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42"/>
  </p:notesMasterIdLst>
  <p:sldIdLst>
    <p:sldId id="256" r:id="rId2"/>
    <p:sldId id="259" r:id="rId3"/>
    <p:sldId id="349" r:id="rId4"/>
    <p:sldId id="320" r:id="rId5"/>
    <p:sldId id="318" r:id="rId6"/>
    <p:sldId id="319" r:id="rId7"/>
    <p:sldId id="331" r:id="rId8"/>
    <p:sldId id="321" r:id="rId9"/>
    <p:sldId id="322" r:id="rId10"/>
    <p:sldId id="324" r:id="rId11"/>
    <p:sldId id="330" r:id="rId12"/>
    <p:sldId id="325" r:id="rId13"/>
    <p:sldId id="323" r:id="rId14"/>
    <p:sldId id="326" r:id="rId15"/>
    <p:sldId id="327" r:id="rId16"/>
    <p:sldId id="328" r:id="rId17"/>
    <p:sldId id="329" r:id="rId18"/>
    <p:sldId id="350" r:id="rId19"/>
    <p:sldId id="332" r:id="rId20"/>
    <p:sldId id="333" r:id="rId21"/>
    <p:sldId id="351" r:id="rId22"/>
    <p:sldId id="334" r:id="rId23"/>
    <p:sldId id="335" r:id="rId24"/>
    <p:sldId id="336" r:id="rId25"/>
    <p:sldId id="337" r:id="rId26"/>
    <p:sldId id="352" r:id="rId27"/>
    <p:sldId id="338" r:id="rId28"/>
    <p:sldId id="339" r:id="rId29"/>
    <p:sldId id="341" r:id="rId30"/>
    <p:sldId id="344" r:id="rId31"/>
    <p:sldId id="347" r:id="rId32"/>
    <p:sldId id="353" r:id="rId33"/>
    <p:sldId id="354" r:id="rId34"/>
    <p:sldId id="355" r:id="rId35"/>
    <p:sldId id="356" r:id="rId36"/>
    <p:sldId id="309" r:id="rId37"/>
    <p:sldId id="310" r:id="rId38"/>
    <p:sldId id="311" r:id="rId39"/>
    <p:sldId id="312" r:id="rId40"/>
    <p:sldId id="313" r:id="rId41"/>
  </p:sldIdLst>
  <p:sldSz cx="9144000" cy="5143500" type="screen16x9"/>
  <p:notesSz cx="6858000" cy="9144000"/>
  <p:embeddedFontLst>
    <p:embeddedFont>
      <p:font typeface="Roboto" pitchFamily="2" charset="0"/>
      <p:regular r:id="rId43"/>
      <p:bold r:id="rId44"/>
      <p:italic r:id="rId45"/>
      <p:boldItalic r:id="rId46"/>
    </p:embeddedFont>
    <p:embeddedFont>
      <p:font typeface="Libre Baskerville" panose="020B0604020202020204" charset="0"/>
      <p:regular r:id="rId47"/>
      <p:bold r:id="rId48"/>
      <p:italic r:id="rId49"/>
    </p:embeddedFont>
    <p:embeddedFont>
      <p:font typeface="Arial Unicode MS" panose="020B0604020202020204" charset="-128"/>
      <p:regular r:id="rId50"/>
    </p:embeddedFont>
    <p:embeddedFont>
      <p:font typeface="Malgun Gothic" panose="020B0503020000020004" pitchFamily="34" charset="-127"/>
      <p:regular r:id="rId51"/>
      <p:bold r:id="rId52"/>
    </p:embeddedFont>
    <p:embeddedFont>
      <p:font typeface="Roboto Medium" panose="020B0604020202020204" charset="0"/>
      <p:regular r:id="rId53"/>
      <p:bold r:id="rId54"/>
      <p:italic r:id="rId55"/>
      <p:boldItalic r:id="rId56"/>
    </p:embeddedFont>
    <p:embeddedFont>
      <p:font typeface="Baskerville Old Face" panose="02020602080505020303" pitchFamily="18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libri Light" panose="020F0302020204030204" pitchFamily="34" charset="0"/>
      <p:regular r:id="rId62"/>
      <p: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BEB296"/>
    <a:srgbClr val="D6CEB8"/>
    <a:srgbClr val="FFD009"/>
    <a:srgbClr val="8497B0"/>
    <a:srgbClr val="7F7F7F"/>
    <a:srgbClr val="413B41"/>
    <a:srgbClr val="F4B183"/>
    <a:srgbClr val="D4C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CE3FC-D2E8-44DC-8FFB-B7A0B5011ECF}">
  <a:tblStyle styleId="{FE5CE3FC-D2E8-44DC-8FFB-B7A0B5011E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637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116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34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03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719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63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666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74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46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40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488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8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705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82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416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40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03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282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24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476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283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66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51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769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493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218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142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232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11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147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927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4595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512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00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74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8a1f552b24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8a1f552b24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34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94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27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734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0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0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 rot="10800000">
            <a:off x="0" y="3855876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Google Shape;13;p2"/>
          <p:cNvSpPr/>
          <p:nvPr userDrawn="1"/>
        </p:nvSpPr>
        <p:spPr>
          <a:xfrm flipH="1">
            <a:off x="231103" y="198703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solidFill>
            <a:schemeClr val="bg1"/>
          </a:solidFill>
          <a:ln w="5715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50395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2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50395" cy="51435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98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0" y="3855876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66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15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2082" y="0"/>
            <a:ext cx="1798856" cy="11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8339" y="194336"/>
            <a:ext cx="1336903" cy="8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688925" y="688925"/>
            <a:ext cx="7775100" cy="3766750"/>
          </a:xfrm>
          <a:custGeom>
            <a:avLst/>
            <a:gdLst/>
            <a:ahLst/>
            <a:cxnLst/>
            <a:rect l="l" t="t" r="r" b="b"/>
            <a:pathLst>
              <a:path w="311004" h="150670" extrusionOk="0">
                <a:moveTo>
                  <a:pt x="0" y="55831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9555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44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688925" y="688925"/>
            <a:ext cx="7775100" cy="3766750"/>
          </a:xfrm>
          <a:custGeom>
            <a:avLst/>
            <a:gdLst/>
            <a:ahLst/>
            <a:cxnLst/>
            <a:rect l="l" t="t" r="r" b="b"/>
            <a:pathLst>
              <a:path w="311004" h="150670" extrusionOk="0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884518" y="1636475"/>
            <a:ext cx="2575200" cy="2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47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Google Shape;13;p2"/>
          <p:cNvSpPr/>
          <p:nvPr userDrawn="1"/>
        </p:nvSpPr>
        <p:spPr>
          <a:xfrm flipH="1">
            <a:off x="231103" y="198703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solidFill>
            <a:schemeClr val="bg1"/>
          </a:solidFill>
          <a:ln w="5715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49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o marco 1"/>
          <p:cNvSpPr/>
          <p:nvPr userDrawn="1"/>
        </p:nvSpPr>
        <p:spPr>
          <a:xfrm>
            <a:off x="0" y="0"/>
            <a:ext cx="4539569" cy="4997228"/>
          </a:xfrm>
          <a:custGeom>
            <a:avLst/>
            <a:gdLst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2150982 w 2565070"/>
              <a:gd name="connsiteY2" fmla="*/ 855015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1224707 w 2565070"/>
              <a:gd name="connsiteY2" fmla="*/ 308750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356252 w 2565070"/>
              <a:gd name="connsiteY3" fmla="*/ 2066298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356252 w 2565070"/>
              <a:gd name="connsiteY3" fmla="*/ 2066298 h 5296395"/>
              <a:gd name="connsiteX4" fmla="*/ 843140 w 2565070"/>
              <a:gd name="connsiteY4" fmla="*/ 5134117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134117"/>
              <a:gd name="connsiteX1" fmla="*/ 2565070 w 2565070"/>
              <a:gd name="connsiteY1" fmla="*/ 0 h 5134117"/>
              <a:gd name="connsiteX2" fmla="*/ 844697 w 2565070"/>
              <a:gd name="connsiteY2" fmla="*/ 237498 h 5134117"/>
              <a:gd name="connsiteX3" fmla="*/ 356252 w 2565070"/>
              <a:gd name="connsiteY3" fmla="*/ 2066298 h 5134117"/>
              <a:gd name="connsiteX4" fmla="*/ 843140 w 2565070"/>
              <a:gd name="connsiteY4" fmla="*/ 5134117 h 5134117"/>
              <a:gd name="connsiteX5" fmla="*/ 0 w 2565070"/>
              <a:gd name="connsiteY5" fmla="*/ 5082639 h 5134117"/>
              <a:gd name="connsiteX6" fmla="*/ 0 w 2565070"/>
              <a:gd name="connsiteY6" fmla="*/ 0 h 5134117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856572 w 2576945"/>
              <a:gd name="connsiteY2" fmla="*/ 237498 h 5153891"/>
              <a:gd name="connsiteX3" fmla="*/ 368127 w 2576945"/>
              <a:gd name="connsiteY3" fmla="*/ 2066298 h 5153891"/>
              <a:gd name="connsiteX4" fmla="*/ 855015 w 2576945"/>
              <a:gd name="connsiteY4" fmla="*/ 5134117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856572 w 2576945"/>
              <a:gd name="connsiteY2" fmla="*/ 237498 h 5153891"/>
              <a:gd name="connsiteX3" fmla="*/ 368127 w 2576945"/>
              <a:gd name="connsiteY3" fmla="*/ 2066298 h 5153891"/>
              <a:gd name="connsiteX4" fmla="*/ 486880 w 2576945"/>
              <a:gd name="connsiteY4" fmla="*/ 4136589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429061 w 2576945"/>
              <a:gd name="connsiteY2" fmla="*/ 320625 h 5153891"/>
              <a:gd name="connsiteX3" fmla="*/ 368127 w 2576945"/>
              <a:gd name="connsiteY3" fmla="*/ 2066298 h 5153891"/>
              <a:gd name="connsiteX4" fmla="*/ 486880 w 2576945"/>
              <a:gd name="connsiteY4" fmla="*/ 4136589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368127 w 4276666"/>
              <a:gd name="connsiteY3" fmla="*/ 2066298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368127 w 4276666"/>
              <a:gd name="connsiteY3" fmla="*/ 2066298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237498 w 4276666"/>
              <a:gd name="connsiteY3" fmla="*/ 284999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237498 w 4276666"/>
              <a:gd name="connsiteY3" fmla="*/ 284999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83647"/>
              <a:gd name="connsiteY0" fmla="*/ 0 h 5153891"/>
              <a:gd name="connsiteX1" fmla="*/ 2576945 w 4283647"/>
              <a:gd name="connsiteY1" fmla="*/ 0 h 5153891"/>
              <a:gd name="connsiteX2" fmla="*/ 4283647 w 4283647"/>
              <a:gd name="connsiteY2" fmla="*/ 4887 h 5153891"/>
              <a:gd name="connsiteX3" fmla="*/ 237498 w 4283647"/>
              <a:gd name="connsiteY3" fmla="*/ 284999 h 5153891"/>
              <a:gd name="connsiteX4" fmla="*/ 486880 w 4283647"/>
              <a:gd name="connsiteY4" fmla="*/ 4136589 h 5153891"/>
              <a:gd name="connsiteX5" fmla="*/ 0 w 4283647"/>
              <a:gd name="connsiteY5" fmla="*/ 5153891 h 5153891"/>
              <a:gd name="connsiteX6" fmla="*/ 11875 w 4283647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486880 w 4513992"/>
              <a:gd name="connsiteY4" fmla="*/ 4136589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70495 w 4513992"/>
              <a:gd name="connsiteY4" fmla="*/ 4318073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70495 w 4513992"/>
              <a:gd name="connsiteY4" fmla="*/ 4318073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42575 w 4513992"/>
              <a:gd name="connsiteY4" fmla="*/ 4876485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42575 w 4513992"/>
              <a:gd name="connsiteY4" fmla="*/ 4876485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347 w 4537634"/>
              <a:gd name="connsiteY0" fmla="*/ 3197 h 5153891"/>
              <a:gd name="connsiteX1" fmla="*/ 2600587 w 4537634"/>
              <a:gd name="connsiteY1" fmla="*/ 0 h 5153891"/>
              <a:gd name="connsiteX2" fmla="*/ 4537634 w 4537634"/>
              <a:gd name="connsiteY2" fmla="*/ 4887 h 5153891"/>
              <a:gd name="connsiteX3" fmla="*/ 261140 w 4537634"/>
              <a:gd name="connsiteY3" fmla="*/ 284999 h 5153891"/>
              <a:gd name="connsiteX4" fmla="*/ 266217 w 4537634"/>
              <a:gd name="connsiteY4" fmla="*/ 4876485 h 5153891"/>
              <a:gd name="connsiteX5" fmla="*/ 23642 w 4537634"/>
              <a:gd name="connsiteY5" fmla="*/ 5153891 h 5153891"/>
              <a:gd name="connsiteX6" fmla="*/ 347 w 4537634"/>
              <a:gd name="connsiteY6" fmla="*/ 3197 h 5153891"/>
              <a:gd name="connsiteX0" fmla="*/ 662 w 4537949"/>
              <a:gd name="connsiteY0" fmla="*/ 3197 h 5166680"/>
              <a:gd name="connsiteX1" fmla="*/ 2600902 w 4537949"/>
              <a:gd name="connsiteY1" fmla="*/ 0 h 5166680"/>
              <a:gd name="connsiteX2" fmla="*/ 4537949 w 4537949"/>
              <a:gd name="connsiteY2" fmla="*/ 4887 h 5166680"/>
              <a:gd name="connsiteX3" fmla="*/ 261455 w 4537949"/>
              <a:gd name="connsiteY3" fmla="*/ 284999 h 5166680"/>
              <a:gd name="connsiteX4" fmla="*/ 266532 w 4537949"/>
              <a:gd name="connsiteY4" fmla="*/ 4876485 h 5166680"/>
              <a:gd name="connsiteX5" fmla="*/ 7971 w 4537949"/>
              <a:gd name="connsiteY5" fmla="*/ 5166680 h 5166680"/>
              <a:gd name="connsiteX6" fmla="*/ 662 w 4537949"/>
              <a:gd name="connsiteY6" fmla="*/ 3197 h 5166680"/>
              <a:gd name="connsiteX0" fmla="*/ 662 w 4537949"/>
              <a:gd name="connsiteY0" fmla="*/ 3197 h 5073961"/>
              <a:gd name="connsiteX1" fmla="*/ 2600902 w 4537949"/>
              <a:gd name="connsiteY1" fmla="*/ 0 h 5073961"/>
              <a:gd name="connsiteX2" fmla="*/ 4537949 w 4537949"/>
              <a:gd name="connsiteY2" fmla="*/ 4887 h 5073961"/>
              <a:gd name="connsiteX3" fmla="*/ 261455 w 4537949"/>
              <a:gd name="connsiteY3" fmla="*/ 284999 h 5073961"/>
              <a:gd name="connsiteX4" fmla="*/ 266532 w 4537949"/>
              <a:gd name="connsiteY4" fmla="*/ 4876485 h 5073961"/>
              <a:gd name="connsiteX5" fmla="*/ 7971 w 4537949"/>
              <a:gd name="connsiteY5" fmla="*/ 5073961 h 5073961"/>
              <a:gd name="connsiteX6" fmla="*/ 662 w 4537949"/>
              <a:gd name="connsiteY6" fmla="*/ 3197 h 5073961"/>
              <a:gd name="connsiteX0" fmla="*/ 2282 w 4539569"/>
              <a:gd name="connsiteY0" fmla="*/ 3197 h 4997228"/>
              <a:gd name="connsiteX1" fmla="*/ 2602522 w 4539569"/>
              <a:gd name="connsiteY1" fmla="*/ 0 h 4997228"/>
              <a:gd name="connsiteX2" fmla="*/ 4539569 w 4539569"/>
              <a:gd name="connsiteY2" fmla="*/ 4887 h 4997228"/>
              <a:gd name="connsiteX3" fmla="*/ 263075 w 4539569"/>
              <a:gd name="connsiteY3" fmla="*/ 284999 h 4997228"/>
              <a:gd name="connsiteX4" fmla="*/ 268152 w 4539569"/>
              <a:gd name="connsiteY4" fmla="*/ 4876485 h 4997228"/>
              <a:gd name="connsiteX5" fmla="*/ 0 w 4539569"/>
              <a:gd name="connsiteY5" fmla="*/ 4997228 h 4997228"/>
              <a:gd name="connsiteX6" fmla="*/ 2282 w 4539569"/>
              <a:gd name="connsiteY6" fmla="*/ 3197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569" h="4997228">
                <a:moveTo>
                  <a:pt x="2282" y="3197"/>
                </a:moveTo>
                <a:lnTo>
                  <a:pt x="2602522" y="0"/>
                </a:lnTo>
                <a:lnTo>
                  <a:pt x="4539569" y="4887"/>
                </a:lnTo>
                <a:cubicBezTo>
                  <a:pt x="-337750" y="1366591"/>
                  <a:pt x="4012238" y="-399811"/>
                  <a:pt x="263075" y="284999"/>
                </a:cubicBezTo>
                <a:cubicBezTo>
                  <a:pt x="274074" y="1629357"/>
                  <a:pt x="82650" y="4844396"/>
                  <a:pt x="268152" y="4876485"/>
                </a:cubicBezTo>
                <a:lnTo>
                  <a:pt x="0" y="4997228"/>
                </a:lnTo>
                <a:cubicBezTo>
                  <a:pt x="3958" y="3279264"/>
                  <a:pt x="-1676" y="1721161"/>
                  <a:pt x="2282" y="3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1"/>
          <p:cNvSpPr/>
          <p:nvPr userDrawn="1"/>
        </p:nvSpPr>
        <p:spPr>
          <a:xfrm rot="10800000">
            <a:off x="4610826" y="156664"/>
            <a:ext cx="4539569" cy="4997228"/>
          </a:xfrm>
          <a:custGeom>
            <a:avLst/>
            <a:gdLst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2150982 w 2565070"/>
              <a:gd name="connsiteY2" fmla="*/ 855015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1224707 w 2565070"/>
              <a:gd name="connsiteY2" fmla="*/ 308750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855015 w 2565070"/>
              <a:gd name="connsiteY3" fmla="*/ 855015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356252 w 2565070"/>
              <a:gd name="connsiteY3" fmla="*/ 2066298 h 5296395"/>
              <a:gd name="connsiteX4" fmla="*/ 855015 w 2565070"/>
              <a:gd name="connsiteY4" fmla="*/ 3530948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296395"/>
              <a:gd name="connsiteX1" fmla="*/ 2565070 w 2565070"/>
              <a:gd name="connsiteY1" fmla="*/ 0 h 5296395"/>
              <a:gd name="connsiteX2" fmla="*/ 844697 w 2565070"/>
              <a:gd name="connsiteY2" fmla="*/ 237498 h 5296395"/>
              <a:gd name="connsiteX3" fmla="*/ 356252 w 2565070"/>
              <a:gd name="connsiteY3" fmla="*/ 2066298 h 5296395"/>
              <a:gd name="connsiteX4" fmla="*/ 843140 w 2565070"/>
              <a:gd name="connsiteY4" fmla="*/ 5134117 h 5296395"/>
              <a:gd name="connsiteX5" fmla="*/ 0 w 2565070"/>
              <a:gd name="connsiteY5" fmla="*/ 5296395 h 5296395"/>
              <a:gd name="connsiteX6" fmla="*/ 0 w 2565070"/>
              <a:gd name="connsiteY6" fmla="*/ 0 h 5296395"/>
              <a:gd name="connsiteX0" fmla="*/ 0 w 2565070"/>
              <a:gd name="connsiteY0" fmla="*/ 0 h 5134117"/>
              <a:gd name="connsiteX1" fmla="*/ 2565070 w 2565070"/>
              <a:gd name="connsiteY1" fmla="*/ 0 h 5134117"/>
              <a:gd name="connsiteX2" fmla="*/ 844697 w 2565070"/>
              <a:gd name="connsiteY2" fmla="*/ 237498 h 5134117"/>
              <a:gd name="connsiteX3" fmla="*/ 356252 w 2565070"/>
              <a:gd name="connsiteY3" fmla="*/ 2066298 h 5134117"/>
              <a:gd name="connsiteX4" fmla="*/ 843140 w 2565070"/>
              <a:gd name="connsiteY4" fmla="*/ 5134117 h 5134117"/>
              <a:gd name="connsiteX5" fmla="*/ 0 w 2565070"/>
              <a:gd name="connsiteY5" fmla="*/ 5082639 h 5134117"/>
              <a:gd name="connsiteX6" fmla="*/ 0 w 2565070"/>
              <a:gd name="connsiteY6" fmla="*/ 0 h 5134117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856572 w 2576945"/>
              <a:gd name="connsiteY2" fmla="*/ 237498 h 5153891"/>
              <a:gd name="connsiteX3" fmla="*/ 368127 w 2576945"/>
              <a:gd name="connsiteY3" fmla="*/ 2066298 h 5153891"/>
              <a:gd name="connsiteX4" fmla="*/ 855015 w 2576945"/>
              <a:gd name="connsiteY4" fmla="*/ 5134117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856572 w 2576945"/>
              <a:gd name="connsiteY2" fmla="*/ 237498 h 5153891"/>
              <a:gd name="connsiteX3" fmla="*/ 368127 w 2576945"/>
              <a:gd name="connsiteY3" fmla="*/ 2066298 h 5153891"/>
              <a:gd name="connsiteX4" fmla="*/ 486880 w 2576945"/>
              <a:gd name="connsiteY4" fmla="*/ 4136589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2576945"/>
              <a:gd name="connsiteY0" fmla="*/ 0 h 5153891"/>
              <a:gd name="connsiteX1" fmla="*/ 2576945 w 2576945"/>
              <a:gd name="connsiteY1" fmla="*/ 0 h 5153891"/>
              <a:gd name="connsiteX2" fmla="*/ 429061 w 2576945"/>
              <a:gd name="connsiteY2" fmla="*/ 320625 h 5153891"/>
              <a:gd name="connsiteX3" fmla="*/ 368127 w 2576945"/>
              <a:gd name="connsiteY3" fmla="*/ 2066298 h 5153891"/>
              <a:gd name="connsiteX4" fmla="*/ 486880 w 2576945"/>
              <a:gd name="connsiteY4" fmla="*/ 4136589 h 5153891"/>
              <a:gd name="connsiteX5" fmla="*/ 0 w 2576945"/>
              <a:gd name="connsiteY5" fmla="*/ 5153891 h 5153891"/>
              <a:gd name="connsiteX6" fmla="*/ 11875 w 2576945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368127 w 4276666"/>
              <a:gd name="connsiteY3" fmla="*/ 2066298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368127 w 4276666"/>
              <a:gd name="connsiteY3" fmla="*/ 2066298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237498 w 4276666"/>
              <a:gd name="connsiteY3" fmla="*/ 284999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76666"/>
              <a:gd name="connsiteY0" fmla="*/ 0 h 5153891"/>
              <a:gd name="connsiteX1" fmla="*/ 2576945 w 4276666"/>
              <a:gd name="connsiteY1" fmla="*/ 0 h 5153891"/>
              <a:gd name="connsiteX2" fmla="*/ 4276666 w 4276666"/>
              <a:gd name="connsiteY2" fmla="*/ 11867 h 5153891"/>
              <a:gd name="connsiteX3" fmla="*/ 237498 w 4276666"/>
              <a:gd name="connsiteY3" fmla="*/ 284999 h 5153891"/>
              <a:gd name="connsiteX4" fmla="*/ 486880 w 4276666"/>
              <a:gd name="connsiteY4" fmla="*/ 4136589 h 5153891"/>
              <a:gd name="connsiteX5" fmla="*/ 0 w 4276666"/>
              <a:gd name="connsiteY5" fmla="*/ 5153891 h 5153891"/>
              <a:gd name="connsiteX6" fmla="*/ 11875 w 4276666"/>
              <a:gd name="connsiteY6" fmla="*/ 0 h 5153891"/>
              <a:gd name="connsiteX0" fmla="*/ 11875 w 4283647"/>
              <a:gd name="connsiteY0" fmla="*/ 0 h 5153891"/>
              <a:gd name="connsiteX1" fmla="*/ 2576945 w 4283647"/>
              <a:gd name="connsiteY1" fmla="*/ 0 h 5153891"/>
              <a:gd name="connsiteX2" fmla="*/ 4283647 w 4283647"/>
              <a:gd name="connsiteY2" fmla="*/ 4887 h 5153891"/>
              <a:gd name="connsiteX3" fmla="*/ 237498 w 4283647"/>
              <a:gd name="connsiteY3" fmla="*/ 284999 h 5153891"/>
              <a:gd name="connsiteX4" fmla="*/ 486880 w 4283647"/>
              <a:gd name="connsiteY4" fmla="*/ 4136589 h 5153891"/>
              <a:gd name="connsiteX5" fmla="*/ 0 w 4283647"/>
              <a:gd name="connsiteY5" fmla="*/ 5153891 h 5153891"/>
              <a:gd name="connsiteX6" fmla="*/ 11875 w 4283647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486880 w 4513992"/>
              <a:gd name="connsiteY4" fmla="*/ 4136589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70495 w 4513992"/>
              <a:gd name="connsiteY4" fmla="*/ 4318073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70495 w 4513992"/>
              <a:gd name="connsiteY4" fmla="*/ 4318073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42575 w 4513992"/>
              <a:gd name="connsiteY4" fmla="*/ 4876485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11875 w 4513992"/>
              <a:gd name="connsiteY0" fmla="*/ 0 h 5153891"/>
              <a:gd name="connsiteX1" fmla="*/ 2576945 w 4513992"/>
              <a:gd name="connsiteY1" fmla="*/ 0 h 5153891"/>
              <a:gd name="connsiteX2" fmla="*/ 4513992 w 4513992"/>
              <a:gd name="connsiteY2" fmla="*/ 4887 h 5153891"/>
              <a:gd name="connsiteX3" fmla="*/ 237498 w 4513992"/>
              <a:gd name="connsiteY3" fmla="*/ 284999 h 5153891"/>
              <a:gd name="connsiteX4" fmla="*/ 242575 w 4513992"/>
              <a:gd name="connsiteY4" fmla="*/ 4876485 h 5153891"/>
              <a:gd name="connsiteX5" fmla="*/ 0 w 4513992"/>
              <a:gd name="connsiteY5" fmla="*/ 5153891 h 5153891"/>
              <a:gd name="connsiteX6" fmla="*/ 11875 w 4513992"/>
              <a:gd name="connsiteY6" fmla="*/ 0 h 5153891"/>
              <a:gd name="connsiteX0" fmla="*/ 347 w 4537634"/>
              <a:gd name="connsiteY0" fmla="*/ 3197 h 5153891"/>
              <a:gd name="connsiteX1" fmla="*/ 2600587 w 4537634"/>
              <a:gd name="connsiteY1" fmla="*/ 0 h 5153891"/>
              <a:gd name="connsiteX2" fmla="*/ 4537634 w 4537634"/>
              <a:gd name="connsiteY2" fmla="*/ 4887 h 5153891"/>
              <a:gd name="connsiteX3" fmla="*/ 261140 w 4537634"/>
              <a:gd name="connsiteY3" fmla="*/ 284999 h 5153891"/>
              <a:gd name="connsiteX4" fmla="*/ 266217 w 4537634"/>
              <a:gd name="connsiteY4" fmla="*/ 4876485 h 5153891"/>
              <a:gd name="connsiteX5" fmla="*/ 23642 w 4537634"/>
              <a:gd name="connsiteY5" fmla="*/ 5153891 h 5153891"/>
              <a:gd name="connsiteX6" fmla="*/ 347 w 4537634"/>
              <a:gd name="connsiteY6" fmla="*/ 3197 h 5153891"/>
              <a:gd name="connsiteX0" fmla="*/ 662 w 4537949"/>
              <a:gd name="connsiteY0" fmla="*/ 3197 h 5166680"/>
              <a:gd name="connsiteX1" fmla="*/ 2600902 w 4537949"/>
              <a:gd name="connsiteY1" fmla="*/ 0 h 5166680"/>
              <a:gd name="connsiteX2" fmla="*/ 4537949 w 4537949"/>
              <a:gd name="connsiteY2" fmla="*/ 4887 h 5166680"/>
              <a:gd name="connsiteX3" fmla="*/ 261455 w 4537949"/>
              <a:gd name="connsiteY3" fmla="*/ 284999 h 5166680"/>
              <a:gd name="connsiteX4" fmla="*/ 266532 w 4537949"/>
              <a:gd name="connsiteY4" fmla="*/ 4876485 h 5166680"/>
              <a:gd name="connsiteX5" fmla="*/ 7971 w 4537949"/>
              <a:gd name="connsiteY5" fmla="*/ 5166680 h 5166680"/>
              <a:gd name="connsiteX6" fmla="*/ 662 w 4537949"/>
              <a:gd name="connsiteY6" fmla="*/ 3197 h 5166680"/>
              <a:gd name="connsiteX0" fmla="*/ 662 w 4537949"/>
              <a:gd name="connsiteY0" fmla="*/ 3197 h 5073961"/>
              <a:gd name="connsiteX1" fmla="*/ 2600902 w 4537949"/>
              <a:gd name="connsiteY1" fmla="*/ 0 h 5073961"/>
              <a:gd name="connsiteX2" fmla="*/ 4537949 w 4537949"/>
              <a:gd name="connsiteY2" fmla="*/ 4887 h 5073961"/>
              <a:gd name="connsiteX3" fmla="*/ 261455 w 4537949"/>
              <a:gd name="connsiteY3" fmla="*/ 284999 h 5073961"/>
              <a:gd name="connsiteX4" fmla="*/ 266532 w 4537949"/>
              <a:gd name="connsiteY4" fmla="*/ 4876485 h 5073961"/>
              <a:gd name="connsiteX5" fmla="*/ 7971 w 4537949"/>
              <a:gd name="connsiteY5" fmla="*/ 5073961 h 5073961"/>
              <a:gd name="connsiteX6" fmla="*/ 662 w 4537949"/>
              <a:gd name="connsiteY6" fmla="*/ 3197 h 5073961"/>
              <a:gd name="connsiteX0" fmla="*/ 2282 w 4539569"/>
              <a:gd name="connsiteY0" fmla="*/ 3197 h 4997228"/>
              <a:gd name="connsiteX1" fmla="*/ 2602522 w 4539569"/>
              <a:gd name="connsiteY1" fmla="*/ 0 h 4997228"/>
              <a:gd name="connsiteX2" fmla="*/ 4539569 w 4539569"/>
              <a:gd name="connsiteY2" fmla="*/ 4887 h 4997228"/>
              <a:gd name="connsiteX3" fmla="*/ 263075 w 4539569"/>
              <a:gd name="connsiteY3" fmla="*/ 284999 h 4997228"/>
              <a:gd name="connsiteX4" fmla="*/ 268152 w 4539569"/>
              <a:gd name="connsiteY4" fmla="*/ 4876485 h 4997228"/>
              <a:gd name="connsiteX5" fmla="*/ 0 w 4539569"/>
              <a:gd name="connsiteY5" fmla="*/ 4997228 h 4997228"/>
              <a:gd name="connsiteX6" fmla="*/ 2282 w 4539569"/>
              <a:gd name="connsiteY6" fmla="*/ 3197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9569" h="4997228">
                <a:moveTo>
                  <a:pt x="2282" y="3197"/>
                </a:moveTo>
                <a:lnTo>
                  <a:pt x="2602522" y="0"/>
                </a:lnTo>
                <a:lnTo>
                  <a:pt x="4539569" y="4887"/>
                </a:lnTo>
                <a:cubicBezTo>
                  <a:pt x="-337750" y="1366591"/>
                  <a:pt x="4012238" y="-399811"/>
                  <a:pt x="263075" y="284999"/>
                </a:cubicBezTo>
                <a:cubicBezTo>
                  <a:pt x="274074" y="1629357"/>
                  <a:pt x="82650" y="4844396"/>
                  <a:pt x="268152" y="4876485"/>
                </a:cubicBezTo>
                <a:lnTo>
                  <a:pt x="0" y="4997228"/>
                </a:lnTo>
                <a:cubicBezTo>
                  <a:pt x="3958" y="3279264"/>
                  <a:pt x="-1676" y="1721161"/>
                  <a:pt x="2282" y="31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7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rot="10800000">
            <a:off x="0" y="3855876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3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0" y="3855876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473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8139" y="256684"/>
            <a:ext cx="730430" cy="7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o 4"/>
          <p:cNvSpPr/>
          <p:nvPr userDrawn="1"/>
        </p:nvSpPr>
        <p:spPr>
          <a:xfrm>
            <a:off x="0" y="0"/>
            <a:ext cx="9144000" cy="5143500"/>
          </a:xfrm>
          <a:prstGeom prst="frame">
            <a:avLst/>
          </a:prstGeom>
          <a:solidFill>
            <a:srgbClr val="BEB2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4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rot="10800000">
            <a:off x="0" y="3855876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570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2906" y="117542"/>
            <a:ext cx="1427746" cy="10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33B7-60C2-4D0B-B9FD-8213C38E9465}" type="datetimeFigureOut">
              <a:rPr lang="es-PE" smtClean="0"/>
              <a:t>30/11/2023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B6B8-BB1F-4D81-8E5E-955E74441C7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6" y="1450592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20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7" y="424723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1" r:id="rId2"/>
    <p:sldLayoutId id="2147483689" r:id="rId3"/>
    <p:sldLayoutId id="2147483690" r:id="rId4"/>
    <p:sldLayoutId id="2147483697" r:id="rId5"/>
    <p:sldLayoutId id="2147483696" r:id="rId6"/>
    <p:sldLayoutId id="2147483695" r:id="rId7"/>
    <p:sldLayoutId id="2147483692" r:id="rId8"/>
    <p:sldLayoutId id="2147483705" r:id="rId9"/>
    <p:sldLayoutId id="2147483699" r:id="rId10"/>
    <p:sldLayoutId id="2147483700" r:id="rId11"/>
    <p:sldLayoutId id="2147483694" r:id="rId12"/>
    <p:sldLayoutId id="2147483693" r:id="rId13"/>
    <p:sldLayoutId id="2147483691" r:id="rId14"/>
    <p:sldLayoutId id="2147483698" r:id="rId15"/>
    <p:sldLayoutId id="2147483702" r:id="rId16"/>
    <p:sldLayoutId id="2147483703" r:id="rId17"/>
    <p:sldLayoutId id="21474837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 idx="4294967295"/>
          </p:nvPr>
        </p:nvSpPr>
        <p:spPr>
          <a:xfrm>
            <a:off x="242596" y="82062"/>
            <a:ext cx="8502695" cy="1851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es-PE" sz="7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RUSTIC KITCHEN</a:t>
            </a:r>
            <a:r>
              <a:rPr lang="es-PE" sz="6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/>
            </a:r>
            <a:br>
              <a:rPr lang="es-PE" sz="66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s-PE" sz="3600" dirty="0" smtClean="0">
                <a:latin typeface="Baskerville Old Face" panose="02020602080505020303" pitchFamily="18" charset="0"/>
              </a:rPr>
              <a:t>Free Template</a:t>
            </a:r>
            <a:endParaRPr sz="3600" dirty="0">
              <a:latin typeface="Baskerville Old Face" panose="02020602080505020303" pitchFamily="18" charset="0"/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4294967295"/>
          </p:nvPr>
        </p:nvSpPr>
        <p:spPr>
          <a:xfrm>
            <a:off x="5136014" y="2042958"/>
            <a:ext cx="4330700" cy="792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Here is where </a:t>
            </a:r>
            <a:r>
              <a:rPr lang="en" dirty="0" smtClean="0">
                <a:solidFill>
                  <a:schemeClr val="bg1"/>
                </a:solidFill>
              </a:rPr>
              <a:t>your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presentation begins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28" name="Grupo 427"/>
          <p:cNvGrpSpPr/>
          <p:nvPr/>
        </p:nvGrpSpPr>
        <p:grpSpPr>
          <a:xfrm>
            <a:off x="242596" y="1268963"/>
            <a:ext cx="5562844" cy="3426244"/>
            <a:chOff x="-5381626" y="388938"/>
            <a:chExt cx="6203951" cy="3821112"/>
          </a:xfrm>
          <a:solidFill>
            <a:srgbClr val="7F6000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-5381626" y="455613"/>
              <a:ext cx="6203951" cy="3754437"/>
            </a:xfrm>
            <a:custGeom>
              <a:avLst/>
              <a:gdLst>
                <a:gd name="T0" fmla="*/ 2438 w 2638"/>
                <a:gd name="T1" fmla="*/ 835 h 1595"/>
                <a:gd name="T2" fmla="*/ 2462 w 2638"/>
                <a:gd name="T3" fmla="*/ 1547 h 1595"/>
                <a:gd name="T4" fmla="*/ 2638 w 2638"/>
                <a:gd name="T5" fmla="*/ 1578 h 1595"/>
                <a:gd name="T6" fmla="*/ 998 w 2638"/>
                <a:gd name="T7" fmla="*/ 1594 h 1595"/>
                <a:gd name="T8" fmla="*/ 8 w 2638"/>
                <a:gd name="T9" fmla="*/ 1584 h 1595"/>
                <a:gd name="T10" fmla="*/ 222 w 2638"/>
                <a:gd name="T11" fmla="*/ 1564 h 1595"/>
                <a:gd name="T12" fmla="*/ 222 w 2638"/>
                <a:gd name="T13" fmla="*/ 64 h 1595"/>
                <a:gd name="T14" fmla="*/ 888 w 2638"/>
                <a:gd name="T15" fmla="*/ 61 h 1595"/>
                <a:gd name="T16" fmla="*/ 886 w 2638"/>
                <a:gd name="T17" fmla="*/ 1563 h 1595"/>
                <a:gd name="T18" fmla="*/ 960 w 2638"/>
                <a:gd name="T19" fmla="*/ 872 h 1595"/>
                <a:gd name="T20" fmla="*/ 1188 w 2638"/>
                <a:gd name="T21" fmla="*/ 834 h 1595"/>
                <a:gd name="T22" fmla="*/ 1117 w 2638"/>
                <a:gd name="T23" fmla="*/ 748 h 1595"/>
                <a:gd name="T24" fmla="*/ 1132 w 2638"/>
                <a:gd name="T25" fmla="*/ 675 h 1595"/>
                <a:gd name="T26" fmla="*/ 1263 w 2638"/>
                <a:gd name="T27" fmla="*/ 584 h 1595"/>
                <a:gd name="T28" fmla="*/ 1324 w 2638"/>
                <a:gd name="T29" fmla="*/ 547 h 1595"/>
                <a:gd name="T30" fmla="*/ 1428 w 2638"/>
                <a:gd name="T31" fmla="*/ 592 h 1595"/>
                <a:gd name="T32" fmla="*/ 1542 w 2638"/>
                <a:gd name="T33" fmla="*/ 613 h 1595"/>
                <a:gd name="T34" fmla="*/ 1502 w 2638"/>
                <a:gd name="T35" fmla="*/ 719 h 1595"/>
                <a:gd name="T36" fmla="*/ 1452 w 2638"/>
                <a:gd name="T37" fmla="*/ 836 h 1595"/>
                <a:gd name="T38" fmla="*/ 1999 w 2638"/>
                <a:gd name="T39" fmla="*/ 743 h 1595"/>
                <a:gd name="T40" fmla="*/ 2180 w 2638"/>
                <a:gd name="T41" fmla="*/ 735 h 1595"/>
                <a:gd name="T42" fmla="*/ 2129 w 2638"/>
                <a:gd name="T43" fmla="*/ 816 h 1595"/>
                <a:gd name="T44" fmla="*/ 252 w 2638"/>
                <a:gd name="T45" fmla="*/ 1530 h 1595"/>
                <a:gd name="T46" fmla="*/ 856 w 2638"/>
                <a:gd name="T47" fmla="*/ 1527 h 1595"/>
                <a:gd name="T48" fmla="*/ 253 w 2638"/>
                <a:gd name="T49" fmla="*/ 598 h 1595"/>
                <a:gd name="T50" fmla="*/ 831 w 2638"/>
                <a:gd name="T51" fmla="*/ 35 h 1595"/>
                <a:gd name="T52" fmla="*/ 252 w 2638"/>
                <a:gd name="T53" fmla="*/ 70 h 1595"/>
                <a:gd name="T54" fmla="*/ 855 w 2638"/>
                <a:gd name="T55" fmla="*/ 478 h 1595"/>
                <a:gd name="T56" fmla="*/ 1639 w 2638"/>
                <a:gd name="T57" fmla="*/ 1043 h 1595"/>
                <a:gd name="T58" fmla="*/ 995 w 2638"/>
                <a:gd name="T59" fmla="*/ 1044 h 1595"/>
                <a:gd name="T60" fmla="*/ 1637 w 2638"/>
                <a:gd name="T61" fmla="*/ 1528 h 1595"/>
                <a:gd name="T62" fmla="*/ 2218 w 2638"/>
                <a:gd name="T63" fmla="*/ 1524 h 1595"/>
                <a:gd name="T64" fmla="*/ 2203 w 2638"/>
                <a:gd name="T65" fmla="*/ 1019 h 1595"/>
                <a:gd name="T66" fmla="*/ 2058 w 2638"/>
                <a:gd name="T67" fmla="*/ 1043 h 1595"/>
                <a:gd name="T68" fmla="*/ 1966 w 2638"/>
                <a:gd name="T69" fmla="*/ 1020 h 1595"/>
                <a:gd name="T70" fmla="*/ 993 w 2638"/>
                <a:gd name="T71" fmla="*/ 869 h 1595"/>
                <a:gd name="T72" fmla="*/ 1270 w 2638"/>
                <a:gd name="T73" fmla="*/ 959 h 1595"/>
                <a:gd name="T74" fmla="*/ 1638 w 2638"/>
                <a:gd name="T75" fmla="*/ 869 h 1595"/>
                <a:gd name="T76" fmla="*/ 1415 w 2638"/>
                <a:gd name="T77" fmla="*/ 801 h 1595"/>
                <a:gd name="T78" fmla="*/ 1426 w 2638"/>
                <a:gd name="T79" fmla="*/ 651 h 1595"/>
                <a:gd name="T80" fmla="*/ 1166 w 2638"/>
                <a:gd name="T81" fmla="*/ 760 h 1595"/>
                <a:gd name="T82" fmla="*/ 2258 w 2638"/>
                <a:gd name="T83" fmla="*/ 1013 h 1595"/>
                <a:gd name="T84" fmla="*/ 2426 w 2638"/>
                <a:gd name="T85" fmla="*/ 1019 h 1595"/>
                <a:gd name="T86" fmla="*/ 2303 w 2638"/>
                <a:gd name="T87" fmla="*/ 1044 h 1595"/>
                <a:gd name="T88" fmla="*/ 1925 w 2638"/>
                <a:gd name="T89" fmla="*/ 1299 h 1595"/>
                <a:gd name="T90" fmla="*/ 1925 w 2638"/>
                <a:gd name="T91" fmla="*/ 1544 h 1595"/>
                <a:gd name="T92" fmla="*/ 1677 w 2638"/>
                <a:gd name="T93" fmla="*/ 1028 h 1595"/>
                <a:gd name="T94" fmla="*/ 1904 w 2638"/>
                <a:gd name="T95" fmla="*/ 1260 h 1595"/>
                <a:gd name="T96" fmla="*/ 1871 w 2638"/>
                <a:gd name="T97" fmla="*/ 1019 h 1595"/>
                <a:gd name="T98" fmla="*/ 1824 w 2638"/>
                <a:gd name="T99" fmla="*/ 1043 h 1595"/>
                <a:gd name="T100" fmla="*/ 1742 w 2638"/>
                <a:gd name="T101" fmla="*/ 1020 h 1595"/>
                <a:gd name="T102" fmla="*/ 2217 w 2638"/>
                <a:gd name="T103" fmla="*/ 957 h 1595"/>
                <a:gd name="T104" fmla="*/ 1965 w 2638"/>
                <a:gd name="T105" fmla="*/ 957 h 1595"/>
                <a:gd name="T106" fmla="*/ 779 w 2638"/>
                <a:gd name="T107" fmla="*/ 562 h 1595"/>
                <a:gd name="T108" fmla="*/ 780 w 2638"/>
                <a:gd name="T109" fmla="*/ 513 h 1595"/>
                <a:gd name="T110" fmla="*/ 255 w 2638"/>
                <a:gd name="T111" fmla="*/ 562 h 1595"/>
                <a:gd name="T112" fmla="*/ 1929 w 2638"/>
                <a:gd name="T113" fmla="*/ 946 h 1595"/>
                <a:gd name="T114" fmla="*/ 1677 w 2638"/>
                <a:gd name="T115" fmla="*/ 958 h 1595"/>
                <a:gd name="T116" fmla="*/ 2255 w 2638"/>
                <a:gd name="T117" fmla="*/ 944 h 1595"/>
                <a:gd name="T118" fmla="*/ 2429 w 2638"/>
                <a:gd name="T119" fmla="*/ 946 h 1595"/>
                <a:gd name="T120" fmla="*/ 2077 w 2638"/>
                <a:gd name="T121" fmla="*/ 812 h 1595"/>
                <a:gd name="T122" fmla="*/ 2169 w 2638"/>
                <a:gd name="T123" fmla="*/ 754 h 1595"/>
                <a:gd name="T124" fmla="*/ 2173 w 2638"/>
                <a:gd name="T125" fmla="*/ 774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8" h="1595">
                  <a:moveTo>
                    <a:pt x="2129" y="816"/>
                  </a:moveTo>
                  <a:cubicBezTo>
                    <a:pt x="2158" y="845"/>
                    <a:pt x="2194" y="835"/>
                    <a:pt x="2228" y="835"/>
                  </a:cubicBezTo>
                  <a:cubicBezTo>
                    <a:pt x="2298" y="836"/>
                    <a:pt x="2368" y="836"/>
                    <a:pt x="2438" y="835"/>
                  </a:cubicBezTo>
                  <a:cubicBezTo>
                    <a:pt x="2457" y="835"/>
                    <a:pt x="2462" y="842"/>
                    <a:pt x="2462" y="860"/>
                  </a:cubicBezTo>
                  <a:cubicBezTo>
                    <a:pt x="2462" y="1071"/>
                    <a:pt x="2462" y="1282"/>
                    <a:pt x="2462" y="1493"/>
                  </a:cubicBezTo>
                  <a:cubicBezTo>
                    <a:pt x="2462" y="1511"/>
                    <a:pt x="2463" y="1529"/>
                    <a:pt x="2462" y="1547"/>
                  </a:cubicBezTo>
                  <a:cubicBezTo>
                    <a:pt x="2462" y="1560"/>
                    <a:pt x="2466" y="1565"/>
                    <a:pt x="2479" y="1564"/>
                  </a:cubicBezTo>
                  <a:cubicBezTo>
                    <a:pt x="2525" y="1564"/>
                    <a:pt x="2570" y="1565"/>
                    <a:pt x="2615" y="1565"/>
                  </a:cubicBezTo>
                  <a:cubicBezTo>
                    <a:pt x="2626" y="1565"/>
                    <a:pt x="2637" y="1564"/>
                    <a:pt x="2638" y="1578"/>
                  </a:cubicBezTo>
                  <a:cubicBezTo>
                    <a:pt x="2638" y="1593"/>
                    <a:pt x="2625" y="1592"/>
                    <a:pt x="2614" y="1592"/>
                  </a:cubicBezTo>
                  <a:cubicBezTo>
                    <a:pt x="2411" y="1593"/>
                    <a:pt x="2208" y="1594"/>
                    <a:pt x="2005" y="1594"/>
                  </a:cubicBezTo>
                  <a:cubicBezTo>
                    <a:pt x="1669" y="1595"/>
                    <a:pt x="1333" y="1594"/>
                    <a:pt x="998" y="1594"/>
                  </a:cubicBezTo>
                  <a:cubicBezTo>
                    <a:pt x="758" y="1594"/>
                    <a:pt x="518" y="1595"/>
                    <a:pt x="278" y="1594"/>
                  </a:cubicBezTo>
                  <a:cubicBezTo>
                    <a:pt x="195" y="1594"/>
                    <a:pt x="113" y="1593"/>
                    <a:pt x="30" y="1592"/>
                  </a:cubicBezTo>
                  <a:cubicBezTo>
                    <a:pt x="22" y="1592"/>
                    <a:pt x="12" y="1589"/>
                    <a:pt x="8" y="1584"/>
                  </a:cubicBezTo>
                  <a:cubicBezTo>
                    <a:pt x="0" y="1575"/>
                    <a:pt x="10" y="1565"/>
                    <a:pt x="26" y="1565"/>
                  </a:cubicBezTo>
                  <a:cubicBezTo>
                    <a:pt x="86" y="1564"/>
                    <a:pt x="146" y="1564"/>
                    <a:pt x="205" y="1564"/>
                  </a:cubicBezTo>
                  <a:cubicBezTo>
                    <a:pt x="212" y="1564"/>
                    <a:pt x="218" y="1564"/>
                    <a:pt x="222" y="1564"/>
                  </a:cubicBezTo>
                  <a:cubicBezTo>
                    <a:pt x="222" y="1540"/>
                    <a:pt x="222" y="1517"/>
                    <a:pt x="222" y="1495"/>
                  </a:cubicBezTo>
                  <a:cubicBezTo>
                    <a:pt x="223" y="1353"/>
                    <a:pt x="223" y="1211"/>
                    <a:pt x="223" y="1069"/>
                  </a:cubicBezTo>
                  <a:cubicBezTo>
                    <a:pt x="223" y="734"/>
                    <a:pt x="223" y="399"/>
                    <a:pt x="222" y="64"/>
                  </a:cubicBezTo>
                  <a:cubicBezTo>
                    <a:pt x="222" y="24"/>
                    <a:pt x="248" y="0"/>
                    <a:pt x="284" y="0"/>
                  </a:cubicBezTo>
                  <a:cubicBezTo>
                    <a:pt x="466" y="1"/>
                    <a:pt x="648" y="1"/>
                    <a:pt x="829" y="1"/>
                  </a:cubicBezTo>
                  <a:cubicBezTo>
                    <a:pt x="868" y="1"/>
                    <a:pt x="888" y="22"/>
                    <a:pt x="888" y="61"/>
                  </a:cubicBezTo>
                  <a:cubicBezTo>
                    <a:pt x="888" y="171"/>
                    <a:pt x="888" y="281"/>
                    <a:pt x="888" y="391"/>
                  </a:cubicBezTo>
                  <a:cubicBezTo>
                    <a:pt x="888" y="771"/>
                    <a:pt x="888" y="1151"/>
                    <a:pt x="887" y="1531"/>
                  </a:cubicBezTo>
                  <a:cubicBezTo>
                    <a:pt x="887" y="1541"/>
                    <a:pt x="886" y="1551"/>
                    <a:pt x="886" y="1563"/>
                  </a:cubicBezTo>
                  <a:cubicBezTo>
                    <a:pt x="909" y="1563"/>
                    <a:pt x="933" y="1563"/>
                    <a:pt x="960" y="1563"/>
                  </a:cubicBezTo>
                  <a:cubicBezTo>
                    <a:pt x="960" y="1556"/>
                    <a:pt x="960" y="1549"/>
                    <a:pt x="960" y="1542"/>
                  </a:cubicBezTo>
                  <a:cubicBezTo>
                    <a:pt x="960" y="1318"/>
                    <a:pt x="960" y="1095"/>
                    <a:pt x="960" y="872"/>
                  </a:cubicBezTo>
                  <a:cubicBezTo>
                    <a:pt x="960" y="837"/>
                    <a:pt x="961" y="836"/>
                    <a:pt x="996" y="836"/>
                  </a:cubicBezTo>
                  <a:cubicBezTo>
                    <a:pt x="1053" y="836"/>
                    <a:pt x="1111" y="836"/>
                    <a:pt x="1168" y="836"/>
                  </a:cubicBezTo>
                  <a:cubicBezTo>
                    <a:pt x="1173" y="836"/>
                    <a:pt x="1178" y="835"/>
                    <a:pt x="1188" y="834"/>
                  </a:cubicBezTo>
                  <a:cubicBezTo>
                    <a:pt x="1182" y="829"/>
                    <a:pt x="1179" y="826"/>
                    <a:pt x="1176" y="824"/>
                  </a:cubicBezTo>
                  <a:cubicBezTo>
                    <a:pt x="1152" y="812"/>
                    <a:pt x="1138" y="792"/>
                    <a:pt x="1136" y="766"/>
                  </a:cubicBezTo>
                  <a:cubicBezTo>
                    <a:pt x="1135" y="752"/>
                    <a:pt x="1131" y="746"/>
                    <a:pt x="1117" y="748"/>
                  </a:cubicBezTo>
                  <a:cubicBezTo>
                    <a:pt x="1100" y="750"/>
                    <a:pt x="1094" y="742"/>
                    <a:pt x="1095" y="726"/>
                  </a:cubicBezTo>
                  <a:cubicBezTo>
                    <a:pt x="1096" y="723"/>
                    <a:pt x="1095" y="719"/>
                    <a:pt x="1095" y="716"/>
                  </a:cubicBezTo>
                  <a:cubicBezTo>
                    <a:pt x="1096" y="677"/>
                    <a:pt x="1091" y="677"/>
                    <a:pt x="1132" y="675"/>
                  </a:cubicBezTo>
                  <a:cubicBezTo>
                    <a:pt x="1143" y="653"/>
                    <a:pt x="1152" y="630"/>
                    <a:pt x="1164" y="610"/>
                  </a:cubicBezTo>
                  <a:cubicBezTo>
                    <a:pt x="1170" y="602"/>
                    <a:pt x="1184" y="596"/>
                    <a:pt x="1195" y="593"/>
                  </a:cubicBezTo>
                  <a:cubicBezTo>
                    <a:pt x="1217" y="588"/>
                    <a:pt x="1240" y="585"/>
                    <a:pt x="1263" y="584"/>
                  </a:cubicBezTo>
                  <a:cubicBezTo>
                    <a:pt x="1277" y="583"/>
                    <a:pt x="1285" y="581"/>
                    <a:pt x="1284" y="565"/>
                  </a:cubicBezTo>
                  <a:cubicBezTo>
                    <a:pt x="1282" y="552"/>
                    <a:pt x="1290" y="547"/>
                    <a:pt x="1302" y="547"/>
                  </a:cubicBezTo>
                  <a:cubicBezTo>
                    <a:pt x="1310" y="548"/>
                    <a:pt x="1317" y="548"/>
                    <a:pt x="1324" y="547"/>
                  </a:cubicBezTo>
                  <a:cubicBezTo>
                    <a:pt x="1336" y="547"/>
                    <a:pt x="1342" y="552"/>
                    <a:pt x="1341" y="564"/>
                  </a:cubicBezTo>
                  <a:cubicBezTo>
                    <a:pt x="1340" y="580"/>
                    <a:pt x="1348" y="583"/>
                    <a:pt x="1362" y="584"/>
                  </a:cubicBezTo>
                  <a:cubicBezTo>
                    <a:pt x="1384" y="585"/>
                    <a:pt x="1406" y="588"/>
                    <a:pt x="1428" y="592"/>
                  </a:cubicBezTo>
                  <a:cubicBezTo>
                    <a:pt x="1448" y="595"/>
                    <a:pt x="1466" y="600"/>
                    <a:pt x="1469" y="627"/>
                  </a:cubicBezTo>
                  <a:cubicBezTo>
                    <a:pt x="1471" y="639"/>
                    <a:pt x="1481" y="646"/>
                    <a:pt x="1496" y="637"/>
                  </a:cubicBezTo>
                  <a:cubicBezTo>
                    <a:pt x="1511" y="627"/>
                    <a:pt x="1527" y="621"/>
                    <a:pt x="1542" y="613"/>
                  </a:cubicBezTo>
                  <a:cubicBezTo>
                    <a:pt x="1563" y="603"/>
                    <a:pt x="1569" y="621"/>
                    <a:pt x="1578" y="632"/>
                  </a:cubicBezTo>
                  <a:cubicBezTo>
                    <a:pt x="1588" y="643"/>
                    <a:pt x="1583" y="652"/>
                    <a:pt x="1573" y="660"/>
                  </a:cubicBezTo>
                  <a:cubicBezTo>
                    <a:pt x="1549" y="679"/>
                    <a:pt x="1525" y="699"/>
                    <a:pt x="1502" y="719"/>
                  </a:cubicBezTo>
                  <a:cubicBezTo>
                    <a:pt x="1497" y="724"/>
                    <a:pt x="1491" y="731"/>
                    <a:pt x="1491" y="738"/>
                  </a:cubicBezTo>
                  <a:cubicBezTo>
                    <a:pt x="1485" y="795"/>
                    <a:pt x="1485" y="795"/>
                    <a:pt x="1439" y="833"/>
                  </a:cubicBezTo>
                  <a:cubicBezTo>
                    <a:pt x="1444" y="834"/>
                    <a:pt x="1448" y="836"/>
                    <a:pt x="1452" y="836"/>
                  </a:cubicBezTo>
                  <a:cubicBezTo>
                    <a:pt x="1632" y="836"/>
                    <a:pt x="1812" y="836"/>
                    <a:pt x="1992" y="835"/>
                  </a:cubicBezTo>
                  <a:cubicBezTo>
                    <a:pt x="2005" y="835"/>
                    <a:pt x="2018" y="825"/>
                    <a:pt x="2033" y="818"/>
                  </a:cubicBezTo>
                  <a:cubicBezTo>
                    <a:pt x="2013" y="796"/>
                    <a:pt x="2000" y="772"/>
                    <a:pt x="1999" y="743"/>
                  </a:cubicBezTo>
                  <a:cubicBezTo>
                    <a:pt x="1998" y="725"/>
                    <a:pt x="2002" y="719"/>
                    <a:pt x="2021" y="719"/>
                  </a:cubicBezTo>
                  <a:cubicBezTo>
                    <a:pt x="2053" y="720"/>
                    <a:pt x="2086" y="721"/>
                    <a:pt x="2118" y="719"/>
                  </a:cubicBezTo>
                  <a:cubicBezTo>
                    <a:pt x="2142" y="717"/>
                    <a:pt x="2161" y="726"/>
                    <a:pt x="2180" y="735"/>
                  </a:cubicBezTo>
                  <a:cubicBezTo>
                    <a:pt x="2196" y="743"/>
                    <a:pt x="2203" y="761"/>
                    <a:pt x="2197" y="778"/>
                  </a:cubicBezTo>
                  <a:cubicBezTo>
                    <a:pt x="2191" y="796"/>
                    <a:pt x="2176" y="807"/>
                    <a:pt x="2157" y="802"/>
                  </a:cubicBezTo>
                  <a:cubicBezTo>
                    <a:pt x="2142" y="798"/>
                    <a:pt x="2134" y="803"/>
                    <a:pt x="2129" y="816"/>
                  </a:cubicBezTo>
                  <a:close/>
                  <a:moveTo>
                    <a:pt x="253" y="598"/>
                  </a:moveTo>
                  <a:cubicBezTo>
                    <a:pt x="253" y="604"/>
                    <a:pt x="252" y="610"/>
                    <a:pt x="252" y="616"/>
                  </a:cubicBezTo>
                  <a:cubicBezTo>
                    <a:pt x="252" y="921"/>
                    <a:pt x="252" y="1225"/>
                    <a:pt x="252" y="1530"/>
                  </a:cubicBezTo>
                  <a:cubicBezTo>
                    <a:pt x="252" y="1556"/>
                    <a:pt x="260" y="1563"/>
                    <a:pt x="286" y="1563"/>
                  </a:cubicBezTo>
                  <a:cubicBezTo>
                    <a:pt x="464" y="1563"/>
                    <a:pt x="643" y="1562"/>
                    <a:pt x="821" y="1562"/>
                  </a:cubicBezTo>
                  <a:cubicBezTo>
                    <a:pt x="852" y="1561"/>
                    <a:pt x="856" y="1557"/>
                    <a:pt x="856" y="1527"/>
                  </a:cubicBezTo>
                  <a:cubicBezTo>
                    <a:pt x="856" y="1225"/>
                    <a:pt x="856" y="923"/>
                    <a:pt x="856" y="621"/>
                  </a:cubicBezTo>
                  <a:cubicBezTo>
                    <a:pt x="856" y="614"/>
                    <a:pt x="856" y="607"/>
                    <a:pt x="856" y="598"/>
                  </a:cubicBezTo>
                  <a:cubicBezTo>
                    <a:pt x="654" y="598"/>
                    <a:pt x="455" y="598"/>
                    <a:pt x="253" y="598"/>
                  </a:cubicBezTo>
                  <a:close/>
                  <a:moveTo>
                    <a:pt x="855" y="478"/>
                  </a:moveTo>
                  <a:cubicBezTo>
                    <a:pt x="855" y="335"/>
                    <a:pt x="855" y="196"/>
                    <a:pt x="855" y="57"/>
                  </a:cubicBezTo>
                  <a:cubicBezTo>
                    <a:pt x="855" y="42"/>
                    <a:pt x="847" y="35"/>
                    <a:pt x="831" y="35"/>
                  </a:cubicBezTo>
                  <a:cubicBezTo>
                    <a:pt x="796" y="35"/>
                    <a:pt x="760" y="34"/>
                    <a:pt x="724" y="33"/>
                  </a:cubicBezTo>
                  <a:cubicBezTo>
                    <a:pt x="580" y="33"/>
                    <a:pt x="436" y="33"/>
                    <a:pt x="291" y="33"/>
                  </a:cubicBezTo>
                  <a:cubicBezTo>
                    <a:pt x="259" y="33"/>
                    <a:pt x="252" y="38"/>
                    <a:pt x="252" y="70"/>
                  </a:cubicBezTo>
                  <a:cubicBezTo>
                    <a:pt x="252" y="198"/>
                    <a:pt x="252" y="327"/>
                    <a:pt x="252" y="455"/>
                  </a:cubicBezTo>
                  <a:cubicBezTo>
                    <a:pt x="252" y="463"/>
                    <a:pt x="252" y="470"/>
                    <a:pt x="252" y="478"/>
                  </a:cubicBezTo>
                  <a:cubicBezTo>
                    <a:pt x="454" y="478"/>
                    <a:pt x="653" y="478"/>
                    <a:pt x="855" y="478"/>
                  </a:cubicBezTo>
                  <a:close/>
                  <a:moveTo>
                    <a:pt x="1637" y="1528"/>
                  </a:moveTo>
                  <a:cubicBezTo>
                    <a:pt x="1638" y="1520"/>
                    <a:pt x="1638" y="1513"/>
                    <a:pt x="1638" y="1507"/>
                  </a:cubicBezTo>
                  <a:cubicBezTo>
                    <a:pt x="1638" y="1352"/>
                    <a:pt x="1638" y="1198"/>
                    <a:pt x="1639" y="1043"/>
                  </a:cubicBezTo>
                  <a:cubicBezTo>
                    <a:pt x="1639" y="1023"/>
                    <a:pt x="1632" y="1019"/>
                    <a:pt x="1613" y="1019"/>
                  </a:cubicBezTo>
                  <a:cubicBezTo>
                    <a:pt x="1416" y="1019"/>
                    <a:pt x="1219" y="1019"/>
                    <a:pt x="1022" y="1019"/>
                  </a:cubicBezTo>
                  <a:cubicBezTo>
                    <a:pt x="1002" y="1019"/>
                    <a:pt x="995" y="1024"/>
                    <a:pt x="995" y="1044"/>
                  </a:cubicBezTo>
                  <a:cubicBezTo>
                    <a:pt x="996" y="1198"/>
                    <a:pt x="996" y="1352"/>
                    <a:pt x="996" y="1506"/>
                  </a:cubicBezTo>
                  <a:cubicBezTo>
                    <a:pt x="996" y="1513"/>
                    <a:pt x="997" y="1520"/>
                    <a:pt x="997" y="1528"/>
                  </a:cubicBezTo>
                  <a:cubicBezTo>
                    <a:pt x="1211" y="1528"/>
                    <a:pt x="1423" y="1528"/>
                    <a:pt x="1637" y="1528"/>
                  </a:cubicBezTo>
                  <a:close/>
                  <a:moveTo>
                    <a:pt x="1966" y="1545"/>
                  </a:moveTo>
                  <a:cubicBezTo>
                    <a:pt x="2050" y="1545"/>
                    <a:pt x="2133" y="1545"/>
                    <a:pt x="2218" y="1545"/>
                  </a:cubicBezTo>
                  <a:cubicBezTo>
                    <a:pt x="2218" y="1538"/>
                    <a:pt x="2218" y="1531"/>
                    <a:pt x="2218" y="1524"/>
                  </a:cubicBezTo>
                  <a:cubicBezTo>
                    <a:pt x="2218" y="1472"/>
                    <a:pt x="2218" y="1420"/>
                    <a:pt x="2218" y="1368"/>
                  </a:cubicBezTo>
                  <a:cubicBezTo>
                    <a:pt x="2218" y="1259"/>
                    <a:pt x="2218" y="1149"/>
                    <a:pt x="2218" y="1040"/>
                  </a:cubicBezTo>
                  <a:cubicBezTo>
                    <a:pt x="2218" y="1030"/>
                    <a:pt x="2221" y="1018"/>
                    <a:pt x="2203" y="1019"/>
                  </a:cubicBezTo>
                  <a:cubicBezTo>
                    <a:pt x="2167" y="1020"/>
                    <a:pt x="2130" y="1019"/>
                    <a:pt x="2093" y="1020"/>
                  </a:cubicBezTo>
                  <a:cubicBezTo>
                    <a:pt x="2087" y="1020"/>
                    <a:pt x="2082" y="1027"/>
                    <a:pt x="2076" y="1031"/>
                  </a:cubicBezTo>
                  <a:cubicBezTo>
                    <a:pt x="2070" y="1035"/>
                    <a:pt x="2064" y="1042"/>
                    <a:pt x="2058" y="1043"/>
                  </a:cubicBezTo>
                  <a:cubicBezTo>
                    <a:pt x="2043" y="1045"/>
                    <a:pt x="2027" y="1045"/>
                    <a:pt x="2012" y="1043"/>
                  </a:cubicBezTo>
                  <a:cubicBezTo>
                    <a:pt x="2005" y="1042"/>
                    <a:pt x="1997" y="1036"/>
                    <a:pt x="1994" y="1031"/>
                  </a:cubicBezTo>
                  <a:cubicBezTo>
                    <a:pt x="1987" y="1017"/>
                    <a:pt x="1978" y="1018"/>
                    <a:pt x="1966" y="1020"/>
                  </a:cubicBezTo>
                  <a:cubicBezTo>
                    <a:pt x="1966" y="1195"/>
                    <a:pt x="1966" y="1368"/>
                    <a:pt x="1966" y="1545"/>
                  </a:cubicBezTo>
                  <a:close/>
                  <a:moveTo>
                    <a:pt x="1638" y="869"/>
                  </a:moveTo>
                  <a:cubicBezTo>
                    <a:pt x="1423" y="869"/>
                    <a:pt x="1208" y="869"/>
                    <a:pt x="993" y="869"/>
                  </a:cubicBezTo>
                  <a:cubicBezTo>
                    <a:pt x="993" y="892"/>
                    <a:pt x="993" y="913"/>
                    <a:pt x="992" y="934"/>
                  </a:cubicBezTo>
                  <a:cubicBezTo>
                    <a:pt x="991" y="954"/>
                    <a:pt x="999" y="960"/>
                    <a:pt x="1018" y="959"/>
                  </a:cubicBezTo>
                  <a:cubicBezTo>
                    <a:pt x="1102" y="959"/>
                    <a:pt x="1186" y="959"/>
                    <a:pt x="1270" y="959"/>
                  </a:cubicBezTo>
                  <a:cubicBezTo>
                    <a:pt x="1386" y="959"/>
                    <a:pt x="1502" y="959"/>
                    <a:pt x="1618" y="959"/>
                  </a:cubicBezTo>
                  <a:cubicBezTo>
                    <a:pt x="1633" y="959"/>
                    <a:pt x="1639" y="955"/>
                    <a:pt x="1639" y="939"/>
                  </a:cubicBezTo>
                  <a:cubicBezTo>
                    <a:pt x="1638" y="916"/>
                    <a:pt x="1638" y="894"/>
                    <a:pt x="1638" y="869"/>
                  </a:cubicBezTo>
                  <a:close/>
                  <a:moveTo>
                    <a:pt x="1313" y="802"/>
                  </a:moveTo>
                  <a:cubicBezTo>
                    <a:pt x="1313" y="802"/>
                    <a:pt x="1313" y="801"/>
                    <a:pt x="1313" y="801"/>
                  </a:cubicBezTo>
                  <a:cubicBezTo>
                    <a:pt x="1347" y="801"/>
                    <a:pt x="1381" y="802"/>
                    <a:pt x="1415" y="801"/>
                  </a:cubicBezTo>
                  <a:cubicBezTo>
                    <a:pt x="1440" y="801"/>
                    <a:pt x="1458" y="787"/>
                    <a:pt x="1459" y="766"/>
                  </a:cubicBezTo>
                  <a:cubicBezTo>
                    <a:pt x="1461" y="736"/>
                    <a:pt x="1461" y="705"/>
                    <a:pt x="1459" y="675"/>
                  </a:cubicBezTo>
                  <a:cubicBezTo>
                    <a:pt x="1458" y="653"/>
                    <a:pt x="1447" y="648"/>
                    <a:pt x="1426" y="651"/>
                  </a:cubicBezTo>
                  <a:cubicBezTo>
                    <a:pt x="1352" y="663"/>
                    <a:pt x="1277" y="664"/>
                    <a:pt x="1203" y="651"/>
                  </a:cubicBezTo>
                  <a:cubicBezTo>
                    <a:pt x="1179" y="646"/>
                    <a:pt x="1167" y="654"/>
                    <a:pt x="1166" y="678"/>
                  </a:cubicBezTo>
                  <a:cubicBezTo>
                    <a:pt x="1165" y="706"/>
                    <a:pt x="1165" y="733"/>
                    <a:pt x="1166" y="760"/>
                  </a:cubicBezTo>
                  <a:cubicBezTo>
                    <a:pt x="1167" y="786"/>
                    <a:pt x="1185" y="802"/>
                    <a:pt x="1212" y="802"/>
                  </a:cubicBezTo>
                  <a:cubicBezTo>
                    <a:pt x="1246" y="802"/>
                    <a:pt x="1279" y="802"/>
                    <a:pt x="1313" y="802"/>
                  </a:cubicBezTo>
                  <a:close/>
                  <a:moveTo>
                    <a:pt x="2258" y="1013"/>
                  </a:moveTo>
                  <a:cubicBezTo>
                    <a:pt x="2258" y="1194"/>
                    <a:pt x="2258" y="1369"/>
                    <a:pt x="2258" y="1544"/>
                  </a:cubicBezTo>
                  <a:cubicBezTo>
                    <a:pt x="2314" y="1544"/>
                    <a:pt x="2370" y="1544"/>
                    <a:pt x="2426" y="1544"/>
                  </a:cubicBezTo>
                  <a:cubicBezTo>
                    <a:pt x="2426" y="1369"/>
                    <a:pt x="2426" y="1195"/>
                    <a:pt x="2426" y="1019"/>
                  </a:cubicBezTo>
                  <a:cubicBezTo>
                    <a:pt x="2404" y="1019"/>
                    <a:pt x="2382" y="1019"/>
                    <a:pt x="2361" y="1020"/>
                  </a:cubicBezTo>
                  <a:cubicBezTo>
                    <a:pt x="2357" y="1020"/>
                    <a:pt x="2351" y="1026"/>
                    <a:pt x="2348" y="1031"/>
                  </a:cubicBezTo>
                  <a:cubicBezTo>
                    <a:pt x="2337" y="1050"/>
                    <a:pt x="2319" y="1042"/>
                    <a:pt x="2303" y="1044"/>
                  </a:cubicBezTo>
                  <a:cubicBezTo>
                    <a:pt x="2292" y="1044"/>
                    <a:pt x="2281" y="1042"/>
                    <a:pt x="2276" y="1028"/>
                  </a:cubicBezTo>
                  <a:cubicBezTo>
                    <a:pt x="2275" y="1023"/>
                    <a:pt x="2267" y="1020"/>
                    <a:pt x="2258" y="1013"/>
                  </a:cubicBezTo>
                  <a:close/>
                  <a:moveTo>
                    <a:pt x="1925" y="1299"/>
                  </a:moveTo>
                  <a:cubicBezTo>
                    <a:pt x="1842" y="1299"/>
                    <a:pt x="1760" y="1299"/>
                    <a:pt x="1678" y="1299"/>
                  </a:cubicBezTo>
                  <a:cubicBezTo>
                    <a:pt x="1678" y="1381"/>
                    <a:pt x="1678" y="1462"/>
                    <a:pt x="1678" y="1544"/>
                  </a:cubicBezTo>
                  <a:cubicBezTo>
                    <a:pt x="1761" y="1544"/>
                    <a:pt x="1842" y="1544"/>
                    <a:pt x="1925" y="1544"/>
                  </a:cubicBezTo>
                  <a:cubicBezTo>
                    <a:pt x="1925" y="1461"/>
                    <a:pt x="1925" y="1381"/>
                    <a:pt x="1925" y="1299"/>
                  </a:cubicBezTo>
                  <a:close/>
                  <a:moveTo>
                    <a:pt x="1678" y="1019"/>
                  </a:moveTo>
                  <a:cubicBezTo>
                    <a:pt x="1678" y="1023"/>
                    <a:pt x="1677" y="1025"/>
                    <a:pt x="1677" y="1028"/>
                  </a:cubicBezTo>
                  <a:cubicBezTo>
                    <a:pt x="1677" y="1100"/>
                    <a:pt x="1677" y="1172"/>
                    <a:pt x="1676" y="1244"/>
                  </a:cubicBezTo>
                  <a:cubicBezTo>
                    <a:pt x="1676" y="1260"/>
                    <a:pt x="1685" y="1260"/>
                    <a:pt x="1697" y="1260"/>
                  </a:cubicBezTo>
                  <a:cubicBezTo>
                    <a:pt x="1766" y="1260"/>
                    <a:pt x="1835" y="1260"/>
                    <a:pt x="1904" y="1260"/>
                  </a:cubicBezTo>
                  <a:cubicBezTo>
                    <a:pt x="1922" y="1260"/>
                    <a:pt x="1928" y="1255"/>
                    <a:pt x="1927" y="1237"/>
                  </a:cubicBezTo>
                  <a:cubicBezTo>
                    <a:pt x="1927" y="1183"/>
                    <a:pt x="1928" y="1128"/>
                    <a:pt x="1927" y="1074"/>
                  </a:cubicBezTo>
                  <a:cubicBezTo>
                    <a:pt x="1926" y="1009"/>
                    <a:pt x="1938" y="1020"/>
                    <a:pt x="1871" y="1019"/>
                  </a:cubicBezTo>
                  <a:cubicBezTo>
                    <a:pt x="1869" y="1019"/>
                    <a:pt x="1866" y="1019"/>
                    <a:pt x="1865" y="1019"/>
                  </a:cubicBezTo>
                  <a:cubicBezTo>
                    <a:pt x="1860" y="1022"/>
                    <a:pt x="1856" y="1025"/>
                    <a:pt x="1851" y="1028"/>
                  </a:cubicBezTo>
                  <a:cubicBezTo>
                    <a:pt x="1842" y="1034"/>
                    <a:pt x="1833" y="1041"/>
                    <a:pt x="1824" y="1043"/>
                  </a:cubicBezTo>
                  <a:cubicBezTo>
                    <a:pt x="1810" y="1046"/>
                    <a:pt x="1796" y="1044"/>
                    <a:pt x="1782" y="1044"/>
                  </a:cubicBezTo>
                  <a:cubicBezTo>
                    <a:pt x="1769" y="1044"/>
                    <a:pt x="1756" y="1043"/>
                    <a:pt x="1753" y="1026"/>
                  </a:cubicBezTo>
                  <a:cubicBezTo>
                    <a:pt x="1752" y="1023"/>
                    <a:pt x="1746" y="1020"/>
                    <a:pt x="1742" y="1020"/>
                  </a:cubicBezTo>
                  <a:cubicBezTo>
                    <a:pt x="1721" y="1019"/>
                    <a:pt x="1700" y="1019"/>
                    <a:pt x="1678" y="1019"/>
                  </a:cubicBezTo>
                  <a:close/>
                  <a:moveTo>
                    <a:pt x="1965" y="957"/>
                  </a:moveTo>
                  <a:cubicBezTo>
                    <a:pt x="2049" y="957"/>
                    <a:pt x="2133" y="957"/>
                    <a:pt x="2217" y="957"/>
                  </a:cubicBezTo>
                  <a:cubicBezTo>
                    <a:pt x="2217" y="927"/>
                    <a:pt x="2217" y="898"/>
                    <a:pt x="2217" y="869"/>
                  </a:cubicBezTo>
                  <a:cubicBezTo>
                    <a:pt x="2132" y="869"/>
                    <a:pt x="2049" y="869"/>
                    <a:pt x="1965" y="869"/>
                  </a:cubicBezTo>
                  <a:cubicBezTo>
                    <a:pt x="1965" y="899"/>
                    <a:pt x="1965" y="927"/>
                    <a:pt x="1965" y="957"/>
                  </a:cubicBezTo>
                  <a:close/>
                  <a:moveTo>
                    <a:pt x="255" y="562"/>
                  </a:moveTo>
                  <a:cubicBezTo>
                    <a:pt x="274" y="562"/>
                    <a:pt x="291" y="562"/>
                    <a:pt x="309" y="562"/>
                  </a:cubicBezTo>
                  <a:cubicBezTo>
                    <a:pt x="466" y="562"/>
                    <a:pt x="622" y="562"/>
                    <a:pt x="779" y="562"/>
                  </a:cubicBezTo>
                  <a:cubicBezTo>
                    <a:pt x="786" y="562"/>
                    <a:pt x="799" y="561"/>
                    <a:pt x="799" y="558"/>
                  </a:cubicBezTo>
                  <a:cubicBezTo>
                    <a:pt x="801" y="545"/>
                    <a:pt x="802" y="532"/>
                    <a:pt x="800" y="519"/>
                  </a:cubicBezTo>
                  <a:cubicBezTo>
                    <a:pt x="800" y="516"/>
                    <a:pt x="787" y="513"/>
                    <a:pt x="780" y="513"/>
                  </a:cubicBezTo>
                  <a:cubicBezTo>
                    <a:pt x="620" y="513"/>
                    <a:pt x="460" y="513"/>
                    <a:pt x="300" y="513"/>
                  </a:cubicBezTo>
                  <a:cubicBezTo>
                    <a:pt x="285" y="513"/>
                    <a:pt x="271" y="513"/>
                    <a:pt x="255" y="513"/>
                  </a:cubicBezTo>
                  <a:cubicBezTo>
                    <a:pt x="255" y="530"/>
                    <a:pt x="255" y="546"/>
                    <a:pt x="255" y="562"/>
                  </a:cubicBezTo>
                  <a:close/>
                  <a:moveTo>
                    <a:pt x="1677" y="958"/>
                  </a:moveTo>
                  <a:cubicBezTo>
                    <a:pt x="1758" y="958"/>
                    <a:pt x="1837" y="959"/>
                    <a:pt x="1915" y="958"/>
                  </a:cubicBezTo>
                  <a:cubicBezTo>
                    <a:pt x="1920" y="958"/>
                    <a:pt x="1929" y="951"/>
                    <a:pt x="1929" y="946"/>
                  </a:cubicBezTo>
                  <a:cubicBezTo>
                    <a:pt x="1930" y="921"/>
                    <a:pt x="1930" y="895"/>
                    <a:pt x="1930" y="869"/>
                  </a:cubicBezTo>
                  <a:cubicBezTo>
                    <a:pt x="1844" y="869"/>
                    <a:pt x="1760" y="869"/>
                    <a:pt x="1677" y="869"/>
                  </a:cubicBezTo>
                  <a:cubicBezTo>
                    <a:pt x="1677" y="899"/>
                    <a:pt x="1677" y="927"/>
                    <a:pt x="1677" y="958"/>
                  </a:cubicBezTo>
                  <a:close/>
                  <a:moveTo>
                    <a:pt x="2430" y="869"/>
                  </a:moveTo>
                  <a:cubicBezTo>
                    <a:pt x="2370" y="869"/>
                    <a:pt x="2313" y="869"/>
                    <a:pt x="2255" y="869"/>
                  </a:cubicBezTo>
                  <a:cubicBezTo>
                    <a:pt x="2255" y="895"/>
                    <a:pt x="2255" y="920"/>
                    <a:pt x="2255" y="944"/>
                  </a:cubicBezTo>
                  <a:cubicBezTo>
                    <a:pt x="2255" y="954"/>
                    <a:pt x="2258" y="959"/>
                    <a:pt x="2269" y="959"/>
                  </a:cubicBezTo>
                  <a:cubicBezTo>
                    <a:pt x="2318" y="958"/>
                    <a:pt x="2367" y="959"/>
                    <a:pt x="2416" y="958"/>
                  </a:cubicBezTo>
                  <a:cubicBezTo>
                    <a:pt x="2421" y="958"/>
                    <a:pt x="2429" y="950"/>
                    <a:pt x="2429" y="946"/>
                  </a:cubicBezTo>
                  <a:cubicBezTo>
                    <a:pt x="2431" y="921"/>
                    <a:pt x="2430" y="896"/>
                    <a:pt x="2430" y="869"/>
                  </a:cubicBezTo>
                  <a:close/>
                  <a:moveTo>
                    <a:pt x="2024" y="745"/>
                  </a:moveTo>
                  <a:cubicBezTo>
                    <a:pt x="2024" y="779"/>
                    <a:pt x="2050" y="811"/>
                    <a:pt x="2077" y="812"/>
                  </a:cubicBezTo>
                  <a:cubicBezTo>
                    <a:pt x="2107" y="812"/>
                    <a:pt x="2135" y="777"/>
                    <a:pt x="2133" y="745"/>
                  </a:cubicBezTo>
                  <a:cubicBezTo>
                    <a:pt x="2097" y="745"/>
                    <a:pt x="2061" y="745"/>
                    <a:pt x="2024" y="745"/>
                  </a:cubicBezTo>
                  <a:close/>
                  <a:moveTo>
                    <a:pt x="2169" y="754"/>
                  </a:moveTo>
                  <a:cubicBezTo>
                    <a:pt x="2165" y="754"/>
                    <a:pt x="2161" y="755"/>
                    <a:pt x="2158" y="756"/>
                  </a:cubicBezTo>
                  <a:cubicBezTo>
                    <a:pt x="2158" y="763"/>
                    <a:pt x="2159" y="771"/>
                    <a:pt x="2160" y="779"/>
                  </a:cubicBezTo>
                  <a:cubicBezTo>
                    <a:pt x="2165" y="778"/>
                    <a:pt x="2173" y="776"/>
                    <a:pt x="2173" y="774"/>
                  </a:cubicBezTo>
                  <a:cubicBezTo>
                    <a:pt x="2173" y="767"/>
                    <a:pt x="2170" y="760"/>
                    <a:pt x="2169" y="7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300162" y="388938"/>
              <a:ext cx="1792288" cy="1222375"/>
            </a:xfrm>
            <a:custGeom>
              <a:avLst/>
              <a:gdLst>
                <a:gd name="T0" fmla="*/ 382 w 762"/>
                <a:gd name="T1" fmla="*/ 519 h 519"/>
                <a:gd name="T2" fmla="*/ 58 w 762"/>
                <a:gd name="T3" fmla="*/ 518 h 519"/>
                <a:gd name="T4" fmla="*/ 0 w 762"/>
                <a:gd name="T5" fmla="*/ 459 h 519"/>
                <a:gd name="T6" fmla="*/ 0 w 762"/>
                <a:gd name="T7" fmla="*/ 66 h 519"/>
                <a:gd name="T8" fmla="*/ 63 w 762"/>
                <a:gd name="T9" fmla="*/ 1 h 519"/>
                <a:gd name="T10" fmla="*/ 377 w 762"/>
                <a:gd name="T11" fmla="*/ 1 h 519"/>
                <a:gd name="T12" fmla="*/ 697 w 762"/>
                <a:gd name="T13" fmla="*/ 2 h 519"/>
                <a:gd name="T14" fmla="*/ 762 w 762"/>
                <a:gd name="T15" fmla="*/ 68 h 519"/>
                <a:gd name="T16" fmla="*/ 762 w 762"/>
                <a:gd name="T17" fmla="*/ 459 h 519"/>
                <a:gd name="T18" fmla="*/ 702 w 762"/>
                <a:gd name="T19" fmla="*/ 518 h 519"/>
                <a:gd name="T20" fmla="*/ 414 w 762"/>
                <a:gd name="T21" fmla="*/ 518 h 519"/>
                <a:gd name="T22" fmla="*/ 382 w 762"/>
                <a:gd name="T23" fmla="*/ 518 h 519"/>
                <a:gd name="T24" fmla="*/ 382 w 762"/>
                <a:gd name="T25" fmla="*/ 519 h 519"/>
                <a:gd name="T26" fmla="*/ 451 w 762"/>
                <a:gd name="T27" fmla="*/ 86 h 519"/>
                <a:gd name="T28" fmla="*/ 449 w 762"/>
                <a:gd name="T29" fmla="*/ 92 h 519"/>
                <a:gd name="T30" fmla="*/ 449 w 762"/>
                <a:gd name="T31" fmla="*/ 407 h 519"/>
                <a:gd name="T32" fmla="*/ 468 w 762"/>
                <a:gd name="T33" fmla="*/ 424 h 519"/>
                <a:gd name="T34" fmla="*/ 657 w 762"/>
                <a:gd name="T35" fmla="*/ 424 h 519"/>
                <a:gd name="T36" fmla="*/ 679 w 762"/>
                <a:gd name="T37" fmla="*/ 400 h 519"/>
                <a:gd name="T38" fmla="*/ 679 w 762"/>
                <a:gd name="T39" fmla="*/ 106 h 519"/>
                <a:gd name="T40" fmla="*/ 658 w 762"/>
                <a:gd name="T41" fmla="*/ 84 h 519"/>
                <a:gd name="T42" fmla="*/ 470 w 762"/>
                <a:gd name="T43" fmla="*/ 85 h 519"/>
                <a:gd name="T44" fmla="*/ 451 w 762"/>
                <a:gd name="T45" fmla="*/ 86 h 519"/>
                <a:gd name="T46" fmla="*/ 84 w 762"/>
                <a:gd name="T47" fmla="*/ 252 h 519"/>
                <a:gd name="T48" fmla="*/ 84 w 762"/>
                <a:gd name="T49" fmla="*/ 252 h 519"/>
                <a:gd name="T50" fmla="*/ 84 w 762"/>
                <a:gd name="T51" fmla="*/ 401 h 519"/>
                <a:gd name="T52" fmla="*/ 107 w 762"/>
                <a:gd name="T53" fmla="*/ 424 h 519"/>
                <a:gd name="T54" fmla="*/ 289 w 762"/>
                <a:gd name="T55" fmla="*/ 424 h 519"/>
                <a:gd name="T56" fmla="*/ 313 w 762"/>
                <a:gd name="T57" fmla="*/ 400 h 519"/>
                <a:gd name="T58" fmla="*/ 313 w 762"/>
                <a:gd name="T59" fmla="*/ 103 h 519"/>
                <a:gd name="T60" fmla="*/ 295 w 762"/>
                <a:gd name="T61" fmla="*/ 85 h 519"/>
                <a:gd name="T62" fmla="*/ 103 w 762"/>
                <a:gd name="T63" fmla="*/ 84 h 519"/>
                <a:gd name="T64" fmla="*/ 83 w 762"/>
                <a:gd name="T65" fmla="*/ 104 h 519"/>
                <a:gd name="T66" fmla="*/ 84 w 762"/>
                <a:gd name="T67" fmla="*/ 25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2" h="519">
                  <a:moveTo>
                    <a:pt x="382" y="519"/>
                  </a:moveTo>
                  <a:cubicBezTo>
                    <a:pt x="274" y="519"/>
                    <a:pt x="166" y="519"/>
                    <a:pt x="58" y="518"/>
                  </a:cubicBezTo>
                  <a:cubicBezTo>
                    <a:pt x="21" y="518"/>
                    <a:pt x="0" y="496"/>
                    <a:pt x="0" y="459"/>
                  </a:cubicBezTo>
                  <a:cubicBezTo>
                    <a:pt x="0" y="328"/>
                    <a:pt x="0" y="197"/>
                    <a:pt x="0" y="66"/>
                  </a:cubicBezTo>
                  <a:cubicBezTo>
                    <a:pt x="0" y="22"/>
                    <a:pt x="20" y="2"/>
                    <a:pt x="63" y="1"/>
                  </a:cubicBezTo>
                  <a:cubicBezTo>
                    <a:pt x="168" y="1"/>
                    <a:pt x="272" y="0"/>
                    <a:pt x="377" y="1"/>
                  </a:cubicBezTo>
                  <a:cubicBezTo>
                    <a:pt x="484" y="1"/>
                    <a:pt x="590" y="3"/>
                    <a:pt x="697" y="2"/>
                  </a:cubicBezTo>
                  <a:cubicBezTo>
                    <a:pt x="744" y="2"/>
                    <a:pt x="762" y="30"/>
                    <a:pt x="762" y="68"/>
                  </a:cubicBezTo>
                  <a:cubicBezTo>
                    <a:pt x="761" y="199"/>
                    <a:pt x="762" y="329"/>
                    <a:pt x="762" y="459"/>
                  </a:cubicBezTo>
                  <a:cubicBezTo>
                    <a:pt x="762" y="496"/>
                    <a:pt x="740" y="518"/>
                    <a:pt x="702" y="518"/>
                  </a:cubicBezTo>
                  <a:cubicBezTo>
                    <a:pt x="606" y="518"/>
                    <a:pt x="510" y="518"/>
                    <a:pt x="414" y="518"/>
                  </a:cubicBezTo>
                  <a:cubicBezTo>
                    <a:pt x="403" y="518"/>
                    <a:pt x="392" y="518"/>
                    <a:pt x="382" y="518"/>
                  </a:cubicBezTo>
                  <a:cubicBezTo>
                    <a:pt x="382" y="518"/>
                    <a:pt x="382" y="518"/>
                    <a:pt x="382" y="519"/>
                  </a:cubicBezTo>
                  <a:close/>
                  <a:moveTo>
                    <a:pt x="451" y="86"/>
                  </a:moveTo>
                  <a:cubicBezTo>
                    <a:pt x="450" y="89"/>
                    <a:pt x="449" y="90"/>
                    <a:pt x="449" y="92"/>
                  </a:cubicBezTo>
                  <a:cubicBezTo>
                    <a:pt x="449" y="197"/>
                    <a:pt x="449" y="302"/>
                    <a:pt x="449" y="407"/>
                  </a:cubicBezTo>
                  <a:cubicBezTo>
                    <a:pt x="449" y="421"/>
                    <a:pt x="456" y="424"/>
                    <a:pt x="468" y="424"/>
                  </a:cubicBezTo>
                  <a:cubicBezTo>
                    <a:pt x="531" y="424"/>
                    <a:pt x="594" y="424"/>
                    <a:pt x="657" y="424"/>
                  </a:cubicBezTo>
                  <a:cubicBezTo>
                    <a:pt x="676" y="424"/>
                    <a:pt x="679" y="416"/>
                    <a:pt x="679" y="400"/>
                  </a:cubicBezTo>
                  <a:cubicBezTo>
                    <a:pt x="679" y="302"/>
                    <a:pt x="679" y="204"/>
                    <a:pt x="679" y="106"/>
                  </a:cubicBezTo>
                  <a:cubicBezTo>
                    <a:pt x="679" y="89"/>
                    <a:pt x="674" y="84"/>
                    <a:pt x="658" y="84"/>
                  </a:cubicBezTo>
                  <a:cubicBezTo>
                    <a:pt x="595" y="85"/>
                    <a:pt x="532" y="85"/>
                    <a:pt x="470" y="85"/>
                  </a:cubicBezTo>
                  <a:cubicBezTo>
                    <a:pt x="463" y="85"/>
                    <a:pt x="457" y="86"/>
                    <a:pt x="451" y="86"/>
                  </a:cubicBezTo>
                  <a:close/>
                  <a:moveTo>
                    <a:pt x="84" y="252"/>
                  </a:moveTo>
                  <a:cubicBezTo>
                    <a:pt x="84" y="252"/>
                    <a:pt x="84" y="252"/>
                    <a:pt x="84" y="252"/>
                  </a:cubicBezTo>
                  <a:cubicBezTo>
                    <a:pt x="84" y="301"/>
                    <a:pt x="84" y="351"/>
                    <a:pt x="84" y="401"/>
                  </a:cubicBezTo>
                  <a:cubicBezTo>
                    <a:pt x="83" y="419"/>
                    <a:pt x="90" y="424"/>
                    <a:pt x="107" y="424"/>
                  </a:cubicBezTo>
                  <a:cubicBezTo>
                    <a:pt x="168" y="423"/>
                    <a:pt x="228" y="423"/>
                    <a:pt x="289" y="424"/>
                  </a:cubicBezTo>
                  <a:cubicBezTo>
                    <a:pt x="307" y="424"/>
                    <a:pt x="313" y="418"/>
                    <a:pt x="313" y="400"/>
                  </a:cubicBezTo>
                  <a:cubicBezTo>
                    <a:pt x="312" y="301"/>
                    <a:pt x="312" y="202"/>
                    <a:pt x="313" y="103"/>
                  </a:cubicBezTo>
                  <a:cubicBezTo>
                    <a:pt x="313" y="88"/>
                    <a:pt x="308" y="84"/>
                    <a:pt x="295" y="85"/>
                  </a:cubicBezTo>
                  <a:cubicBezTo>
                    <a:pt x="231" y="85"/>
                    <a:pt x="167" y="85"/>
                    <a:pt x="103" y="84"/>
                  </a:cubicBezTo>
                  <a:cubicBezTo>
                    <a:pt x="89" y="84"/>
                    <a:pt x="83" y="88"/>
                    <a:pt x="83" y="104"/>
                  </a:cubicBezTo>
                  <a:cubicBezTo>
                    <a:pt x="84" y="153"/>
                    <a:pt x="84" y="202"/>
                    <a:pt x="84" y="2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609600" y="1905000"/>
              <a:ext cx="127000" cy="219075"/>
            </a:xfrm>
            <a:custGeom>
              <a:avLst/>
              <a:gdLst>
                <a:gd name="T0" fmla="*/ 18 w 54"/>
                <a:gd name="T1" fmla="*/ 93 h 93"/>
                <a:gd name="T2" fmla="*/ 32 w 54"/>
                <a:gd name="T3" fmla="*/ 55 h 93"/>
                <a:gd name="T4" fmla="*/ 25 w 54"/>
                <a:gd name="T5" fmla="*/ 50 h 93"/>
                <a:gd name="T6" fmla="*/ 18 w 54"/>
                <a:gd name="T7" fmla="*/ 4 h 93"/>
                <a:gd name="T8" fmla="*/ 28 w 54"/>
                <a:gd name="T9" fmla="*/ 0 h 93"/>
                <a:gd name="T10" fmla="*/ 31 w 54"/>
                <a:gd name="T11" fmla="*/ 13 h 93"/>
                <a:gd name="T12" fmla="*/ 22 w 54"/>
                <a:gd name="T13" fmla="*/ 31 h 93"/>
                <a:gd name="T14" fmla="*/ 47 w 54"/>
                <a:gd name="T15" fmla="*/ 61 h 93"/>
                <a:gd name="T16" fmla="*/ 18 w 5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3">
                  <a:moveTo>
                    <a:pt x="18" y="93"/>
                  </a:moveTo>
                  <a:cubicBezTo>
                    <a:pt x="24" y="78"/>
                    <a:pt x="28" y="67"/>
                    <a:pt x="32" y="55"/>
                  </a:cubicBezTo>
                  <a:cubicBezTo>
                    <a:pt x="29" y="53"/>
                    <a:pt x="27" y="51"/>
                    <a:pt x="25" y="50"/>
                  </a:cubicBezTo>
                  <a:cubicBezTo>
                    <a:pt x="3" y="40"/>
                    <a:pt x="0" y="21"/>
                    <a:pt x="18" y="4"/>
                  </a:cubicBezTo>
                  <a:cubicBezTo>
                    <a:pt x="20" y="2"/>
                    <a:pt x="25" y="2"/>
                    <a:pt x="28" y="0"/>
                  </a:cubicBezTo>
                  <a:cubicBezTo>
                    <a:pt x="29" y="5"/>
                    <a:pt x="32" y="9"/>
                    <a:pt x="31" y="13"/>
                  </a:cubicBezTo>
                  <a:cubicBezTo>
                    <a:pt x="29" y="19"/>
                    <a:pt x="25" y="24"/>
                    <a:pt x="22" y="31"/>
                  </a:cubicBezTo>
                  <a:cubicBezTo>
                    <a:pt x="35" y="38"/>
                    <a:pt x="54" y="40"/>
                    <a:pt x="47" y="61"/>
                  </a:cubicBezTo>
                  <a:cubicBezTo>
                    <a:pt x="43" y="73"/>
                    <a:pt x="40" y="89"/>
                    <a:pt x="1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503237" y="1866900"/>
              <a:ext cx="131763" cy="209550"/>
            </a:xfrm>
            <a:custGeom>
              <a:avLst/>
              <a:gdLst>
                <a:gd name="T0" fmla="*/ 34 w 56"/>
                <a:gd name="T1" fmla="*/ 52 h 89"/>
                <a:gd name="T2" fmla="*/ 17 w 56"/>
                <a:gd name="T3" fmla="*/ 7 h 89"/>
                <a:gd name="T4" fmla="*/ 31 w 56"/>
                <a:gd name="T5" fmla="*/ 0 h 89"/>
                <a:gd name="T6" fmla="*/ 30 w 56"/>
                <a:gd name="T7" fmla="*/ 14 h 89"/>
                <a:gd name="T8" fmla="*/ 24 w 56"/>
                <a:gd name="T9" fmla="*/ 28 h 89"/>
                <a:gd name="T10" fmla="*/ 38 w 56"/>
                <a:gd name="T11" fmla="*/ 82 h 89"/>
                <a:gd name="T12" fmla="*/ 24 w 56"/>
                <a:gd name="T13" fmla="*/ 89 h 89"/>
                <a:gd name="T14" fmla="*/ 25 w 56"/>
                <a:gd name="T15" fmla="*/ 75 h 89"/>
                <a:gd name="T16" fmla="*/ 34 w 56"/>
                <a:gd name="T17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89">
                  <a:moveTo>
                    <a:pt x="34" y="52"/>
                  </a:moveTo>
                  <a:cubicBezTo>
                    <a:pt x="3" y="39"/>
                    <a:pt x="0" y="30"/>
                    <a:pt x="17" y="7"/>
                  </a:cubicBezTo>
                  <a:cubicBezTo>
                    <a:pt x="20" y="3"/>
                    <a:pt x="26" y="2"/>
                    <a:pt x="31" y="0"/>
                  </a:cubicBezTo>
                  <a:cubicBezTo>
                    <a:pt x="30" y="4"/>
                    <a:pt x="31" y="9"/>
                    <a:pt x="30" y="14"/>
                  </a:cubicBezTo>
                  <a:cubicBezTo>
                    <a:pt x="29" y="19"/>
                    <a:pt x="26" y="23"/>
                    <a:pt x="24" y="28"/>
                  </a:cubicBezTo>
                  <a:cubicBezTo>
                    <a:pt x="53" y="46"/>
                    <a:pt x="56" y="58"/>
                    <a:pt x="38" y="82"/>
                  </a:cubicBezTo>
                  <a:cubicBezTo>
                    <a:pt x="35" y="86"/>
                    <a:pt x="29" y="87"/>
                    <a:pt x="24" y="89"/>
                  </a:cubicBezTo>
                  <a:cubicBezTo>
                    <a:pt x="24" y="84"/>
                    <a:pt x="23" y="79"/>
                    <a:pt x="25" y="75"/>
                  </a:cubicBezTo>
                  <a:cubicBezTo>
                    <a:pt x="27" y="67"/>
                    <a:pt x="31" y="60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1663700" y="1684338"/>
              <a:ext cx="82550" cy="190500"/>
            </a:xfrm>
            <a:custGeom>
              <a:avLst/>
              <a:gdLst>
                <a:gd name="T0" fmla="*/ 35 w 35"/>
                <a:gd name="T1" fmla="*/ 53 h 81"/>
                <a:gd name="T2" fmla="*/ 9 w 35"/>
                <a:gd name="T3" fmla="*/ 80 h 81"/>
                <a:gd name="T4" fmla="*/ 3 w 35"/>
                <a:gd name="T5" fmla="*/ 78 h 81"/>
                <a:gd name="T6" fmla="*/ 3 w 35"/>
                <a:gd name="T7" fmla="*/ 67 h 81"/>
                <a:gd name="T8" fmla="*/ 4 w 35"/>
                <a:gd name="T9" fmla="*/ 31 h 81"/>
                <a:gd name="T10" fmla="*/ 14 w 35"/>
                <a:gd name="T11" fmla="*/ 0 h 81"/>
                <a:gd name="T12" fmla="*/ 25 w 35"/>
                <a:gd name="T13" fmla="*/ 7 h 81"/>
                <a:gd name="T14" fmla="*/ 33 w 35"/>
                <a:gd name="T15" fmla="*/ 44 h 81"/>
                <a:gd name="T16" fmla="*/ 35 w 35"/>
                <a:gd name="T17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1">
                  <a:moveTo>
                    <a:pt x="35" y="53"/>
                  </a:moveTo>
                  <a:cubicBezTo>
                    <a:pt x="27" y="61"/>
                    <a:pt x="19" y="71"/>
                    <a:pt x="9" y="80"/>
                  </a:cubicBezTo>
                  <a:cubicBezTo>
                    <a:pt x="9" y="81"/>
                    <a:pt x="3" y="79"/>
                    <a:pt x="3" y="78"/>
                  </a:cubicBezTo>
                  <a:cubicBezTo>
                    <a:pt x="2" y="75"/>
                    <a:pt x="1" y="69"/>
                    <a:pt x="3" y="67"/>
                  </a:cubicBezTo>
                  <a:cubicBezTo>
                    <a:pt x="17" y="55"/>
                    <a:pt x="15" y="45"/>
                    <a:pt x="4" y="31"/>
                  </a:cubicBezTo>
                  <a:cubicBezTo>
                    <a:pt x="0" y="26"/>
                    <a:pt x="10" y="11"/>
                    <a:pt x="14" y="0"/>
                  </a:cubicBezTo>
                  <a:cubicBezTo>
                    <a:pt x="18" y="2"/>
                    <a:pt x="21" y="4"/>
                    <a:pt x="25" y="7"/>
                  </a:cubicBezTo>
                  <a:cubicBezTo>
                    <a:pt x="12" y="22"/>
                    <a:pt x="24" y="33"/>
                    <a:pt x="33" y="44"/>
                  </a:cubicBezTo>
                  <a:cubicBezTo>
                    <a:pt x="34" y="46"/>
                    <a:pt x="34" y="48"/>
                    <a:pt x="3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528637" y="1744663"/>
              <a:ext cx="60325" cy="95250"/>
            </a:xfrm>
            <a:custGeom>
              <a:avLst/>
              <a:gdLst>
                <a:gd name="T0" fmla="*/ 13 w 26"/>
                <a:gd name="T1" fmla="*/ 0 h 40"/>
                <a:gd name="T2" fmla="*/ 11 w 26"/>
                <a:gd name="T3" fmla="*/ 38 h 40"/>
                <a:gd name="T4" fmla="*/ 4 w 26"/>
                <a:gd name="T5" fmla="*/ 39 h 40"/>
                <a:gd name="T6" fmla="*/ 1 w 26"/>
                <a:gd name="T7" fmla="*/ 31 h 40"/>
                <a:gd name="T8" fmla="*/ 13 w 2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0">
                  <a:moveTo>
                    <a:pt x="13" y="0"/>
                  </a:moveTo>
                  <a:cubicBezTo>
                    <a:pt x="26" y="17"/>
                    <a:pt x="18" y="28"/>
                    <a:pt x="11" y="38"/>
                  </a:cubicBezTo>
                  <a:cubicBezTo>
                    <a:pt x="11" y="39"/>
                    <a:pt x="6" y="40"/>
                    <a:pt x="4" y="39"/>
                  </a:cubicBezTo>
                  <a:cubicBezTo>
                    <a:pt x="2" y="37"/>
                    <a:pt x="0" y="33"/>
                    <a:pt x="1" y="31"/>
                  </a:cubicBezTo>
                  <a:cubicBezTo>
                    <a:pt x="4" y="22"/>
                    <a:pt x="8" y="13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-4664075" y="2162175"/>
              <a:ext cx="84138" cy="693737"/>
            </a:xfrm>
            <a:custGeom>
              <a:avLst/>
              <a:gdLst>
                <a:gd name="T0" fmla="*/ 34 w 36"/>
                <a:gd name="T1" fmla="*/ 147 h 295"/>
                <a:gd name="T2" fmla="*/ 34 w 36"/>
                <a:gd name="T3" fmla="*/ 269 h 295"/>
                <a:gd name="T4" fmla="*/ 18 w 36"/>
                <a:gd name="T5" fmla="*/ 295 h 295"/>
                <a:gd name="T6" fmla="*/ 2 w 36"/>
                <a:gd name="T7" fmla="*/ 268 h 295"/>
                <a:gd name="T8" fmla="*/ 2 w 36"/>
                <a:gd name="T9" fmla="*/ 27 h 295"/>
                <a:gd name="T10" fmla="*/ 17 w 36"/>
                <a:gd name="T11" fmla="*/ 0 h 295"/>
                <a:gd name="T12" fmla="*/ 34 w 36"/>
                <a:gd name="T13" fmla="*/ 28 h 295"/>
                <a:gd name="T14" fmla="*/ 34 w 36"/>
                <a:gd name="T15" fmla="*/ 14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95">
                  <a:moveTo>
                    <a:pt x="34" y="147"/>
                  </a:moveTo>
                  <a:cubicBezTo>
                    <a:pt x="34" y="188"/>
                    <a:pt x="34" y="229"/>
                    <a:pt x="34" y="269"/>
                  </a:cubicBezTo>
                  <a:cubicBezTo>
                    <a:pt x="34" y="281"/>
                    <a:pt x="36" y="295"/>
                    <a:pt x="18" y="295"/>
                  </a:cubicBezTo>
                  <a:cubicBezTo>
                    <a:pt x="0" y="294"/>
                    <a:pt x="2" y="280"/>
                    <a:pt x="2" y="268"/>
                  </a:cubicBezTo>
                  <a:cubicBezTo>
                    <a:pt x="2" y="188"/>
                    <a:pt x="2" y="107"/>
                    <a:pt x="2" y="27"/>
                  </a:cubicBezTo>
                  <a:cubicBezTo>
                    <a:pt x="2" y="15"/>
                    <a:pt x="0" y="0"/>
                    <a:pt x="17" y="0"/>
                  </a:cubicBezTo>
                  <a:cubicBezTo>
                    <a:pt x="36" y="0"/>
                    <a:pt x="34" y="15"/>
                    <a:pt x="34" y="28"/>
                  </a:cubicBezTo>
                  <a:cubicBezTo>
                    <a:pt x="34" y="68"/>
                    <a:pt x="34" y="108"/>
                    <a:pt x="3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4662488" y="987425"/>
              <a:ext cx="80963" cy="420687"/>
            </a:xfrm>
            <a:custGeom>
              <a:avLst/>
              <a:gdLst>
                <a:gd name="T0" fmla="*/ 33 w 34"/>
                <a:gd name="T1" fmla="*/ 90 h 179"/>
                <a:gd name="T2" fmla="*/ 33 w 34"/>
                <a:gd name="T3" fmla="*/ 156 h 179"/>
                <a:gd name="T4" fmla="*/ 17 w 34"/>
                <a:gd name="T5" fmla="*/ 176 h 179"/>
                <a:gd name="T6" fmla="*/ 1 w 34"/>
                <a:gd name="T7" fmla="*/ 156 h 179"/>
                <a:gd name="T8" fmla="*/ 2 w 34"/>
                <a:gd name="T9" fmla="*/ 20 h 179"/>
                <a:gd name="T10" fmla="*/ 18 w 34"/>
                <a:gd name="T11" fmla="*/ 0 h 179"/>
                <a:gd name="T12" fmla="*/ 32 w 34"/>
                <a:gd name="T13" fmla="*/ 21 h 179"/>
                <a:gd name="T14" fmla="*/ 33 w 34"/>
                <a:gd name="T15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79">
                  <a:moveTo>
                    <a:pt x="33" y="90"/>
                  </a:moveTo>
                  <a:cubicBezTo>
                    <a:pt x="33" y="112"/>
                    <a:pt x="33" y="134"/>
                    <a:pt x="33" y="156"/>
                  </a:cubicBezTo>
                  <a:cubicBezTo>
                    <a:pt x="33" y="168"/>
                    <a:pt x="30" y="179"/>
                    <a:pt x="17" y="176"/>
                  </a:cubicBezTo>
                  <a:cubicBezTo>
                    <a:pt x="11" y="175"/>
                    <a:pt x="2" y="163"/>
                    <a:pt x="1" y="156"/>
                  </a:cubicBezTo>
                  <a:cubicBezTo>
                    <a:pt x="0" y="111"/>
                    <a:pt x="0" y="66"/>
                    <a:pt x="2" y="20"/>
                  </a:cubicBezTo>
                  <a:cubicBezTo>
                    <a:pt x="2" y="14"/>
                    <a:pt x="12" y="7"/>
                    <a:pt x="18" y="0"/>
                  </a:cubicBezTo>
                  <a:cubicBezTo>
                    <a:pt x="23" y="7"/>
                    <a:pt x="32" y="13"/>
                    <a:pt x="32" y="21"/>
                  </a:cubicBezTo>
                  <a:cubicBezTo>
                    <a:pt x="34" y="44"/>
                    <a:pt x="33" y="67"/>
                    <a:pt x="3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13"/>
            <p:cNvSpPr>
              <a:spLocks noEditPoints="1"/>
            </p:cNvSpPr>
            <p:nvPr/>
          </p:nvSpPr>
          <p:spPr bwMode="auto">
            <a:xfrm>
              <a:off x="-2881313" y="3108325"/>
              <a:ext cx="1190625" cy="823912"/>
            </a:xfrm>
            <a:custGeom>
              <a:avLst/>
              <a:gdLst>
                <a:gd name="T0" fmla="*/ 253 w 506"/>
                <a:gd name="T1" fmla="*/ 350 h 350"/>
                <a:gd name="T2" fmla="*/ 85 w 506"/>
                <a:gd name="T3" fmla="*/ 350 h 350"/>
                <a:gd name="T4" fmla="*/ 1 w 506"/>
                <a:gd name="T5" fmla="*/ 270 h 350"/>
                <a:gd name="T6" fmla="*/ 1 w 506"/>
                <a:gd name="T7" fmla="*/ 84 h 350"/>
                <a:gd name="T8" fmla="*/ 85 w 506"/>
                <a:gd name="T9" fmla="*/ 1 h 350"/>
                <a:gd name="T10" fmla="*/ 419 w 506"/>
                <a:gd name="T11" fmla="*/ 1 h 350"/>
                <a:gd name="T12" fmla="*/ 506 w 506"/>
                <a:gd name="T13" fmla="*/ 91 h 350"/>
                <a:gd name="T14" fmla="*/ 506 w 506"/>
                <a:gd name="T15" fmla="*/ 267 h 350"/>
                <a:gd name="T16" fmla="*/ 423 w 506"/>
                <a:gd name="T17" fmla="*/ 350 h 350"/>
                <a:gd name="T18" fmla="*/ 253 w 506"/>
                <a:gd name="T19" fmla="*/ 350 h 350"/>
                <a:gd name="T20" fmla="*/ 252 w 506"/>
                <a:gd name="T21" fmla="*/ 323 h 350"/>
                <a:gd name="T22" fmla="*/ 252 w 506"/>
                <a:gd name="T23" fmla="*/ 323 h 350"/>
                <a:gd name="T24" fmla="*/ 415 w 506"/>
                <a:gd name="T25" fmla="*/ 323 h 350"/>
                <a:gd name="T26" fmla="*/ 478 w 506"/>
                <a:gd name="T27" fmla="*/ 260 h 350"/>
                <a:gd name="T28" fmla="*/ 478 w 506"/>
                <a:gd name="T29" fmla="*/ 90 h 350"/>
                <a:gd name="T30" fmla="*/ 418 w 506"/>
                <a:gd name="T31" fmla="*/ 29 h 350"/>
                <a:gd name="T32" fmla="*/ 88 w 506"/>
                <a:gd name="T33" fmla="*/ 29 h 350"/>
                <a:gd name="T34" fmla="*/ 29 w 506"/>
                <a:gd name="T35" fmla="*/ 89 h 350"/>
                <a:gd name="T36" fmla="*/ 29 w 506"/>
                <a:gd name="T37" fmla="*/ 259 h 350"/>
                <a:gd name="T38" fmla="*/ 92 w 506"/>
                <a:gd name="T39" fmla="*/ 323 h 350"/>
                <a:gd name="T40" fmla="*/ 252 w 506"/>
                <a:gd name="T41" fmla="*/ 32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6" h="350">
                  <a:moveTo>
                    <a:pt x="253" y="350"/>
                  </a:moveTo>
                  <a:cubicBezTo>
                    <a:pt x="197" y="350"/>
                    <a:pt x="141" y="350"/>
                    <a:pt x="85" y="350"/>
                  </a:cubicBezTo>
                  <a:cubicBezTo>
                    <a:pt x="37" y="350"/>
                    <a:pt x="2" y="318"/>
                    <a:pt x="1" y="270"/>
                  </a:cubicBezTo>
                  <a:cubicBezTo>
                    <a:pt x="0" y="208"/>
                    <a:pt x="0" y="146"/>
                    <a:pt x="1" y="84"/>
                  </a:cubicBezTo>
                  <a:cubicBezTo>
                    <a:pt x="2" y="34"/>
                    <a:pt x="35" y="2"/>
                    <a:pt x="85" y="1"/>
                  </a:cubicBezTo>
                  <a:cubicBezTo>
                    <a:pt x="196" y="0"/>
                    <a:pt x="308" y="0"/>
                    <a:pt x="419" y="1"/>
                  </a:cubicBezTo>
                  <a:cubicBezTo>
                    <a:pt x="476" y="2"/>
                    <a:pt x="506" y="34"/>
                    <a:pt x="506" y="91"/>
                  </a:cubicBezTo>
                  <a:cubicBezTo>
                    <a:pt x="506" y="150"/>
                    <a:pt x="506" y="208"/>
                    <a:pt x="506" y="267"/>
                  </a:cubicBezTo>
                  <a:cubicBezTo>
                    <a:pt x="505" y="317"/>
                    <a:pt x="473" y="349"/>
                    <a:pt x="423" y="350"/>
                  </a:cubicBezTo>
                  <a:cubicBezTo>
                    <a:pt x="366" y="350"/>
                    <a:pt x="310" y="350"/>
                    <a:pt x="253" y="350"/>
                  </a:cubicBezTo>
                  <a:close/>
                  <a:moveTo>
                    <a:pt x="252" y="323"/>
                  </a:moveTo>
                  <a:cubicBezTo>
                    <a:pt x="252" y="323"/>
                    <a:pt x="252" y="323"/>
                    <a:pt x="252" y="323"/>
                  </a:cubicBezTo>
                  <a:cubicBezTo>
                    <a:pt x="306" y="323"/>
                    <a:pt x="361" y="323"/>
                    <a:pt x="415" y="323"/>
                  </a:cubicBezTo>
                  <a:cubicBezTo>
                    <a:pt x="458" y="322"/>
                    <a:pt x="478" y="302"/>
                    <a:pt x="478" y="260"/>
                  </a:cubicBezTo>
                  <a:cubicBezTo>
                    <a:pt x="478" y="204"/>
                    <a:pt x="478" y="147"/>
                    <a:pt x="478" y="90"/>
                  </a:cubicBezTo>
                  <a:cubicBezTo>
                    <a:pt x="478" y="51"/>
                    <a:pt x="457" y="29"/>
                    <a:pt x="418" y="29"/>
                  </a:cubicBezTo>
                  <a:cubicBezTo>
                    <a:pt x="308" y="29"/>
                    <a:pt x="198" y="29"/>
                    <a:pt x="88" y="29"/>
                  </a:cubicBezTo>
                  <a:cubicBezTo>
                    <a:pt x="50" y="29"/>
                    <a:pt x="29" y="51"/>
                    <a:pt x="29" y="89"/>
                  </a:cubicBezTo>
                  <a:cubicBezTo>
                    <a:pt x="29" y="145"/>
                    <a:pt x="29" y="202"/>
                    <a:pt x="29" y="259"/>
                  </a:cubicBezTo>
                  <a:cubicBezTo>
                    <a:pt x="29" y="302"/>
                    <a:pt x="49" y="322"/>
                    <a:pt x="92" y="323"/>
                  </a:cubicBezTo>
                  <a:cubicBezTo>
                    <a:pt x="146" y="323"/>
                    <a:pt x="199" y="323"/>
                    <a:pt x="252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-2620963" y="2903538"/>
              <a:ext cx="671513" cy="93662"/>
            </a:xfrm>
            <a:custGeom>
              <a:avLst/>
              <a:gdLst>
                <a:gd name="T0" fmla="*/ 143 w 285"/>
                <a:gd name="T1" fmla="*/ 1 h 40"/>
                <a:gd name="T2" fmla="*/ 258 w 285"/>
                <a:gd name="T3" fmla="*/ 1 h 40"/>
                <a:gd name="T4" fmla="*/ 285 w 285"/>
                <a:gd name="T5" fmla="*/ 21 h 40"/>
                <a:gd name="T6" fmla="*/ 259 w 285"/>
                <a:gd name="T7" fmla="*/ 40 h 40"/>
                <a:gd name="T8" fmla="*/ 27 w 285"/>
                <a:gd name="T9" fmla="*/ 40 h 40"/>
                <a:gd name="T10" fmla="*/ 1 w 285"/>
                <a:gd name="T11" fmla="*/ 20 h 40"/>
                <a:gd name="T12" fmla="*/ 28 w 285"/>
                <a:gd name="T13" fmla="*/ 1 h 40"/>
                <a:gd name="T14" fmla="*/ 143 w 285"/>
                <a:gd name="T15" fmla="*/ 0 h 40"/>
                <a:gd name="T16" fmla="*/ 143 w 285"/>
                <a:gd name="T1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40">
                  <a:moveTo>
                    <a:pt x="143" y="1"/>
                  </a:moveTo>
                  <a:cubicBezTo>
                    <a:pt x="182" y="1"/>
                    <a:pt x="220" y="1"/>
                    <a:pt x="258" y="1"/>
                  </a:cubicBezTo>
                  <a:cubicBezTo>
                    <a:pt x="273" y="1"/>
                    <a:pt x="285" y="6"/>
                    <a:pt x="285" y="21"/>
                  </a:cubicBezTo>
                  <a:cubicBezTo>
                    <a:pt x="285" y="36"/>
                    <a:pt x="272" y="40"/>
                    <a:pt x="259" y="40"/>
                  </a:cubicBezTo>
                  <a:cubicBezTo>
                    <a:pt x="182" y="40"/>
                    <a:pt x="105" y="40"/>
                    <a:pt x="27" y="40"/>
                  </a:cubicBezTo>
                  <a:cubicBezTo>
                    <a:pt x="14" y="40"/>
                    <a:pt x="0" y="37"/>
                    <a:pt x="1" y="20"/>
                  </a:cubicBezTo>
                  <a:cubicBezTo>
                    <a:pt x="1" y="3"/>
                    <a:pt x="15" y="1"/>
                    <a:pt x="28" y="1"/>
                  </a:cubicBezTo>
                  <a:cubicBezTo>
                    <a:pt x="67" y="0"/>
                    <a:pt x="105" y="0"/>
                    <a:pt x="143" y="0"/>
                  </a:cubicBezTo>
                  <a:cubicBezTo>
                    <a:pt x="143" y="1"/>
                    <a:pt x="143" y="1"/>
                    <a:pt x="14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15"/>
            <p:cNvSpPr>
              <a:spLocks noEditPoints="1"/>
            </p:cNvSpPr>
            <p:nvPr/>
          </p:nvSpPr>
          <p:spPr bwMode="auto">
            <a:xfrm>
              <a:off x="-688975" y="2965450"/>
              <a:ext cx="454025" cy="1087437"/>
            </a:xfrm>
            <a:custGeom>
              <a:avLst/>
              <a:gdLst>
                <a:gd name="T0" fmla="*/ 0 w 193"/>
                <a:gd name="T1" fmla="*/ 229 h 462"/>
                <a:gd name="T2" fmla="*/ 0 w 193"/>
                <a:gd name="T3" fmla="*/ 28 h 462"/>
                <a:gd name="T4" fmla="*/ 27 w 193"/>
                <a:gd name="T5" fmla="*/ 1 h 462"/>
                <a:gd name="T6" fmla="*/ 168 w 193"/>
                <a:gd name="T7" fmla="*/ 1 h 462"/>
                <a:gd name="T8" fmla="*/ 193 w 193"/>
                <a:gd name="T9" fmla="*/ 25 h 462"/>
                <a:gd name="T10" fmla="*/ 193 w 193"/>
                <a:gd name="T11" fmla="*/ 435 h 462"/>
                <a:gd name="T12" fmla="*/ 167 w 193"/>
                <a:gd name="T13" fmla="*/ 461 h 462"/>
                <a:gd name="T14" fmla="*/ 25 w 193"/>
                <a:gd name="T15" fmla="*/ 461 h 462"/>
                <a:gd name="T16" fmla="*/ 0 w 193"/>
                <a:gd name="T17" fmla="*/ 435 h 462"/>
                <a:gd name="T18" fmla="*/ 0 w 193"/>
                <a:gd name="T19" fmla="*/ 229 h 462"/>
                <a:gd name="T20" fmla="*/ 168 w 193"/>
                <a:gd name="T21" fmla="*/ 25 h 462"/>
                <a:gd name="T22" fmla="*/ 25 w 193"/>
                <a:gd name="T23" fmla="*/ 25 h 462"/>
                <a:gd name="T24" fmla="*/ 24 w 193"/>
                <a:gd name="T25" fmla="*/ 40 h 462"/>
                <a:gd name="T26" fmla="*/ 23 w 193"/>
                <a:gd name="T27" fmla="*/ 353 h 462"/>
                <a:gd name="T28" fmla="*/ 23 w 193"/>
                <a:gd name="T29" fmla="*/ 421 h 462"/>
                <a:gd name="T30" fmla="*/ 35 w 193"/>
                <a:gd name="T31" fmla="*/ 437 h 462"/>
                <a:gd name="T32" fmla="*/ 168 w 193"/>
                <a:gd name="T33" fmla="*/ 438 h 462"/>
                <a:gd name="T34" fmla="*/ 168 w 193"/>
                <a:gd name="T35" fmla="*/ 2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462">
                  <a:moveTo>
                    <a:pt x="0" y="229"/>
                  </a:moveTo>
                  <a:cubicBezTo>
                    <a:pt x="0" y="162"/>
                    <a:pt x="0" y="95"/>
                    <a:pt x="0" y="28"/>
                  </a:cubicBezTo>
                  <a:cubicBezTo>
                    <a:pt x="0" y="4"/>
                    <a:pt x="3" y="1"/>
                    <a:pt x="27" y="1"/>
                  </a:cubicBezTo>
                  <a:cubicBezTo>
                    <a:pt x="74" y="1"/>
                    <a:pt x="121" y="1"/>
                    <a:pt x="168" y="1"/>
                  </a:cubicBezTo>
                  <a:cubicBezTo>
                    <a:pt x="187" y="0"/>
                    <a:pt x="193" y="7"/>
                    <a:pt x="193" y="25"/>
                  </a:cubicBezTo>
                  <a:cubicBezTo>
                    <a:pt x="193" y="162"/>
                    <a:pt x="193" y="299"/>
                    <a:pt x="193" y="435"/>
                  </a:cubicBezTo>
                  <a:cubicBezTo>
                    <a:pt x="193" y="454"/>
                    <a:pt x="186" y="462"/>
                    <a:pt x="167" y="461"/>
                  </a:cubicBezTo>
                  <a:cubicBezTo>
                    <a:pt x="120" y="461"/>
                    <a:pt x="73" y="461"/>
                    <a:pt x="25" y="461"/>
                  </a:cubicBezTo>
                  <a:cubicBezTo>
                    <a:pt x="6" y="462"/>
                    <a:pt x="0" y="453"/>
                    <a:pt x="0" y="435"/>
                  </a:cubicBezTo>
                  <a:cubicBezTo>
                    <a:pt x="1" y="366"/>
                    <a:pt x="0" y="298"/>
                    <a:pt x="0" y="229"/>
                  </a:cubicBezTo>
                  <a:close/>
                  <a:moveTo>
                    <a:pt x="168" y="25"/>
                  </a:moveTo>
                  <a:cubicBezTo>
                    <a:pt x="120" y="25"/>
                    <a:pt x="73" y="25"/>
                    <a:pt x="25" y="25"/>
                  </a:cubicBezTo>
                  <a:cubicBezTo>
                    <a:pt x="25" y="32"/>
                    <a:pt x="24" y="36"/>
                    <a:pt x="24" y="40"/>
                  </a:cubicBezTo>
                  <a:cubicBezTo>
                    <a:pt x="24" y="144"/>
                    <a:pt x="23" y="249"/>
                    <a:pt x="23" y="353"/>
                  </a:cubicBezTo>
                  <a:cubicBezTo>
                    <a:pt x="23" y="376"/>
                    <a:pt x="22" y="398"/>
                    <a:pt x="23" y="421"/>
                  </a:cubicBezTo>
                  <a:cubicBezTo>
                    <a:pt x="24" y="427"/>
                    <a:pt x="31" y="437"/>
                    <a:pt x="35" y="437"/>
                  </a:cubicBezTo>
                  <a:cubicBezTo>
                    <a:pt x="79" y="438"/>
                    <a:pt x="123" y="438"/>
                    <a:pt x="168" y="438"/>
                  </a:cubicBezTo>
                  <a:cubicBezTo>
                    <a:pt x="168" y="298"/>
                    <a:pt x="168" y="162"/>
                    <a:pt x="16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16"/>
            <p:cNvSpPr>
              <a:spLocks/>
            </p:cNvSpPr>
            <p:nvPr/>
          </p:nvSpPr>
          <p:spPr bwMode="auto">
            <a:xfrm>
              <a:off x="-2974975" y="2559050"/>
              <a:ext cx="441325" cy="100012"/>
            </a:xfrm>
            <a:custGeom>
              <a:avLst/>
              <a:gdLst>
                <a:gd name="T0" fmla="*/ 94 w 188"/>
                <a:gd name="T1" fmla="*/ 0 h 42"/>
                <a:gd name="T2" fmla="*/ 162 w 188"/>
                <a:gd name="T3" fmla="*/ 0 h 42"/>
                <a:gd name="T4" fmla="*/ 187 w 188"/>
                <a:gd name="T5" fmla="*/ 20 h 42"/>
                <a:gd name="T6" fmla="*/ 162 w 188"/>
                <a:gd name="T7" fmla="*/ 42 h 42"/>
                <a:gd name="T8" fmla="*/ 26 w 188"/>
                <a:gd name="T9" fmla="*/ 42 h 42"/>
                <a:gd name="T10" fmla="*/ 1 w 188"/>
                <a:gd name="T11" fmla="*/ 22 h 42"/>
                <a:gd name="T12" fmla="*/ 26 w 188"/>
                <a:gd name="T13" fmla="*/ 0 h 42"/>
                <a:gd name="T14" fmla="*/ 94 w 188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42">
                  <a:moveTo>
                    <a:pt x="94" y="0"/>
                  </a:moveTo>
                  <a:cubicBezTo>
                    <a:pt x="117" y="0"/>
                    <a:pt x="139" y="1"/>
                    <a:pt x="162" y="0"/>
                  </a:cubicBezTo>
                  <a:cubicBezTo>
                    <a:pt x="176" y="0"/>
                    <a:pt x="187" y="6"/>
                    <a:pt x="187" y="20"/>
                  </a:cubicBezTo>
                  <a:cubicBezTo>
                    <a:pt x="188" y="35"/>
                    <a:pt x="176" y="42"/>
                    <a:pt x="162" y="42"/>
                  </a:cubicBezTo>
                  <a:cubicBezTo>
                    <a:pt x="116" y="42"/>
                    <a:pt x="71" y="42"/>
                    <a:pt x="26" y="42"/>
                  </a:cubicBezTo>
                  <a:cubicBezTo>
                    <a:pt x="12" y="42"/>
                    <a:pt x="1" y="36"/>
                    <a:pt x="1" y="22"/>
                  </a:cubicBezTo>
                  <a:cubicBezTo>
                    <a:pt x="0" y="6"/>
                    <a:pt x="12" y="0"/>
                    <a:pt x="26" y="0"/>
                  </a:cubicBezTo>
                  <a:cubicBezTo>
                    <a:pt x="49" y="0"/>
                    <a:pt x="71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17"/>
            <p:cNvSpPr>
              <a:spLocks/>
            </p:cNvSpPr>
            <p:nvPr/>
          </p:nvSpPr>
          <p:spPr bwMode="auto">
            <a:xfrm>
              <a:off x="-1903412" y="2536825"/>
              <a:ext cx="141288" cy="142875"/>
            </a:xfrm>
            <a:custGeom>
              <a:avLst/>
              <a:gdLst>
                <a:gd name="T0" fmla="*/ 60 w 60"/>
                <a:gd name="T1" fmla="*/ 31 h 61"/>
                <a:gd name="T2" fmla="*/ 31 w 60"/>
                <a:gd name="T3" fmla="*/ 60 h 61"/>
                <a:gd name="T4" fmla="*/ 0 w 60"/>
                <a:gd name="T5" fmla="*/ 32 h 61"/>
                <a:gd name="T6" fmla="*/ 29 w 60"/>
                <a:gd name="T7" fmla="*/ 0 h 61"/>
                <a:gd name="T8" fmla="*/ 60 w 60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60" y="31"/>
                  </a:moveTo>
                  <a:cubicBezTo>
                    <a:pt x="60" y="46"/>
                    <a:pt x="47" y="60"/>
                    <a:pt x="31" y="60"/>
                  </a:cubicBezTo>
                  <a:cubicBezTo>
                    <a:pt x="14" y="61"/>
                    <a:pt x="0" y="48"/>
                    <a:pt x="0" y="32"/>
                  </a:cubicBezTo>
                  <a:cubicBezTo>
                    <a:pt x="0" y="15"/>
                    <a:pt x="13" y="1"/>
                    <a:pt x="29" y="0"/>
                  </a:cubicBezTo>
                  <a:cubicBezTo>
                    <a:pt x="44" y="0"/>
                    <a:pt x="60" y="15"/>
                    <a:pt x="6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18"/>
            <p:cNvSpPr>
              <a:spLocks/>
            </p:cNvSpPr>
            <p:nvPr/>
          </p:nvSpPr>
          <p:spPr bwMode="auto">
            <a:xfrm>
              <a:off x="-1747837" y="2532063"/>
              <a:ext cx="147638" cy="150812"/>
            </a:xfrm>
            <a:custGeom>
              <a:avLst/>
              <a:gdLst>
                <a:gd name="T0" fmla="*/ 61 w 63"/>
                <a:gd name="T1" fmla="*/ 35 h 64"/>
                <a:gd name="T2" fmla="*/ 28 w 63"/>
                <a:gd name="T3" fmla="*/ 62 h 64"/>
                <a:gd name="T4" fmla="*/ 2 w 63"/>
                <a:gd name="T5" fmla="*/ 28 h 64"/>
                <a:gd name="T6" fmla="*/ 34 w 63"/>
                <a:gd name="T7" fmla="*/ 2 h 64"/>
                <a:gd name="T8" fmla="*/ 61 w 63"/>
                <a:gd name="T9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1" y="35"/>
                  </a:moveTo>
                  <a:cubicBezTo>
                    <a:pt x="59" y="52"/>
                    <a:pt x="45" y="64"/>
                    <a:pt x="28" y="62"/>
                  </a:cubicBezTo>
                  <a:cubicBezTo>
                    <a:pt x="11" y="60"/>
                    <a:pt x="0" y="46"/>
                    <a:pt x="2" y="28"/>
                  </a:cubicBezTo>
                  <a:cubicBezTo>
                    <a:pt x="4" y="13"/>
                    <a:pt x="20" y="0"/>
                    <a:pt x="34" y="2"/>
                  </a:cubicBezTo>
                  <a:cubicBezTo>
                    <a:pt x="49" y="4"/>
                    <a:pt x="63" y="21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19"/>
            <p:cNvSpPr>
              <a:spLocks/>
            </p:cNvSpPr>
            <p:nvPr/>
          </p:nvSpPr>
          <p:spPr bwMode="auto">
            <a:xfrm>
              <a:off x="-2062162" y="2536825"/>
              <a:ext cx="139700" cy="141287"/>
            </a:xfrm>
            <a:custGeom>
              <a:avLst/>
              <a:gdLst>
                <a:gd name="T0" fmla="*/ 60 w 60"/>
                <a:gd name="T1" fmla="*/ 31 h 60"/>
                <a:gd name="T2" fmla="*/ 31 w 60"/>
                <a:gd name="T3" fmla="*/ 60 h 60"/>
                <a:gd name="T4" fmla="*/ 0 w 60"/>
                <a:gd name="T5" fmla="*/ 30 h 60"/>
                <a:gd name="T6" fmla="*/ 29 w 60"/>
                <a:gd name="T7" fmla="*/ 0 h 60"/>
                <a:gd name="T8" fmla="*/ 60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31"/>
                  </a:moveTo>
                  <a:cubicBezTo>
                    <a:pt x="60" y="47"/>
                    <a:pt x="47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15"/>
                    <a:pt x="14" y="1"/>
                    <a:pt x="29" y="0"/>
                  </a:cubicBezTo>
                  <a:cubicBezTo>
                    <a:pt x="44" y="0"/>
                    <a:pt x="60" y="15"/>
                    <a:pt x="6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20"/>
            <p:cNvSpPr>
              <a:spLocks noEditPoints="1"/>
            </p:cNvSpPr>
            <p:nvPr/>
          </p:nvSpPr>
          <p:spPr bwMode="auto">
            <a:xfrm>
              <a:off x="-19050" y="2965450"/>
              <a:ext cx="292100" cy="1087437"/>
            </a:xfrm>
            <a:custGeom>
              <a:avLst/>
              <a:gdLst>
                <a:gd name="T0" fmla="*/ 124 w 124"/>
                <a:gd name="T1" fmla="*/ 232 h 462"/>
                <a:gd name="T2" fmla="*/ 124 w 124"/>
                <a:gd name="T3" fmla="*/ 436 h 462"/>
                <a:gd name="T4" fmla="*/ 100 w 124"/>
                <a:gd name="T5" fmla="*/ 461 h 462"/>
                <a:gd name="T6" fmla="*/ 22 w 124"/>
                <a:gd name="T7" fmla="*/ 461 h 462"/>
                <a:gd name="T8" fmla="*/ 0 w 124"/>
                <a:gd name="T9" fmla="*/ 440 h 462"/>
                <a:gd name="T10" fmla="*/ 0 w 124"/>
                <a:gd name="T11" fmla="*/ 24 h 462"/>
                <a:gd name="T12" fmla="*/ 22 w 124"/>
                <a:gd name="T13" fmla="*/ 1 h 462"/>
                <a:gd name="T14" fmla="*/ 100 w 124"/>
                <a:gd name="T15" fmla="*/ 1 h 462"/>
                <a:gd name="T16" fmla="*/ 124 w 124"/>
                <a:gd name="T17" fmla="*/ 24 h 462"/>
                <a:gd name="T18" fmla="*/ 124 w 124"/>
                <a:gd name="T19" fmla="*/ 232 h 462"/>
                <a:gd name="T20" fmla="*/ 25 w 124"/>
                <a:gd name="T21" fmla="*/ 26 h 462"/>
                <a:gd name="T22" fmla="*/ 25 w 124"/>
                <a:gd name="T23" fmla="*/ 437 h 462"/>
                <a:gd name="T24" fmla="*/ 100 w 124"/>
                <a:gd name="T25" fmla="*/ 437 h 462"/>
                <a:gd name="T26" fmla="*/ 100 w 124"/>
                <a:gd name="T27" fmla="*/ 26 h 462"/>
                <a:gd name="T28" fmla="*/ 25 w 124"/>
                <a:gd name="T29" fmla="*/ 2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462">
                  <a:moveTo>
                    <a:pt x="124" y="232"/>
                  </a:moveTo>
                  <a:cubicBezTo>
                    <a:pt x="124" y="300"/>
                    <a:pt x="123" y="368"/>
                    <a:pt x="124" y="436"/>
                  </a:cubicBezTo>
                  <a:cubicBezTo>
                    <a:pt x="124" y="455"/>
                    <a:pt x="117" y="462"/>
                    <a:pt x="100" y="461"/>
                  </a:cubicBezTo>
                  <a:cubicBezTo>
                    <a:pt x="74" y="461"/>
                    <a:pt x="48" y="461"/>
                    <a:pt x="22" y="461"/>
                  </a:cubicBezTo>
                  <a:cubicBezTo>
                    <a:pt x="6" y="461"/>
                    <a:pt x="0" y="455"/>
                    <a:pt x="0" y="440"/>
                  </a:cubicBezTo>
                  <a:cubicBezTo>
                    <a:pt x="0" y="301"/>
                    <a:pt x="0" y="162"/>
                    <a:pt x="0" y="24"/>
                  </a:cubicBezTo>
                  <a:cubicBezTo>
                    <a:pt x="0" y="8"/>
                    <a:pt x="6" y="0"/>
                    <a:pt x="22" y="1"/>
                  </a:cubicBezTo>
                  <a:cubicBezTo>
                    <a:pt x="48" y="2"/>
                    <a:pt x="74" y="2"/>
                    <a:pt x="100" y="1"/>
                  </a:cubicBezTo>
                  <a:cubicBezTo>
                    <a:pt x="118" y="0"/>
                    <a:pt x="124" y="7"/>
                    <a:pt x="124" y="24"/>
                  </a:cubicBezTo>
                  <a:cubicBezTo>
                    <a:pt x="123" y="94"/>
                    <a:pt x="124" y="163"/>
                    <a:pt x="124" y="232"/>
                  </a:cubicBezTo>
                  <a:close/>
                  <a:moveTo>
                    <a:pt x="25" y="26"/>
                  </a:moveTo>
                  <a:cubicBezTo>
                    <a:pt x="25" y="164"/>
                    <a:pt x="25" y="300"/>
                    <a:pt x="25" y="437"/>
                  </a:cubicBezTo>
                  <a:cubicBezTo>
                    <a:pt x="51" y="437"/>
                    <a:pt x="74" y="437"/>
                    <a:pt x="100" y="437"/>
                  </a:cubicBezTo>
                  <a:cubicBezTo>
                    <a:pt x="100" y="299"/>
                    <a:pt x="100" y="162"/>
                    <a:pt x="100" y="26"/>
                  </a:cubicBezTo>
                  <a:cubicBezTo>
                    <a:pt x="73" y="26"/>
                    <a:pt x="50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21"/>
            <p:cNvSpPr>
              <a:spLocks noEditPoints="1"/>
            </p:cNvSpPr>
            <p:nvPr/>
          </p:nvSpPr>
          <p:spPr bwMode="auto">
            <a:xfrm>
              <a:off x="-1371600" y="3648075"/>
              <a:ext cx="452438" cy="401637"/>
            </a:xfrm>
            <a:custGeom>
              <a:avLst/>
              <a:gdLst>
                <a:gd name="T0" fmla="*/ 97 w 192"/>
                <a:gd name="T1" fmla="*/ 171 h 171"/>
                <a:gd name="T2" fmla="*/ 21 w 192"/>
                <a:gd name="T3" fmla="*/ 171 h 171"/>
                <a:gd name="T4" fmla="*/ 0 w 192"/>
                <a:gd name="T5" fmla="*/ 149 h 171"/>
                <a:gd name="T6" fmla="*/ 0 w 192"/>
                <a:gd name="T7" fmla="*/ 22 h 171"/>
                <a:gd name="T8" fmla="*/ 21 w 192"/>
                <a:gd name="T9" fmla="*/ 0 h 171"/>
                <a:gd name="T10" fmla="*/ 171 w 192"/>
                <a:gd name="T11" fmla="*/ 0 h 171"/>
                <a:gd name="T12" fmla="*/ 192 w 192"/>
                <a:gd name="T13" fmla="*/ 23 h 171"/>
                <a:gd name="T14" fmla="*/ 192 w 192"/>
                <a:gd name="T15" fmla="*/ 152 h 171"/>
                <a:gd name="T16" fmla="*/ 173 w 192"/>
                <a:gd name="T17" fmla="*/ 171 h 171"/>
                <a:gd name="T18" fmla="*/ 97 w 192"/>
                <a:gd name="T19" fmla="*/ 171 h 171"/>
                <a:gd name="T20" fmla="*/ 97 w 192"/>
                <a:gd name="T21" fmla="*/ 171 h 171"/>
                <a:gd name="T22" fmla="*/ 169 w 192"/>
                <a:gd name="T23" fmla="*/ 148 h 171"/>
                <a:gd name="T24" fmla="*/ 169 w 192"/>
                <a:gd name="T25" fmla="*/ 62 h 171"/>
                <a:gd name="T26" fmla="*/ 133 w 192"/>
                <a:gd name="T27" fmla="*/ 24 h 171"/>
                <a:gd name="T28" fmla="*/ 24 w 192"/>
                <a:gd name="T29" fmla="*/ 24 h 171"/>
                <a:gd name="T30" fmla="*/ 24 w 192"/>
                <a:gd name="T31" fmla="*/ 108 h 171"/>
                <a:gd name="T32" fmla="*/ 61 w 192"/>
                <a:gd name="T33" fmla="*/ 148 h 171"/>
                <a:gd name="T34" fmla="*/ 169 w 192"/>
                <a:gd name="T35" fmla="*/ 14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1">
                  <a:moveTo>
                    <a:pt x="97" y="171"/>
                  </a:moveTo>
                  <a:cubicBezTo>
                    <a:pt x="72" y="171"/>
                    <a:pt x="47" y="171"/>
                    <a:pt x="21" y="171"/>
                  </a:cubicBezTo>
                  <a:cubicBezTo>
                    <a:pt x="7" y="171"/>
                    <a:pt x="0" y="165"/>
                    <a:pt x="0" y="149"/>
                  </a:cubicBezTo>
                  <a:cubicBezTo>
                    <a:pt x="1" y="107"/>
                    <a:pt x="1" y="64"/>
                    <a:pt x="0" y="22"/>
                  </a:cubicBezTo>
                  <a:cubicBezTo>
                    <a:pt x="0" y="7"/>
                    <a:pt x="7" y="0"/>
                    <a:pt x="21" y="0"/>
                  </a:cubicBezTo>
                  <a:cubicBezTo>
                    <a:pt x="71" y="0"/>
                    <a:pt x="121" y="0"/>
                    <a:pt x="171" y="0"/>
                  </a:cubicBezTo>
                  <a:cubicBezTo>
                    <a:pt x="186" y="0"/>
                    <a:pt x="192" y="7"/>
                    <a:pt x="192" y="23"/>
                  </a:cubicBezTo>
                  <a:cubicBezTo>
                    <a:pt x="191" y="66"/>
                    <a:pt x="191" y="109"/>
                    <a:pt x="192" y="152"/>
                  </a:cubicBezTo>
                  <a:cubicBezTo>
                    <a:pt x="192" y="167"/>
                    <a:pt x="186" y="171"/>
                    <a:pt x="173" y="171"/>
                  </a:cubicBezTo>
                  <a:cubicBezTo>
                    <a:pt x="148" y="171"/>
                    <a:pt x="122" y="171"/>
                    <a:pt x="97" y="171"/>
                  </a:cubicBezTo>
                  <a:cubicBezTo>
                    <a:pt x="97" y="171"/>
                    <a:pt x="97" y="171"/>
                    <a:pt x="97" y="171"/>
                  </a:cubicBezTo>
                  <a:close/>
                  <a:moveTo>
                    <a:pt x="169" y="148"/>
                  </a:moveTo>
                  <a:cubicBezTo>
                    <a:pt x="169" y="116"/>
                    <a:pt x="169" y="89"/>
                    <a:pt x="169" y="62"/>
                  </a:cubicBezTo>
                  <a:cubicBezTo>
                    <a:pt x="169" y="25"/>
                    <a:pt x="169" y="24"/>
                    <a:pt x="133" y="24"/>
                  </a:cubicBezTo>
                  <a:cubicBezTo>
                    <a:pt x="97" y="24"/>
                    <a:pt x="61" y="24"/>
                    <a:pt x="24" y="24"/>
                  </a:cubicBezTo>
                  <a:cubicBezTo>
                    <a:pt x="24" y="54"/>
                    <a:pt x="24" y="81"/>
                    <a:pt x="24" y="108"/>
                  </a:cubicBezTo>
                  <a:cubicBezTo>
                    <a:pt x="24" y="146"/>
                    <a:pt x="23" y="146"/>
                    <a:pt x="61" y="148"/>
                  </a:cubicBezTo>
                  <a:cubicBezTo>
                    <a:pt x="96" y="149"/>
                    <a:pt x="132" y="148"/>
                    <a:pt x="16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22"/>
            <p:cNvSpPr>
              <a:spLocks/>
            </p:cNvSpPr>
            <p:nvPr/>
          </p:nvSpPr>
          <p:spPr bwMode="auto">
            <a:xfrm>
              <a:off x="-1255712" y="3532188"/>
              <a:ext cx="225425" cy="77787"/>
            </a:xfrm>
            <a:custGeom>
              <a:avLst/>
              <a:gdLst>
                <a:gd name="T0" fmla="*/ 49 w 96"/>
                <a:gd name="T1" fmla="*/ 2 h 33"/>
                <a:gd name="T2" fmla="*/ 79 w 96"/>
                <a:gd name="T3" fmla="*/ 2 h 33"/>
                <a:gd name="T4" fmla="*/ 96 w 96"/>
                <a:gd name="T5" fmla="*/ 16 h 33"/>
                <a:gd name="T6" fmla="*/ 81 w 96"/>
                <a:gd name="T7" fmla="*/ 31 h 33"/>
                <a:gd name="T8" fmla="*/ 13 w 96"/>
                <a:gd name="T9" fmla="*/ 31 h 33"/>
                <a:gd name="T10" fmla="*/ 1 w 96"/>
                <a:gd name="T11" fmla="*/ 17 h 33"/>
                <a:gd name="T12" fmla="*/ 15 w 96"/>
                <a:gd name="T13" fmla="*/ 2 h 33"/>
                <a:gd name="T14" fmla="*/ 49 w 96"/>
                <a:gd name="T15" fmla="*/ 2 h 33"/>
                <a:gd name="T16" fmla="*/ 49 w 96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3">
                  <a:moveTo>
                    <a:pt x="49" y="2"/>
                  </a:moveTo>
                  <a:cubicBezTo>
                    <a:pt x="59" y="2"/>
                    <a:pt x="70" y="0"/>
                    <a:pt x="79" y="2"/>
                  </a:cubicBezTo>
                  <a:cubicBezTo>
                    <a:pt x="85" y="4"/>
                    <a:pt x="90" y="11"/>
                    <a:pt x="96" y="16"/>
                  </a:cubicBezTo>
                  <a:cubicBezTo>
                    <a:pt x="91" y="21"/>
                    <a:pt x="86" y="31"/>
                    <a:pt x="81" y="31"/>
                  </a:cubicBezTo>
                  <a:cubicBezTo>
                    <a:pt x="59" y="33"/>
                    <a:pt x="36" y="33"/>
                    <a:pt x="13" y="31"/>
                  </a:cubicBezTo>
                  <a:cubicBezTo>
                    <a:pt x="9" y="31"/>
                    <a:pt x="0" y="21"/>
                    <a:pt x="1" y="17"/>
                  </a:cubicBezTo>
                  <a:cubicBezTo>
                    <a:pt x="2" y="11"/>
                    <a:pt x="10" y="4"/>
                    <a:pt x="15" y="2"/>
                  </a:cubicBezTo>
                  <a:cubicBezTo>
                    <a:pt x="26" y="0"/>
                    <a:pt x="3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Freeform 23"/>
            <p:cNvSpPr>
              <a:spLocks noEditPoints="1"/>
            </p:cNvSpPr>
            <p:nvPr/>
          </p:nvSpPr>
          <p:spPr bwMode="auto">
            <a:xfrm>
              <a:off x="-1371600" y="2967038"/>
              <a:ext cx="452438" cy="400050"/>
            </a:xfrm>
            <a:custGeom>
              <a:avLst/>
              <a:gdLst>
                <a:gd name="T0" fmla="*/ 96 w 192"/>
                <a:gd name="T1" fmla="*/ 170 h 170"/>
                <a:gd name="T2" fmla="*/ 20 w 192"/>
                <a:gd name="T3" fmla="*/ 170 h 170"/>
                <a:gd name="T4" fmla="*/ 0 w 192"/>
                <a:gd name="T5" fmla="*/ 149 h 170"/>
                <a:gd name="T6" fmla="*/ 0 w 192"/>
                <a:gd name="T7" fmla="*/ 22 h 170"/>
                <a:gd name="T8" fmla="*/ 23 w 192"/>
                <a:gd name="T9" fmla="*/ 0 h 170"/>
                <a:gd name="T10" fmla="*/ 171 w 192"/>
                <a:gd name="T11" fmla="*/ 0 h 170"/>
                <a:gd name="T12" fmla="*/ 192 w 192"/>
                <a:gd name="T13" fmla="*/ 21 h 170"/>
                <a:gd name="T14" fmla="*/ 192 w 192"/>
                <a:gd name="T15" fmla="*/ 149 h 170"/>
                <a:gd name="T16" fmla="*/ 170 w 192"/>
                <a:gd name="T17" fmla="*/ 170 h 170"/>
                <a:gd name="T18" fmla="*/ 96 w 192"/>
                <a:gd name="T19" fmla="*/ 170 h 170"/>
                <a:gd name="T20" fmla="*/ 97 w 192"/>
                <a:gd name="T21" fmla="*/ 147 h 170"/>
                <a:gd name="T22" fmla="*/ 97 w 192"/>
                <a:gd name="T23" fmla="*/ 146 h 170"/>
                <a:gd name="T24" fmla="*/ 154 w 192"/>
                <a:gd name="T25" fmla="*/ 147 h 170"/>
                <a:gd name="T26" fmla="*/ 170 w 192"/>
                <a:gd name="T27" fmla="*/ 133 h 170"/>
                <a:gd name="T28" fmla="*/ 169 w 192"/>
                <a:gd name="T29" fmla="*/ 35 h 170"/>
                <a:gd name="T30" fmla="*/ 159 w 192"/>
                <a:gd name="T31" fmla="*/ 23 h 170"/>
                <a:gd name="T32" fmla="*/ 38 w 192"/>
                <a:gd name="T33" fmla="*/ 24 h 170"/>
                <a:gd name="T34" fmla="*/ 23 w 192"/>
                <a:gd name="T35" fmla="*/ 39 h 170"/>
                <a:gd name="T36" fmla="*/ 23 w 192"/>
                <a:gd name="T37" fmla="*/ 133 h 170"/>
                <a:gd name="T38" fmla="*/ 39 w 192"/>
                <a:gd name="T39" fmla="*/ 147 h 170"/>
                <a:gd name="T40" fmla="*/ 97 w 192"/>
                <a:gd name="T41" fmla="*/ 14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70">
                  <a:moveTo>
                    <a:pt x="96" y="170"/>
                  </a:moveTo>
                  <a:cubicBezTo>
                    <a:pt x="71" y="170"/>
                    <a:pt x="46" y="169"/>
                    <a:pt x="20" y="170"/>
                  </a:cubicBezTo>
                  <a:cubicBezTo>
                    <a:pt x="6" y="170"/>
                    <a:pt x="0" y="164"/>
                    <a:pt x="0" y="149"/>
                  </a:cubicBezTo>
                  <a:cubicBezTo>
                    <a:pt x="1" y="107"/>
                    <a:pt x="1" y="65"/>
                    <a:pt x="0" y="22"/>
                  </a:cubicBezTo>
                  <a:cubicBezTo>
                    <a:pt x="0" y="6"/>
                    <a:pt x="7" y="0"/>
                    <a:pt x="23" y="0"/>
                  </a:cubicBezTo>
                  <a:cubicBezTo>
                    <a:pt x="72" y="0"/>
                    <a:pt x="121" y="0"/>
                    <a:pt x="171" y="0"/>
                  </a:cubicBezTo>
                  <a:cubicBezTo>
                    <a:pt x="186" y="0"/>
                    <a:pt x="192" y="6"/>
                    <a:pt x="192" y="21"/>
                  </a:cubicBezTo>
                  <a:cubicBezTo>
                    <a:pt x="191" y="64"/>
                    <a:pt x="191" y="107"/>
                    <a:pt x="192" y="149"/>
                  </a:cubicBezTo>
                  <a:cubicBezTo>
                    <a:pt x="192" y="165"/>
                    <a:pt x="184" y="170"/>
                    <a:pt x="170" y="170"/>
                  </a:cubicBezTo>
                  <a:cubicBezTo>
                    <a:pt x="145" y="169"/>
                    <a:pt x="121" y="170"/>
                    <a:pt x="96" y="170"/>
                  </a:cubicBezTo>
                  <a:close/>
                  <a:moveTo>
                    <a:pt x="97" y="147"/>
                  </a:moveTo>
                  <a:cubicBezTo>
                    <a:pt x="97" y="147"/>
                    <a:pt x="97" y="147"/>
                    <a:pt x="97" y="146"/>
                  </a:cubicBezTo>
                  <a:cubicBezTo>
                    <a:pt x="116" y="146"/>
                    <a:pt x="135" y="146"/>
                    <a:pt x="154" y="147"/>
                  </a:cubicBezTo>
                  <a:cubicBezTo>
                    <a:pt x="166" y="148"/>
                    <a:pt x="170" y="144"/>
                    <a:pt x="170" y="133"/>
                  </a:cubicBezTo>
                  <a:cubicBezTo>
                    <a:pt x="169" y="100"/>
                    <a:pt x="170" y="68"/>
                    <a:pt x="169" y="35"/>
                  </a:cubicBezTo>
                  <a:cubicBezTo>
                    <a:pt x="169" y="31"/>
                    <a:pt x="163" y="23"/>
                    <a:pt x="159" y="23"/>
                  </a:cubicBezTo>
                  <a:cubicBezTo>
                    <a:pt x="119" y="23"/>
                    <a:pt x="79" y="24"/>
                    <a:pt x="38" y="24"/>
                  </a:cubicBezTo>
                  <a:cubicBezTo>
                    <a:pt x="27" y="24"/>
                    <a:pt x="23" y="28"/>
                    <a:pt x="23" y="39"/>
                  </a:cubicBezTo>
                  <a:cubicBezTo>
                    <a:pt x="24" y="71"/>
                    <a:pt x="24" y="102"/>
                    <a:pt x="23" y="133"/>
                  </a:cubicBezTo>
                  <a:cubicBezTo>
                    <a:pt x="23" y="145"/>
                    <a:pt x="28" y="148"/>
                    <a:pt x="39" y="147"/>
                  </a:cubicBezTo>
                  <a:cubicBezTo>
                    <a:pt x="58" y="147"/>
                    <a:pt x="77" y="147"/>
                    <a:pt x="9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24"/>
            <p:cNvSpPr>
              <a:spLocks/>
            </p:cNvSpPr>
            <p:nvPr/>
          </p:nvSpPr>
          <p:spPr bwMode="auto">
            <a:xfrm>
              <a:off x="-4389438" y="1693863"/>
              <a:ext cx="623888" cy="55562"/>
            </a:xfrm>
            <a:custGeom>
              <a:avLst/>
              <a:gdLst>
                <a:gd name="T0" fmla="*/ 131 w 265"/>
                <a:gd name="T1" fmla="*/ 23 h 24"/>
                <a:gd name="T2" fmla="*/ 19 w 265"/>
                <a:gd name="T3" fmla="*/ 23 h 24"/>
                <a:gd name="T4" fmla="*/ 0 w 265"/>
                <a:gd name="T5" fmla="*/ 12 h 24"/>
                <a:gd name="T6" fmla="*/ 20 w 265"/>
                <a:gd name="T7" fmla="*/ 1 h 24"/>
                <a:gd name="T8" fmla="*/ 244 w 265"/>
                <a:gd name="T9" fmla="*/ 0 h 24"/>
                <a:gd name="T10" fmla="*/ 263 w 265"/>
                <a:gd name="T11" fmla="*/ 13 h 24"/>
                <a:gd name="T12" fmla="*/ 243 w 265"/>
                <a:gd name="T13" fmla="*/ 23 h 24"/>
                <a:gd name="T14" fmla="*/ 131 w 265"/>
                <a:gd name="T1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4">
                  <a:moveTo>
                    <a:pt x="131" y="23"/>
                  </a:moveTo>
                  <a:cubicBezTo>
                    <a:pt x="94" y="23"/>
                    <a:pt x="57" y="24"/>
                    <a:pt x="19" y="23"/>
                  </a:cubicBezTo>
                  <a:cubicBezTo>
                    <a:pt x="13" y="22"/>
                    <a:pt x="7" y="15"/>
                    <a:pt x="0" y="12"/>
                  </a:cubicBezTo>
                  <a:cubicBezTo>
                    <a:pt x="7" y="8"/>
                    <a:pt x="13" y="1"/>
                    <a:pt x="20" y="1"/>
                  </a:cubicBezTo>
                  <a:cubicBezTo>
                    <a:pt x="95" y="0"/>
                    <a:pt x="169" y="0"/>
                    <a:pt x="244" y="0"/>
                  </a:cubicBezTo>
                  <a:cubicBezTo>
                    <a:pt x="254" y="0"/>
                    <a:pt x="265" y="0"/>
                    <a:pt x="263" y="13"/>
                  </a:cubicBezTo>
                  <a:cubicBezTo>
                    <a:pt x="263" y="17"/>
                    <a:pt x="250" y="22"/>
                    <a:pt x="243" y="23"/>
                  </a:cubicBezTo>
                  <a:cubicBezTo>
                    <a:pt x="206" y="24"/>
                    <a:pt x="169" y="23"/>
                    <a:pt x="1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25"/>
            <p:cNvSpPr>
              <a:spLocks/>
            </p:cNvSpPr>
            <p:nvPr/>
          </p:nvSpPr>
          <p:spPr bwMode="auto">
            <a:xfrm>
              <a:off x="-184150" y="811213"/>
              <a:ext cx="92075" cy="342900"/>
            </a:xfrm>
            <a:custGeom>
              <a:avLst/>
              <a:gdLst>
                <a:gd name="T0" fmla="*/ 38 w 39"/>
                <a:gd name="T1" fmla="*/ 73 h 146"/>
                <a:gd name="T2" fmla="*/ 38 w 39"/>
                <a:gd name="T3" fmla="*/ 123 h 146"/>
                <a:gd name="T4" fmla="*/ 19 w 39"/>
                <a:gd name="T5" fmla="*/ 146 h 146"/>
                <a:gd name="T6" fmla="*/ 0 w 39"/>
                <a:gd name="T7" fmla="*/ 123 h 146"/>
                <a:gd name="T8" fmla="*/ 0 w 39"/>
                <a:gd name="T9" fmla="*/ 23 h 146"/>
                <a:gd name="T10" fmla="*/ 19 w 39"/>
                <a:gd name="T11" fmla="*/ 0 h 146"/>
                <a:gd name="T12" fmla="*/ 38 w 39"/>
                <a:gd name="T13" fmla="*/ 23 h 146"/>
                <a:gd name="T14" fmla="*/ 38 w 39"/>
                <a:gd name="T15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46">
                  <a:moveTo>
                    <a:pt x="38" y="73"/>
                  </a:moveTo>
                  <a:cubicBezTo>
                    <a:pt x="38" y="90"/>
                    <a:pt x="39" y="107"/>
                    <a:pt x="38" y="123"/>
                  </a:cubicBezTo>
                  <a:cubicBezTo>
                    <a:pt x="38" y="136"/>
                    <a:pt x="34" y="146"/>
                    <a:pt x="19" y="146"/>
                  </a:cubicBezTo>
                  <a:cubicBezTo>
                    <a:pt x="4" y="146"/>
                    <a:pt x="0" y="135"/>
                    <a:pt x="0" y="123"/>
                  </a:cubicBezTo>
                  <a:cubicBezTo>
                    <a:pt x="0" y="90"/>
                    <a:pt x="0" y="56"/>
                    <a:pt x="0" y="23"/>
                  </a:cubicBezTo>
                  <a:cubicBezTo>
                    <a:pt x="0" y="10"/>
                    <a:pt x="5" y="0"/>
                    <a:pt x="19" y="0"/>
                  </a:cubicBezTo>
                  <a:cubicBezTo>
                    <a:pt x="33" y="0"/>
                    <a:pt x="38" y="11"/>
                    <a:pt x="38" y="23"/>
                  </a:cubicBezTo>
                  <a:cubicBezTo>
                    <a:pt x="39" y="40"/>
                    <a:pt x="38" y="57"/>
                    <a:pt x="3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26"/>
            <p:cNvSpPr>
              <a:spLocks/>
            </p:cNvSpPr>
            <p:nvPr/>
          </p:nvSpPr>
          <p:spPr bwMode="auto">
            <a:xfrm>
              <a:off x="-728662" y="811213"/>
              <a:ext cx="93663" cy="342900"/>
            </a:xfrm>
            <a:custGeom>
              <a:avLst/>
              <a:gdLst>
                <a:gd name="T0" fmla="*/ 38 w 40"/>
                <a:gd name="T1" fmla="*/ 75 h 146"/>
                <a:gd name="T2" fmla="*/ 38 w 40"/>
                <a:gd name="T3" fmla="*/ 126 h 146"/>
                <a:gd name="T4" fmla="*/ 20 w 40"/>
                <a:gd name="T5" fmla="*/ 146 h 146"/>
                <a:gd name="T6" fmla="*/ 1 w 40"/>
                <a:gd name="T7" fmla="*/ 128 h 146"/>
                <a:gd name="T8" fmla="*/ 1 w 40"/>
                <a:gd name="T9" fmla="*/ 18 h 146"/>
                <a:gd name="T10" fmla="*/ 19 w 40"/>
                <a:gd name="T11" fmla="*/ 1 h 146"/>
                <a:gd name="T12" fmla="*/ 37 w 40"/>
                <a:gd name="T13" fmla="*/ 19 h 146"/>
                <a:gd name="T14" fmla="*/ 38 w 40"/>
                <a:gd name="T15" fmla="*/ 75 h 146"/>
                <a:gd name="T16" fmla="*/ 38 w 40"/>
                <a:gd name="T17" fmla="*/ 7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6">
                  <a:moveTo>
                    <a:pt x="38" y="75"/>
                  </a:moveTo>
                  <a:cubicBezTo>
                    <a:pt x="38" y="92"/>
                    <a:pt x="40" y="110"/>
                    <a:pt x="38" y="126"/>
                  </a:cubicBezTo>
                  <a:cubicBezTo>
                    <a:pt x="36" y="134"/>
                    <a:pt x="26" y="140"/>
                    <a:pt x="20" y="146"/>
                  </a:cubicBezTo>
                  <a:cubicBezTo>
                    <a:pt x="14" y="140"/>
                    <a:pt x="2" y="134"/>
                    <a:pt x="1" y="128"/>
                  </a:cubicBezTo>
                  <a:cubicBezTo>
                    <a:pt x="0" y="91"/>
                    <a:pt x="0" y="55"/>
                    <a:pt x="1" y="18"/>
                  </a:cubicBezTo>
                  <a:cubicBezTo>
                    <a:pt x="2" y="12"/>
                    <a:pt x="14" y="0"/>
                    <a:pt x="19" y="1"/>
                  </a:cubicBezTo>
                  <a:cubicBezTo>
                    <a:pt x="26" y="2"/>
                    <a:pt x="36" y="12"/>
                    <a:pt x="37" y="19"/>
                  </a:cubicBezTo>
                  <a:cubicBezTo>
                    <a:pt x="40" y="37"/>
                    <a:pt x="38" y="56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2" name="Google Shape;443;p42"/>
          <p:cNvSpPr txBox="1">
            <a:spLocks/>
          </p:cNvSpPr>
          <p:nvPr/>
        </p:nvSpPr>
        <p:spPr>
          <a:xfrm>
            <a:off x="5115213" y="2991723"/>
            <a:ext cx="4330700" cy="7921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Here is where your</a:t>
            </a:r>
          </a:p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 presentation begins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3" name="Google Shape;443;p42"/>
          <p:cNvSpPr txBox="1">
            <a:spLocks/>
          </p:cNvSpPr>
          <p:nvPr/>
        </p:nvSpPr>
        <p:spPr>
          <a:xfrm>
            <a:off x="5123662" y="3851124"/>
            <a:ext cx="4330700" cy="7921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Here is where your</a:t>
            </a:r>
          </a:p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presentation begins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0;p51"/>
          <p:cNvSpPr txBox="1">
            <a:spLocks/>
          </p:cNvSpPr>
          <p:nvPr/>
        </p:nvSpPr>
        <p:spPr>
          <a:xfrm>
            <a:off x="-1103396" y="31944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Literature Review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751;p51"/>
          <p:cNvSpPr txBox="1">
            <a:spLocks/>
          </p:cNvSpPr>
          <p:nvPr/>
        </p:nvSpPr>
        <p:spPr>
          <a:xfrm>
            <a:off x="376954" y="3855910"/>
            <a:ext cx="23775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Mercury is the closest planet to the Sun and the smallest of them all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" name="Google Shape;752;p51"/>
          <p:cNvSpPr txBox="1">
            <a:spLocks/>
          </p:cNvSpPr>
          <p:nvPr/>
        </p:nvSpPr>
        <p:spPr>
          <a:xfrm>
            <a:off x="3424038" y="3855910"/>
            <a:ext cx="23775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actually a cold place full of iron oxide dust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5" name="Google Shape;753;p51"/>
          <p:cNvSpPr txBox="1">
            <a:spLocks/>
          </p:cNvSpPr>
          <p:nvPr/>
        </p:nvSpPr>
        <p:spPr>
          <a:xfrm>
            <a:off x="665704" y="3412810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Theory 01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6" name="Google Shape;754;p51"/>
          <p:cNvSpPr txBox="1">
            <a:spLocks/>
          </p:cNvSpPr>
          <p:nvPr/>
        </p:nvSpPr>
        <p:spPr>
          <a:xfrm>
            <a:off x="3712788" y="3412810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Theory 02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1" name="Google Shape;752;p51"/>
          <p:cNvSpPr txBox="1">
            <a:spLocks/>
          </p:cNvSpPr>
          <p:nvPr/>
        </p:nvSpPr>
        <p:spPr>
          <a:xfrm>
            <a:off x="6182372" y="3855910"/>
            <a:ext cx="23775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actually a cold place full of iron oxide dust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" name="Google Shape;754;p51"/>
          <p:cNvSpPr txBox="1">
            <a:spLocks/>
          </p:cNvSpPr>
          <p:nvPr/>
        </p:nvSpPr>
        <p:spPr>
          <a:xfrm>
            <a:off x="6471122" y="3412810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Theory 03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02" y="2192252"/>
            <a:ext cx="888803" cy="9724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86" y="2192252"/>
            <a:ext cx="888803" cy="9724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720" y="2192252"/>
            <a:ext cx="888803" cy="9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그룹 42">
            <a:extLst>
              <a:ext uri="{FF2B5EF4-FFF2-40B4-BE49-F238E27FC236}">
                <a16:creationId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525091" y="3739168"/>
            <a:ext cx="3518871" cy="1085531"/>
            <a:chOff x="2279575" y="5092585"/>
            <a:chExt cx="4230407" cy="944909"/>
          </a:xfrm>
          <a:solidFill>
            <a:srgbClr val="BEB296"/>
          </a:solidFill>
        </p:grpSpPr>
        <p:sp>
          <p:nvSpPr>
            <p:cNvPr id="112" name="TextBox 14">
              <a:extLst>
                <a:ext uri="{FF2B5EF4-FFF2-40B4-BE49-F238E27FC236}">
                  <a16:creationId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145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 Unicode MS"/>
                  <a:cs typeface="Calibri" pitchFamily="34" charset="0"/>
                </a:rPr>
                <a:t>Your Text Here</a:t>
              </a:r>
              <a:endParaRPr kumimoji="0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Calibri" pitchFamily="34" charset="0"/>
              </a:endParaRPr>
            </a:p>
          </p:txBody>
        </p:sp>
        <p:sp>
          <p:nvSpPr>
            <p:cNvPr id="113" name="TextBox 15">
              <a:extLst>
                <a:ext uri="{FF2B5EF4-FFF2-40B4-BE49-F238E27FC236}">
                  <a16:creationId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Arial Unicode MS"/>
                </a:rPr>
                <a:t>Example Text :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grpSp>
        <p:nvGrpSpPr>
          <p:cNvPr id="117" name="Group 35">
            <a:extLst>
              <a:ext uri="{FF2B5EF4-FFF2-40B4-BE49-F238E27FC236}">
                <a16:creationId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642887" y="408995"/>
            <a:ext cx="2187527" cy="2985009"/>
            <a:chOff x="593073" y="976977"/>
            <a:chExt cx="2629858" cy="3588596"/>
          </a:xfrm>
        </p:grpSpPr>
        <p:sp>
          <p:nvSpPr>
            <p:cNvPr id="118" name="TextBox 19">
              <a:extLst>
                <a:ext uri="{FF2B5EF4-FFF2-40B4-BE49-F238E27FC236}">
                  <a16:creationId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976977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Q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19" name="TextBox 20">
              <a:extLst>
                <a:ext uri="{FF2B5EF4-FFF2-40B4-BE49-F238E27FC236}">
                  <a16:creationId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21453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A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grpSp>
          <p:nvGrpSpPr>
            <p:cNvPr id="120" name="Group 21">
              <a:extLst>
                <a:ext uri="{FF2B5EF4-FFF2-40B4-BE49-F238E27FC236}">
                  <a16:creationId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896263"/>
              <a:chOff x="6372200" y="1720413"/>
              <a:chExt cx="2160240" cy="896263"/>
            </a:xfrm>
          </p:grpSpPr>
          <p:sp>
            <p:nvSpPr>
              <p:cNvPr id="124" name="TextBox 22">
                <a:extLst>
                  <a:ext uri="{FF2B5EF4-FFF2-40B4-BE49-F238E27FC236}">
                    <a16:creationId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25" name="TextBox 23">
                <a:extLst>
                  <a:ext uri="{FF2B5EF4-FFF2-40B4-BE49-F238E27FC236}">
                    <a16:creationId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  <p:grpSp>
          <p:nvGrpSpPr>
            <p:cNvPr id="121" name="Group 24">
              <a:extLst>
                <a:ext uri="{FF2B5EF4-FFF2-40B4-BE49-F238E27FC236}">
                  <a16:creationId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669312"/>
              <a:ext cx="2629858" cy="896261"/>
              <a:chOff x="6372200" y="1600928"/>
              <a:chExt cx="2160240" cy="896261"/>
            </a:xfrm>
          </p:grpSpPr>
          <p:sp>
            <p:nvSpPr>
              <p:cNvPr id="122" name="TextBox 25">
                <a:extLst>
                  <a:ext uri="{FF2B5EF4-FFF2-40B4-BE49-F238E27FC236}">
                    <a16:creationId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850859"/>
                <a:ext cx="2160239" cy="646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23" name="TextBox 26">
                <a:extLst>
                  <a:ext uri="{FF2B5EF4-FFF2-40B4-BE49-F238E27FC236}">
                    <a16:creationId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600928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</p:grpSp>
      <p:grpSp>
        <p:nvGrpSpPr>
          <p:cNvPr id="146" name="Group 35">
            <a:extLst>
              <a:ext uri="{FF2B5EF4-FFF2-40B4-BE49-F238E27FC236}">
                <a16:creationId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6301564" y="387225"/>
            <a:ext cx="2187527" cy="3278385"/>
            <a:chOff x="593073" y="976977"/>
            <a:chExt cx="2629858" cy="3941295"/>
          </a:xfrm>
        </p:grpSpPr>
        <p:sp>
          <p:nvSpPr>
            <p:cNvPr id="147" name="TextBox 19">
              <a:extLst>
                <a:ext uri="{FF2B5EF4-FFF2-40B4-BE49-F238E27FC236}">
                  <a16:creationId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976977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Q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48" name="TextBox 20">
              <a:extLst>
                <a:ext uri="{FF2B5EF4-FFF2-40B4-BE49-F238E27FC236}">
                  <a16:creationId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21453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A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grpSp>
          <p:nvGrpSpPr>
            <p:cNvPr id="149" name="Group 21">
              <a:extLst>
                <a:ext uri="{FF2B5EF4-FFF2-40B4-BE49-F238E27FC236}">
                  <a16:creationId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1248962"/>
              <a:chOff x="6372200" y="1720413"/>
              <a:chExt cx="2160240" cy="1248962"/>
            </a:xfrm>
          </p:grpSpPr>
          <p:sp>
            <p:nvSpPr>
              <p:cNvPr id="153" name="TextBox 22">
                <a:extLst>
                  <a:ext uri="{FF2B5EF4-FFF2-40B4-BE49-F238E27FC236}">
                    <a16:creationId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9990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54" name="TextBox 23">
                <a:extLst>
                  <a:ext uri="{FF2B5EF4-FFF2-40B4-BE49-F238E27FC236}">
                    <a16:creationId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30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  <p:grpSp>
          <p:nvGrpSpPr>
            <p:cNvPr id="150" name="Group 24">
              <a:extLst>
                <a:ext uri="{FF2B5EF4-FFF2-40B4-BE49-F238E27FC236}">
                  <a16:creationId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669312"/>
              <a:ext cx="2629858" cy="1248960"/>
              <a:chOff x="6372200" y="1600928"/>
              <a:chExt cx="2160240" cy="1248960"/>
            </a:xfrm>
          </p:grpSpPr>
          <p:sp>
            <p:nvSpPr>
              <p:cNvPr id="151" name="TextBox 25">
                <a:extLst>
                  <a:ext uri="{FF2B5EF4-FFF2-40B4-BE49-F238E27FC236}">
                    <a16:creationId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850859"/>
                <a:ext cx="2160239" cy="9990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52" name="TextBox 26">
                <a:extLst>
                  <a:ext uri="{FF2B5EF4-FFF2-40B4-BE49-F238E27FC236}">
                    <a16:creationId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600928"/>
                <a:ext cx="2160239" cy="3330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</p:grpSp>
      <p:grpSp>
        <p:nvGrpSpPr>
          <p:cNvPr id="155" name="그룹 42">
            <a:extLst>
              <a:ext uri="{FF2B5EF4-FFF2-40B4-BE49-F238E27FC236}">
                <a16:creationId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4970220" y="3701464"/>
            <a:ext cx="3518871" cy="1085531"/>
            <a:chOff x="2279575" y="5092583"/>
            <a:chExt cx="4230407" cy="944909"/>
          </a:xfrm>
          <a:solidFill>
            <a:srgbClr val="BEB296"/>
          </a:solidFill>
        </p:grpSpPr>
        <p:sp>
          <p:nvSpPr>
            <p:cNvPr id="156" name="TextBox 14">
              <a:extLst>
                <a:ext uri="{FF2B5EF4-FFF2-40B4-BE49-F238E27FC236}">
                  <a16:creationId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3"/>
              <a:ext cx="4230407" cy="3145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 Unicode MS"/>
                  <a:cs typeface="Calibri" pitchFamily="34" charset="0"/>
                </a:rPr>
                <a:t>Your Text Here</a:t>
              </a:r>
              <a:endParaRPr kumimoji="0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/>
                <a:cs typeface="Calibri" pitchFamily="34" charset="0"/>
              </a:endParaRPr>
            </a:p>
          </p:txBody>
        </p:sp>
        <p:sp>
          <p:nvSpPr>
            <p:cNvPr id="157" name="TextBox 15">
              <a:extLst>
                <a:ext uri="{FF2B5EF4-FFF2-40B4-BE49-F238E27FC236}">
                  <a16:creationId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2"/>
              <a:ext cx="4230407" cy="646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Arial Unicode MS"/>
                </a:rPr>
                <a:t>Example Text :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ea typeface="Arial Unicode MS"/>
                  <a:cs typeface="Arial" pitchFamily="34" charset="0"/>
                </a:rPr>
                <a:t>You can simply impress your audience and add a unique zing and appeal to your Presentations.</a:t>
              </a:r>
              <a:endPara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Arial Unicode MS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20" y="973057"/>
            <a:ext cx="2656535" cy="2672162"/>
          </a:xfrm>
          <a:prstGeom prst="rect">
            <a:avLst/>
          </a:prstGeom>
        </p:spPr>
      </p:pic>
      <p:sp>
        <p:nvSpPr>
          <p:cNvPr id="30" name="Google Shape;750;p51"/>
          <p:cNvSpPr txBox="1">
            <a:spLocks/>
          </p:cNvSpPr>
          <p:nvPr/>
        </p:nvSpPr>
        <p:spPr>
          <a:xfrm>
            <a:off x="525091" y="469382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Literature Review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74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6;p53"/>
          <p:cNvSpPr txBox="1">
            <a:spLocks/>
          </p:cNvSpPr>
          <p:nvPr/>
        </p:nvSpPr>
        <p:spPr>
          <a:xfrm>
            <a:off x="601349" y="344000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Secondary Objectives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807;p53"/>
          <p:cNvSpPr txBox="1">
            <a:spLocks/>
          </p:cNvSpPr>
          <p:nvPr/>
        </p:nvSpPr>
        <p:spPr>
          <a:xfrm>
            <a:off x="548363" y="2504702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Mercury is the closest planet to the Sun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" name="Google Shape;808;p53"/>
          <p:cNvSpPr txBox="1">
            <a:spLocks/>
          </p:cNvSpPr>
          <p:nvPr/>
        </p:nvSpPr>
        <p:spPr>
          <a:xfrm>
            <a:off x="6218138" y="2504702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actually a cold place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5" name="Google Shape;809;p53"/>
          <p:cNvSpPr txBox="1">
            <a:spLocks/>
          </p:cNvSpPr>
          <p:nvPr/>
        </p:nvSpPr>
        <p:spPr>
          <a:xfrm>
            <a:off x="3383250" y="2504702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Venus has a beautiful name and is the second planet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6" name="Google Shape;810;p53"/>
          <p:cNvSpPr txBox="1">
            <a:spLocks/>
          </p:cNvSpPr>
          <p:nvPr/>
        </p:nvSpPr>
        <p:spPr>
          <a:xfrm>
            <a:off x="837113" y="20690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Mercury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7" name="Google Shape;811;p53"/>
          <p:cNvSpPr txBox="1">
            <a:spLocks/>
          </p:cNvSpPr>
          <p:nvPr/>
        </p:nvSpPr>
        <p:spPr>
          <a:xfrm>
            <a:off x="6506888" y="20690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Mars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8" name="Google Shape;812;p53"/>
          <p:cNvSpPr txBox="1">
            <a:spLocks/>
          </p:cNvSpPr>
          <p:nvPr/>
        </p:nvSpPr>
        <p:spPr>
          <a:xfrm>
            <a:off x="3672000" y="2069027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Venus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9" name="Google Shape;813;p53"/>
          <p:cNvSpPr txBox="1">
            <a:spLocks/>
          </p:cNvSpPr>
          <p:nvPr/>
        </p:nvSpPr>
        <p:spPr>
          <a:xfrm>
            <a:off x="548363" y="4443179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Saturn is a gas giant and has several rings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0" name="Google Shape;814;p53"/>
          <p:cNvSpPr txBox="1">
            <a:spLocks/>
          </p:cNvSpPr>
          <p:nvPr/>
        </p:nvSpPr>
        <p:spPr>
          <a:xfrm>
            <a:off x="6218138" y="4443179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Jupiter is a gas giant and the biggest one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1" name="Google Shape;815;p53"/>
          <p:cNvSpPr txBox="1">
            <a:spLocks/>
          </p:cNvSpPr>
          <p:nvPr/>
        </p:nvSpPr>
        <p:spPr>
          <a:xfrm>
            <a:off x="3383250" y="4443179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Earth is the third planet from the Sun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" name="Google Shape;816;p53"/>
          <p:cNvSpPr txBox="1">
            <a:spLocks/>
          </p:cNvSpPr>
          <p:nvPr/>
        </p:nvSpPr>
        <p:spPr>
          <a:xfrm>
            <a:off x="837113" y="4007504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Saturn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3" name="Google Shape;817;p53"/>
          <p:cNvSpPr txBox="1">
            <a:spLocks/>
          </p:cNvSpPr>
          <p:nvPr/>
        </p:nvSpPr>
        <p:spPr>
          <a:xfrm>
            <a:off x="6506888" y="4007504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Jupiter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4" name="Google Shape;818;p53"/>
          <p:cNvSpPr txBox="1">
            <a:spLocks/>
          </p:cNvSpPr>
          <p:nvPr/>
        </p:nvSpPr>
        <p:spPr>
          <a:xfrm>
            <a:off x="3672000" y="4007504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Earth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4276666" y="1240320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441779" y="1183080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4253199" y="3227466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497800" y="3244133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7111554" y="3186679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7091176" y="1173337"/>
            <a:ext cx="590667" cy="758732"/>
            <a:chOff x="7013576" y="923557"/>
            <a:chExt cx="769937" cy="989012"/>
          </a:xfrm>
          <a:solidFill>
            <a:schemeClr val="bg1"/>
          </a:solidFill>
        </p:grpSpPr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7013576" y="972769"/>
              <a:ext cx="769937" cy="865187"/>
            </a:xfrm>
            <a:custGeom>
              <a:avLst/>
              <a:gdLst>
                <a:gd name="T0" fmla="*/ 413 w 413"/>
                <a:gd name="T1" fmla="*/ 232 h 465"/>
                <a:gd name="T2" fmla="*/ 413 w 413"/>
                <a:gd name="T3" fmla="*/ 436 h 465"/>
                <a:gd name="T4" fmla="*/ 384 w 413"/>
                <a:gd name="T5" fmla="*/ 465 h 465"/>
                <a:gd name="T6" fmla="*/ 28 w 413"/>
                <a:gd name="T7" fmla="*/ 465 h 465"/>
                <a:gd name="T8" fmla="*/ 0 w 413"/>
                <a:gd name="T9" fmla="*/ 436 h 465"/>
                <a:gd name="T10" fmla="*/ 0 w 413"/>
                <a:gd name="T11" fmla="*/ 30 h 465"/>
                <a:gd name="T12" fmla="*/ 30 w 413"/>
                <a:gd name="T13" fmla="*/ 0 h 465"/>
                <a:gd name="T14" fmla="*/ 382 w 413"/>
                <a:gd name="T15" fmla="*/ 0 h 465"/>
                <a:gd name="T16" fmla="*/ 413 w 413"/>
                <a:gd name="T17" fmla="*/ 30 h 465"/>
                <a:gd name="T18" fmla="*/ 413 w 413"/>
                <a:gd name="T19" fmla="*/ 232 h 465"/>
                <a:gd name="T20" fmla="*/ 207 w 413"/>
                <a:gd name="T21" fmla="*/ 172 h 465"/>
                <a:gd name="T22" fmla="*/ 48 w 413"/>
                <a:gd name="T23" fmla="*/ 172 h 465"/>
                <a:gd name="T24" fmla="*/ 20 w 413"/>
                <a:gd name="T25" fmla="*/ 200 h 465"/>
                <a:gd name="T26" fmla="*/ 20 w 413"/>
                <a:gd name="T27" fmla="*/ 415 h 465"/>
                <a:gd name="T28" fmla="*/ 47 w 413"/>
                <a:gd name="T29" fmla="*/ 442 h 465"/>
                <a:gd name="T30" fmla="*/ 366 w 413"/>
                <a:gd name="T31" fmla="*/ 442 h 465"/>
                <a:gd name="T32" fmla="*/ 392 w 413"/>
                <a:gd name="T33" fmla="*/ 416 h 465"/>
                <a:gd name="T34" fmla="*/ 392 w 413"/>
                <a:gd name="T35" fmla="*/ 199 h 465"/>
                <a:gd name="T36" fmla="*/ 365 w 413"/>
                <a:gd name="T37" fmla="*/ 172 h 465"/>
                <a:gd name="T38" fmla="*/ 207 w 413"/>
                <a:gd name="T39" fmla="*/ 172 h 465"/>
                <a:gd name="T40" fmla="*/ 206 w 413"/>
                <a:gd name="T41" fmla="*/ 114 h 465"/>
                <a:gd name="T42" fmla="*/ 41 w 413"/>
                <a:gd name="T43" fmla="*/ 114 h 465"/>
                <a:gd name="T44" fmla="*/ 27 w 413"/>
                <a:gd name="T45" fmla="*/ 114 h 465"/>
                <a:gd name="T46" fmla="*/ 18 w 413"/>
                <a:gd name="T47" fmla="*/ 124 h 465"/>
                <a:gd name="T48" fmla="*/ 27 w 413"/>
                <a:gd name="T49" fmla="*/ 134 h 465"/>
                <a:gd name="T50" fmla="*/ 34 w 413"/>
                <a:gd name="T51" fmla="*/ 134 h 465"/>
                <a:gd name="T52" fmla="*/ 379 w 413"/>
                <a:gd name="T53" fmla="*/ 134 h 465"/>
                <a:gd name="T54" fmla="*/ 386 w 413"/>
                <a:gd name="T55" fmla="*/ 134 h 465"/>
                <a:gd name="T56" fmla="*/ 395 w 413"/>
                <a:gd name="T57" fmla="*/ 124 h 465"/>
                <a:gd name="T58" fmla="*/ 386 w 413"/>
                <a:gd name="T59" fmla="*/ 114 h 465"/>
                <a:gd name="T60" fmla="*/ 379 w 413"/>
                <a:gd name="T61" fmla="*/ 114 h 465"/>
                <a:gd name="T62" fmla="*/ 206 w 413"/>
                <a:gd name="T63" fmla="*/ 114 h 465"/>
                <a:gd name="T64" fmla="*/ 206 w 413"/>
                <a:gd name="T65" fmla="*/ 86 h 465"/>
                <a:gd name="T66" fmla="*/ 228 w 413"/>
                <a:gd name="T67" fmla="*/ 64 h 465"/>
                <a:gd name="T68" fmla="*/ 206 w 413"/>
                <a:gd name="T69" fmla="*/ 42 h 465"/>
                <a:gd name="T70" fmla="*/ 184 w 413"/>
                <a:gd name="T71" fmla="*/ 64 h 465"/>
                <a:gd name="T72" fmla="*/ 206 w 413"/>
                <a:gd name="T73" fmla="*/ 86 h 465"/>
                <a:gd name="T74" fmla="*/ 44 w 413"/>
                <a:gd name="T75" fmla="*/ 75 h 465"/>
                <a:gd name="T76" fmla="*/ 60 w 413"/>
                <a:gd name="T77" fmla="*/ 59 h 465"/>
                <a:gd name="T78" fmla="*/ 44 w 413"/>
                <a:gd name="T79" fmla="*/ 42 h 465"/>
                <a:gd name="T80" fmla="*/ 27 w 413"/>
                <a:gd name="T81" fmla="*/ 59 h 465"/>
                <a:gd name="T82" fmla="*/ 44 w 413"/>
                <a:gd name="T83" fmla="*/ 75 h 465"/>
                <a:gd name="T84" fmla="*/ 128 w 413"/>
                <a:gd name="T85" fmla="*/ 58 h 465"/>
                <a:gd name="T86" fmla="*/ 111 w 413"/>
                <a:gd name="T87" fmla="*/ 42 h 465"/>
                <a:gd name="T88" fmla="*/ 95 w 413"/>
                <a:gd name="T89" fmla="*/ 59 h 465"/>
                <a:gd name="T90" fmla="*/ 112 w 413"/>
                <a:gd name="T91" fmla="*/ 75 h 465"/>
                <a:gd name="T92" fmla="*/ 128 w 413"/>
                <a:gd name="T93" fmla="*/ 58 h 465"/>
                <a:gd name="T94" fmla="*/ 301 w 413"/>
                <a:gd name="T95" fmla="*/ 75 h 465"/>
                <a:gd name="T96" fmla="*/ 318 w 413"/>
                <a:gd name="T97" fmla="*/ 59 h 465"/>
                <a:gd name="T98" fmla="*/ 301 w 413"/>
                <a:gd name="T99" fmla="*/ 42 h 465"/>
                <a:gd name="T100" fmla="*/ 285 w 413"/>
                <a:gd name="T101" fmla="*/ 59 h 465"/>
                <a:gd name="T102" fmla="*/ 301 w 413"/>
                <a:gd name="T103" fmla="*/ 75 h 465"/>
                <a:gd name="T104" fmla="*/ 385 w 413"/>
                <a:gd name="T105" fmla="*/ 59 h 465"/>
                <a:gd name="T106" fmla="*/ 368 w 413"/>
                <a:gd name="T107" fmla="*/ 42 h 465"/>
                <a:gd name="T108" fmla="*/ 352 w 413"/>
                <a:gd name="T109" fmla="*/ 58 h 465"/>
                <a:gd name="T110" fmla="*/ 368 w 413"/>
                <a:gd name="T111" fmla="*/ 75 h 465"/>
                <a:gd name="T112" fmla="*/ 385 w 413"/>
                <a:gd name="T113" fmla="*/ 5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5">
                  <a:moveTo>
                    <a:pt x="413" y="232"/>
                  </a:moveTo>
                  <a:cubicBezTo>
                    <a:pt x="413" y="300"/>
                    <a:pt x="413" y="368"/>
                    <a:pt x="413" y="436"/>
                  </a:cubicBezTo>
                  <a:cubicBezTo>
                    <a:pt x="413" y="454"/>
                    <a:pt x="402" y="465"/>
                    <a:pt x="384" y="465"/>
                  </a:cubicBezTo>
                  <a:cubicBezTo>
                    <a:pt x="265" y="465"/>
                    <a:pt x="147" y="465"/>
                    <a:pt x="28" y="465"/>
                  </a:cubicBezTo>
                  <a:cubicBezTo>
                    <a:pt x="10" y="465"/>
                    <a:pt x="0" y="454"/>
                    <a:pt x="0" y="436"/>
                  </a:cubicBezTo>
                  <a:cubicBezTo>
                    <a:pt x="0" y="301"/>
                    <a:pt x="0" y="165"/>
                    <a:pt x="0" y="30"/>
                  </a:cubicBezTo>
                  <a:cubicBezTo>
                    <a:pt x="0" y="10"/>
                    <a:pt x="10" y="0"/>
                    <a:pt x="30" y="0"/>
                  </a:cubicBezTo>
                  <a:cubicBezTo>
                    <a:pt x="147" y="0"/>
                    <a:pt x="265" y="0"/>
                    <a:pt x="382" y="0"/>
                  </a:cubicBezTo>
                  <a:cubicBezTo>
                    <a:pt x="402" y="0"/>
                    <a:pt x="413" y="10"/>
                    <a:pt x="413" y="30"/>
                  </a:cubicBezTo>
                  <a:cubicBezTo>
                    <a:pt x="413" y="98"/>
                    <a:pt x="413" y="165"/>
                    <a:pt x="413" y="232"/>
                  </a:cubicBezTo>
                  <a:close/>
                  <a:moveTo>
                    <a:pt x="207" y="172"/>
                  </a:moveTo>
                  <a:cubicBezTo>
                    <a:pt x="154" y="172"/>
                    <a:pt x="101" y="172"/>
                    <a:pt x="48" y="172"/>
                  </a:cubicBezTo>
                  <a:cubicBezTo>
                    <a:pt x="30" y="172"/>
                    <a:pt x="20" y="182"/>
                    <a:pt x="20" y="200"/>
                  </a:cubicBezTo>
                  <a:cubicBezTo>
                    <a:pt x="20" y="271"/>
                    <a:pt x="20" y="343"/>
                    <a:pt x="20" y="415"/>
                  </a:cubicBezTo>
                  <a:cubicBezTo>
                    <a:pt x="20" y="432"/>
                    <a:pt x="30" y="442"/>
                    <a:pt x="47" y="442"/>
                  </a:cubicBezTo>
                  <a:cubicBezTo>
                    <a:pt x="153" y="442"/>
                    <a:pt x="259" y="442"/>
                    <a:pt x="366" y="442"/>
                  </a:cubicBezTo>
                  <a:cubicBezTo>
                    <a:pt x="382" y="442"/>
                    <a:pt x="392" y="432"/>
                    <a:pt x="392" y="416"/>
                  </a:cubicBezTo>
                  <a:cubicBezTo>
                    <a:pt x="392" y="344"/>
                    <a:pt x="392" y="271"/>
                    <a:pt x="392" y="199"/>
                  </a:cubicBezTo>
                  <a:cubicBezTo>
                    <a:pt x="392" y="182"/>
                    <a:pt x="383" y="172"/>
                    <a:pt x="365" y="172"/>
                  </a:cubicBezTo>
                  <a:cubicBezTo>
                    <a:pt x="312" y="172"/>
                    <a:pt x="259" y="172"/>
                    <a:pt x="207" y="172"/>
                  </a:cubicBezTo>
                  <a:close/>
                  <a:moveTo>
                    <a:pt x="206" y="114"/>
                  </a:moveTo>
                  <a:cubicBezTo>
                    <a:pt x="151" y="114"/>
                    <a:pt x="96" y="114"/>
                    <a:pt x="41" y="114"/>
                  </a:cubicBezTo>
                  <a:cubicBezTo>
                    <a:pt x="37" y="114"/>
                    <a:pt x="32" y="114"/>
                    <a:pt x="27" y="114"/>
                  </a:cubicBezTo>
                  <a:cubicBezTo>
                    <a:pt x="21" y="115"/>
                    <a:pt x="18" y="118"/>
                    <a:pt x="18" y="124"/>
                  </a:cubicBezTo>
                  <a:cubicBezTo>
                    <a:pt x="18" y="130"/>
                    <a:pt x="21" y="133"/>
                    <a:pt x="27" y="134"/>
                  </a:cubicBezTo>
                  <a:cubicBezTo>
                    <a:pt x="29" y="134"/>
                    <a:pt x="31" y="134"/>
                    <a:pt x="34" y="134"/>
                  </a:cubicBezTo>
                  <a:cubicBezTo>
                    <a:pt x="149" y="134"/>
                    <a:pt x="264" y="134"/>
                    <a:pt x="379" y="134"/>
                  </a:cubicBezTo>
                  <a:cubicBezTo>
                    <a:pt x="382" y="134"/>
                    <a:pt x="384" y="134"/>
                    <a:pt x="386" y="134"/>
                  </a:cubicBezTo>
                  <a:cubicBezTo>
                    <a:pt x="392" y="132"/>
                    <a:pt x="395" y="129"/>
                    <a:pt x="395" y="124"/>
                  </a:cubicBezTo>
                  <a:cubicBezTo>
                    <a:pt x="394" y="118"/>
                    <a:pt x="391" y="115"/>
                    <a:pt x="386" y="114"/>
                  </a:cubicBezTo>
                  <a:cubicBezTo>
                    <a:pt x="383" y="114"/>
                    <a:pt x="381" y="114"/>
                    <a:pt x="379" y="114"/>
                  </a:cubicBezTo>
                  <a:cubicBezTo>
                    <a:pt x="321" y="114"/>
                    <a:pt x="264" y="114"/>
                    <a:pt x="206" y="114"/>
                  </a:cubicBezTo>
                  <a:close/>
                  <a:moveTo>
                    <a:pt x="206" y="86"/>
                  </a:moveTo>
                  <a:cubicBezTo>
                    <a:pt x="218" y="86"/>
                    <a:pt x="228" y="77"/>
                    <a:pt x="228" y="64"/>
                  </a:cubicBezTo>
                  <a:cubicBezTo>
                    <a:pt x="228" y="52"/>
                    <a:pt x="218" y="42"/>
                    <a:pt x="206" y="42"/>
                  </a:cubicBezTo>
                  <a:cubicBezTo>
                    <a:pt x="194" y="42"/>
                    <a:pt x="184" y="52"/>
                    <a:pt x="184" y="64"/>
                  </a:cubicBezTo>
                  <a:cubicBezTo>
                    <a:pt x="184" y="76"/>
                    <a:pt x="194" y="86"/>
                    <a:pt x="206" y="86"/>
                  </a:cubicBezTo>
                  <a:close/>
                  <a:moveTo>
                    <a:pt x="44" y="75"/>
                  </a:moveTo>
                  <a:cubicBezTo>
                    <a:pt x="53" y="75"/>
                    <a:pt x="60" y="68"/>
                    <a:pt x="60" y="59"/>
                  </a:cubicBezTo>
                  <a:cubicBezTo>
                    <a:pt x="61" y="50"/>
                    <a:pt x="53" y="42"/>
                    <a:pt x="44" y="42"/>
                  </a:cubicBezTo>
                  <a:cubicBezTo>
                    <a:pt x="35" y="42"/>
                    <a:pt x="27" y="50"/>
                    <a:pt x="27" y="59"/>
                  </a:cubicBezTo>
                  <a:cubicBezTo>
                    <a:pt x="28" y="68"/>
                    <a:pt x="35" y="75"/>
                    <a:pt x="44" y="75"/>
                  </a:cubicBezTo>
                  <a:close/>
                  <a:moveTo>
                    <a:pt x="128" y="58"/>
                  </a:moveTo>
                  <a:cubicBezTo>
                    <a:pt x="127" y="50"/>
                    <a:pt x="120" y="42"/>
                    <a:pt x="111" y="42"/>
                  </a:cubicBezTo>
                  <a:cubicBezTo>
                    <a:pt x="102" y="42"/>
                    <a:pt x="94" y="50"/>
                    <a:pt x="95" y="59"/>
                  </a:cubicBezTo>
                  <a:cubicBezTo>
                    <a:pt x="95" y="68"/>
                    <a:pt x="102" y="75"/>
                    <a:pt x="112" y="75"/>
                  </a:cubicBezTo>
                  <a:cubicBezTo>
                    <a:pt x="121" y="75"/>
                    <a:pt x="128" y="67"/>
                    <a:pt x="128" y="58"/>
                  </a:cubicBezTo>
                  <a:close/>
                  <a:moveTo>
                    <a:pt x="301" y="75"/>
                  </a:moveTo>
                  <a:cubicBezTo>
                    <a:pt x="310" y="75"/>
                    <a:pt x="318" y="68"/>
                    <a:pt x="318" y="59"/>
                  </a:cubicBezTo>
                  <a:cubicBezTo>
                    <a:pt x="318" y="50"/>
                    <a:pt x="310" y="42"/>
                    <a:pt x="301" y="42"/>
                  </a:cubicBezTo>
                  <a:cubicBezTo>
                    <a:pt x="292" y="42"/>
                    <a:pt x="285" y="50"/>
                    <a:pt x="285" y="59"/>
                  </a:cubicBezTo>
                  <a:cubicBezTo>
                    <a:pt x="285" y="68"/>
                    <a:pt x="292" y="75"/>
                    <a:pt x="301" y="75"/>
                  </a:cubicBezTo>
                  <a:close/>
                  <a:moveTo>
                    <a:pt x="385" y="59"/>
                  </a:moveTo>
                  <a:cubicBezTo>
                    <a:pt x="385" y="50"/>
                    <a:pt x="377" y="42"/>
                    <a:pt x="368" y="42"/>
                  </a:cubicBezTo>
                  <a:cubicBezTo>
                    <a:pt x="360" y="42"/>
                    <a:pt x="352" y="50"/>
                    <a:pt x="352" y="58"/>
                  </a:cubicBezTo>
                  <a:cubicBezTo>
                    <a:pt x="352" y="67"/>
                    <a:pt x="359" y="75"/>
                    <a:pt x="368" y="75"/>
                  </a:cubicBezTo>
                  <a:cubicBezTo>
                    <a:pt x="377" y="75"/>
                    <a:pt x="385" y="68"/>
                    <a:pt x="38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7096125" y="923557"/>
              <a:ext cx="219075" cy="38100"/>
            </a:xfrm>
            <a:custGeom>
              <a:avLst/>
              <a:gdLst>
                <a:gd name="T0" fmla="*/ 118 w 118"/>
                <a:gd name="T1" fmla="*/ 20 h 20"/>
                <a:gd name="T2" fmla="*/ 0 w 118"/>
                <a:gd name="T3" fmla="*/ 20 h 20"/>
                <a:gd name="T4" fmla="*/ 7 w 118"/>
                <a:gd name="T5" fmla="*/ 3 h 20"/>
                <a:gd name="T6" fmla="*/ 12 w 118"/>
                <a:gd name="T7" fmla="*/ 0 h 20"/>
                <a:gd name="T8" fmla="*/ 106 w 118"/>
                <a:gd name="T9" fmla="*/ 0 h 20"/>
                <a:gd name="T10" fmla="*/ 110 w 118"/>
                <a:gd name="T11" fmla="*/ 2 h 20"/>
                <a:gd name="T12" fmla="*/ 118 w 11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8" y="20"/>
                  </a:moveTo>
                  <a:cubicBezTo>
                    <a:pt x="78" y="20"/>
                    <a:pt x="40" y="20"/>
                    <a:pt x="0" y="20"/>
                  </a:cubicBezTo>
                  <a:cubicBezTo>
                    <a:pt x="2" y="14"/>
                    <a:pt x="4" y="8"/>
                    <a:pt x="7" y="3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43" y="0"/>
                    <a:pt x="74" y="0"/>
                    <a:pt x="106" y="0"/>
                  </a:cubicBezTo>
                  <a:cubicBezTo>
                    <a:pt x="107" y="0"/>
                    <a:pt x="110" y="1"/>
                    <a:pt x="110" y="2"/>
                  </a:cubicBezTo>
                  <a:cubicBezTo>
                    <a:pt x="113" y="8"/>
                    <a:pt x="115" y="14"/>
                    <a:pt x="1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7481888" y="923557"/>
              <a:ext cx="217487" cy="38100"/>
            </a:xfrm>
            <a:custGeom>
              <a:avLst/>
              <a:gdLst>
                <a:gd name="T0" fmla="*/ 117 w 117"/>
                <a:gd name="T1" fmla="*/ 20 h 20"/>
                <a:gd name="T2" fmla="*/ 0 w 117"/>
                <a:gd name="T3" fmla="*/ 20 h 20"/>
                <a:gd name="T4" fmla="*/ 7 w 117"/>
                <a:gd name="T5" fmla="*/ 2 h 20"/>
                <a:gd name="T6" fmla="*/ 12 w 117"/>
                <a:gd name="T7" fmla="*/ 0 h 20"/>
                <a:gd name="T8" fmla="*/ 105 w 117"/>
                <a:gd name="T9" fmla="*/ 0 h 20"/>
                <a:gd name="T10" fmla="*/ 111 w 117"/>
                <a:gd name="T11" fmla="*/ 5 h 20"/>
                <a:gd name="T12" fmla="*/ 117 w 1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">
                  <a:moveTo>
                    <a:pt x="117" y="20"/>
                  </a:moveTo>
                  <a:cubicBezTo>
                    <a:pt x="78" y="20"/>
                    <a:pt x="39" y="20"/>
                    <a:pt x="0" y="20"/>
                  </a:cubicBezTo>
                  <a:cubicBezTo>
                    <a:pt x="2" y="14"/>
                    <a:pt x="4" y="8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43" y="0"/>
                    <a:pt x="74" y="0"/>
                    <a:pt x="105" y="0"/>
                  </a:cubicBezTo>
                  <a:cubicBezTo>
                    <a:pt x="107" y="1"/>
                    <a:pt x="110" y="3"/>
                    <a:pt x="111" y="5"/>
                  </a:cubicBezTo>
                  <a:cubicBezTo>
                    <a:pt x="113" y="9"/>
                    <a:pt x="115" y="14"/>
                    <a:pt x="1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7086600" y="1858594"/>
              <a:ext cx="117475" cy="53975"/>
            </a:xfrm>
            <a:custGeom>
              <a:avLst/>
              <a:gdLst>
                <a:gd name="T0" fmla="*/ 0 w 63"/>
                <a:gd name="T1" fmla="*/ 0 h 29"/>
                <a:gd name="T2" fmla="*/ 63 w 63"/>
                <a:gd name="T3" fmla="*/ 0 h 29"/>
                <a:gd name="T4" fmla="*/ 63 w 63"/>
                <a:gd name="T5" fmla="*/ 29 h 29"/>
                <a:gd name="T6" fmla="*/ 0 w 63"/>
                <a:gd name="T7" fmla="*/ 29 h 29"/>
                <a:gd name="T8" fmla="*/ 0 w 6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9">
                  <a:moveTo>
                    <a:pt x="0" y="0"/>
                  </a:moveTo>
                  <a:cubicBezTo>
                    <a:pt x="21" y="0"/>
                    <a:pt x="42" y="0"/>
                    <a:pt x="63" y="0"/>
                  </a:cubicBezTo>
                  <a:cubicBezTo>
                    <a:pt x="63" y="10"/>
                    <a:pt x="63" y="19"/>
                    <a:pt x="63" y="29"/>
                  </a:cubicBezTo>
                  <a:cubicBezTo>
                    <a:pt x="42" y="29"/>
                    <a:pt x="22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7593013" y="1858594"/>
              <a:ext cx="115887" cy="53975"/>
            </a:xfrm>
            <a:custGeom>
              <a:avLst/>
              <a:gdLst>
                <a:gd name="T0" fmla="*/ 0 w 62"/>
                <a:gd name="T1" fmla="*/ 0 h 29"/>
                <a:gd name="T2" fmla="*/ 62 w 62"/>
                <a:gd name="T3" fmla="*/ 0 h 29"/>
                <a:gd name="T4" fmla="*/ 62 w 62"/>
                <a:gd name="T5" fmla="*/ 29 h 29"/>
                <a:gd name="T6" fmla="*/ 0 w 62"/>
                <a:gd name="T7" fmla="*/ 29 h 29"/>
                <a:gd name="T8" fmla="*/ 0 w 6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0"/>
                  </a:moveTo>
                  <a:cubicBezTo>
                    <a:pt x="21" y="0"/>
                    <a:pt x="41" y="0"/>
                    <a:pt x="62" y="0"/>
                  </a:cubicBezTo>
                  <a:cubicBezTo>
                    <a:pt x="62" y="10"/>
                    <a:pt x="62" y="19"/>
                    <a:pt x="62" y="29"/>
                  </a:cubicBezTo>
                  <a:cubicBezTo>
                    <a:pt x="41" y="29"/>
                    <a:pt x="21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0"/>
            <p:cNvSpPr>
              <a:spLocks noEditPoints="1"/>
            </p:cNvSpPr>
            <p:nvPr/>
          </p:nvSpPr>
          <p:spPr bwMode="auto">
            <a:xfrm>
              <a:off x="7070725" y="1310907"/>
              <a:ext cx="655637" cy="463550"/>
            </a:xfrm>
            <a:custGeom>
              <a:avLst/>
              <a:gdLst>
                <a:gd name="T0" fmla="*/ 174 w 351"/>
                <a:gd name="T1" fmla="*/ 249 h 249"/>
                <a:gd name="T2" fmla="*/ 17 w 351"/>
                <a:gd name="T3" fmla="*/ 249 h 249"/>
                <a:gd name="T4" fmla="*/ 0 w 351"/>
                <a:gd name="T5" fmla="*/ 232 h 249"/>
                <a:gd name="T6" fmla="*/ 0 w 351"/>
                <a:gd name="T7" fmla="*/ 18 h 249"/>
                <a:gd name="T8" fmla="*/ 17 w 351"/>
                <a:gd name="T9" fmla="*/ 0 h 249"/>
                <a:gd name="T10" fmla="*/ 334 w 351"/>
                <a:gd name="T11" fmla="*/ 0 h 249"/>
                <a:gd name="T12" fmla="*/ 351 w 351"/>
                <a:gd name="T13" fmla="*/ 18 h 249"/>
                <a:gd name="T14" fmla="*/ 351 w 351"/>
                <a:gd name="T15" fmla="*/ 230 h 249"/>
                <a:gd name="T16" fmla="*/ 331 w 351"/>
                <a:gd name="T17" fmla="*/ 249 h 249"/>
                <a:gd name="T18" fmla="*/ 174 w 351"/>
                <a:gd name="T19" fmla="*/ 249 h 249"/>
                <a:gd name="T20" fmla="*/ 310 w 351"/>
                <a:gd name="T21" fmla="*/ 238 h 249"/>
                <a:gd name="T22" fmla="*/ 310 w 351"/>
                <a:gd name="T23" fmla="*/ 237 h 249"/>
                <a:gd name="T24" fmla="*/ 118 w 351"/>
                <a:gd name="T25" fmla="*/ 229 h 249"/>
                <a:gd name="T26" fmla="*/ 33 w 351"/>
                <a:gd name="T27" fmla="*/ 225 h 249"/>
                <a:gd name="T28" fmla="*/ 21 w 351"/>
                <a:gd name="T29" fmla="*/ 214 h 249"/>
                <a:gd name="T30" fmla="*/ 17 w 351"/>
                <a:gd name="T31" fmla="*/ 138 h 249"/>
                <a:gd name="T32" fmla="*/ 11 w 351"/>
                <a:gd name="T33" fmla="*/ 47 h 249"/>
                <a:gd name="T34" fmla="*/ 10 w 351"/>
                <a:gd name="T35" fmla="*/ 222 h 249"/>
                <a:gd name="T36" fmla="*/ 25 w 351"/>
                <a:gd name="T37" fmla="*/ 238 h 249"/>
                <a:gd name="T38" fmla="*/ 130 w 351"/>
                <a:gd name="T39" fmla="*/ 238 h 249"/>
                <a:gd name="T40" fmla="*/ 310 w 351"/>
                <a:gd name="T41" fmla="*/ 238 h 249"/>
                <a:gd name="T42" fmla="*/ 175 w 351"/>
                <a:gd name="T43" fmla="*/ 28 h 249"/>
                <a:gd name="T44" fmla="*/ 85 w 351"/>
                <a:gd name="T45" fmla="*/ 28 h 249"/>
                <a:gd name="T46" fmla="*/ 75 w 351"/>
                <a:gd name="T47" fmla="*/ 37 h 249"/>
                <a:gd name="T48" fmla="*/ 75 w 351"/>
                <a:gd name="T49" fmla="*/ 45 h 249"/>
                <a:gd name="T50" fmla="*/ 79 w 351"/>
                <a:gd name="T51" fmla="*/ 50 h 249"/>
                <a:gd name="T52" fmla="*/ 100 w 351"/>
                <a:gd name="T53" fmla="*/ 50 h 249"/>
                <a:gd name="T54" fmla="*/ 103 w 351"/>
                <a:gd name="T55" fmla="*/ 46 h 249"/>
                <a:gd name="T56" fmla="*/ 114 w 351"/>
                <a:gd name="T57" fmla="*/ 39 h 249"/>
                <a:gd name="T58" fmla="*/ 238 w 351"/>
                <a:gd name="T59" fmla="*/ 39 h 249"/>
                <a:gd name="T60" fmla="*/ 246 w 351"/>
                <a:gd name="T61" fmla="*/ 45 h 249"/>
                <a:gd name="T62" fmla="*/ 255 w 351"/>
                <a:gd name="T63" fmla="*/ 51 h 249"/>
                <a:gd name="T64" fmla="*/ 265 w 351"/>
                <a:gd name="T65" fmla="*/ 51 h 249"/>
                <a:gd name="T66" fmla="*/ 275 w 351"/>
                <a:gd name="T67" fmla="*/ 37 h 249"/>
                <a:gd name="T68" fmla="*/ 265 w 351"/>
                <a:gd name="T69" fmla="*/ 28 h 249"/>
                <a:gd name="T70" fmla="*/ 175 w 351"/>
                <a:gd name="T71" fmla="*/ 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1" h="249">
                  <a:moveTo>
                    <a:pt x="174" y="249"/>
                  </a:moveTo>
                  <a:cubicBezTo>
                    <a:pt x="122" y="249"/>
                    <a:pt x="70" y="249"/>
                    <a:pt x="17" y="249"/>
                  </a:cubicBezTo>
                  <a:cubicBezTo>
                    <a:pt x="4" y="249"/>
                    <a:pt x="0" y="245"/>
                    <a:pt x="0" y="232"/>
                  </a:cubicBezTo>
                  <a:cubicBezTo>
                    <a:pt x="0" y="160"/>
                    <a:pt x="0" y="89"/>
                    <a:pt x="0" y="18"/>
                  </a:cubicBezTo>
                  <a:cubicBezTo>
                    <a:pt x="0" y="5"/>
                    <a:pt x="4" y="0"/>
                    <a:pt x="17" y="0"/>
                  </a:cubicBezTo>
                  <a:cubicBezTo>
                    <a:pt x="122" y="0"/>
                    <a:pt x="228" y="0"/>
                    <a:pt x="334" y="0"/>
                  </a:cubicBezTo>
                  <a:cubicBezTo>
                    <a:pt x="346" y="0"/>
                    <a:pt x="351" y="5"/>
                    <a:pt x="351" y="18"/>
                  </a:cubicBezTo>
                  <a:cubicBezTo>
                    <a:pt x="351" y="88"/>
                    <a:pt x="351" y="159"/>
                    <a:pt x="351" y="230"/>
                  </a:cubicBezTo>
                  <a:cubicBezTo>
                    <a:pt x="351" y="246"/>
                    <a:pt x="347" y="249"/>
                    <a:pt x="331" y="249"/>
                  </a:cubicBezTo>
                  <a:cubicBezTo>
                    <a:pt x="279" y="249"/>
                    <a:pt x="227" y="249"/>
                    <a:pt x="174" y="249"/>
                  </a:cubicBezTo>
                  <a:close/>
                  <a:moveTo>
                    <a:pt x="310" y="238"/>
                  </a:moveTo>
                  <a:cubicBezTo>
                    <a:pt x="310" y="237"/>
                    <a:pt x="310" y="237"/>
                    <a:pt x="310" y="237"/>
                  </a:cubicBezTo>
                  <a:cubicBezTo>
                    <a:pt x="246" y="234"/>
                    <a:pt x="182" y="232"/>
                    <a:pt x="118" y="229"/>
                  </a:cubicBezTo>
                  <a:cubicBezTo>
                    <a:pt x="90" y="228"/>
                    <a:pt x="61" y="227"/>
                    <a:pt x="33" y="225"/>
                  </a:cubicBezTo>
                  <a:cubicBezTo>
                    <a:pt x="25" y="225"/>
                    <a:pt x="22" y="221"/>
                    <a:pt x="21" y="214"/>
                  </a:cubicBezTo>
                  <a:cubicBezTo>
                    <a:pt x="20" y="188"/>
                    <a:pt x="18" y="163"/>
                    <a:pt x="17" y="138"/>
                  </a:cubicBezTo>
                  <a:cubicBezTo>
                    <a:pt x="15" y="108"/>
                    <a:pt x="13" y="77"/>
                    <a:pt x="11" y="47"/>
                  </a:cubicBezTo>
                  <a:cubicBezTo>
                    <a:pt x="10" y="106"/>
                    <a:pt x="10" y="164"/>
                    <a:pt x="10" y="222"/>
                  </a:cubicBezTo>
                  <a:cubicBezTo>
                    <a:pt x="10" y="234"/>
                    <a:pt x="14" y="238"/>
                    <a:pt x="25" y="238"/>
                  </a:cubicBezTo>
                  <a:cubicBezTo>
                    <a:pt x="60" y="238"/>
                    <a:pt x="95" y="238"/>
                    <a:pt x="130" y="238"/>
                  </a:cubicBezTo>
                  <a:cubicBezTo>
                    <a:pt x="190" y="238"/>
                    <a:pt x="250" y="238"/>
                    <a:pt x="310" y="238"/>
                  </a:cubicBezTo>
                  <a:close/>
                  <a:moveTo>
                    <a:pt x="175" y="28"/>
                  </a:moveTo>
                  <a:cubicBezTo>
                    <a:pt x="145" y="28"/>
                    <a:pt x="115" y="28"/>
                    <a:pt x="85" y="28"/>
                  </a:cubicBezTo>
                  <a:cubicBezTo>
                    <a:pt x="77" y="28"/>
                    <a:pt x="75" y="29"/>
                    <a:pt x="75" y="37"/>
                  </a:cubicBezTo>
                  <a:cubicBezTo>
                    <a:pt x="75" y="40"/>
                    <a:pt x="75" y="42"/>
                    <a:pt x="75" y="45"/>
                  </a:cubicBezTo>
                  <a:cubicBezTo>
                    <a:pt x="76" y="47"/>
                    <a:pt x="78" y="50"/>
                    <a:pt x="79" y="50"/>
                  </a:cubicBezTo>
                  <a:cubicBezTo>
                    <a:pt x="86" y="50"/>
                    <a:pt x="93" y="50"/>
                    <a:pt x="100" y="50"/>
                  </a:cubicBezTo>
                  <a:cubicBezTo>
                    <a:pt x="101" y="50"/>
                    <a:pt x="103" y="48"/>
                    <a:pt x="103" y="46"/>
                  </a:cubicBezTo>
                  <a:cubicBezTo>
                    <a:pt x="104" y="40"/>
                    <a:pt x="109" y="39"/>
                    <a:pt x="114" y="39"/>
                  </a:cubicBezTo>
                  <a:cubicBezTo>
                    <a:pt x="155" y="40"/>
                    <a:pt x="197" y="40"/>
                    <a:pt x="238" y="39"/>
                  </a:cubicBezTo>
                  <a:cubicBezTo>
                    <a:pt x="242" y="39"/>
                    <a:pt x="245" y="40"/>
                    <a:pt x="246" y="45"/>
                  </a:cubicBezTo>
                  <a:cubicBezTo>
                    <a:pt x="247" y="49"/>
                    <a:pt x="251" y="51"/>
                    <a:pt x="255" y="51"/>
                  </a:cubicBezTo>
                  <a:cubicBezTo>
                    <a:pt x="258" y="50"/>
                    <a:pt x="261" y="51"/>
                    <a:pt x="265" y="51"/>
                  </a:cubicBezTo>
                  <a:cubicBezTo>
                    <a:pt x="274" y="50"/>
                    <a:pt x="275" y="49"/>
                    <a:pt x="275" y="37"/>
                  </a:cubicBezTo>
                  <a:cubicBezTo>
                    <a:pt x="275" y="29"/>
                    <a:pt x="273" y="28"/>
                    <a:pt x="265" y="28"/>
                  </a:cubicBezTo>
                  <a:cubicBezTo>
                    <a:pt x="235" y="28"/>
                    <a:pt x="205" y="28"/>
                    <a:pt x="17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29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9;p52"/>
          <p:cNvSpPr txBox="1">
            <a:spLocks/>
          </p:cNvSpPr>
          <p:nvPr/>
        </p:nvSpPr>
        <p:spPr>
          <a:xfrm>
            <a:off x="378223" y="1477230"/>
            <a:ext cx="4962900" cy="25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■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■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Char char="■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400"/>
              <a:buFont typeface="Roboto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AUTHOR (YEAR):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Title of the publication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Publisher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400"/>
              <a:buFont typeface="Roboto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AUTHOR (YEAR):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Title of the publication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Publisher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400"/>
              <a:buFont typeface="Roboto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AUTHOR (YEAR):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Title of the publication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Publisher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400"/>
              <a:buFont typeface="Roboto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AUTHOR (YEAR):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Title of the publication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Publisher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400"/>
              <a:buFont typeface="Roboto"/>
              <a:buChar char="●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AUTHOR (YEAR):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Title of the publication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. Publisher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6" name="Google Shape;780;p52"/>
          <p:cNvSpPr txBox="1">
            <a:spLocks/>
          </p:cNvSpPr>
          <p:nvPr/>
        </p:nvSpPr>
        <p:spPr>
          <a:xfrm>
            <a:off x="714126" y="460983"/>
            <a:ext cx="7715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Bibliographic References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199063" y="2208212"/>
            <a:ext cx="3643313" cy="1633538"/>
          </a:xfrm>
          <a:custGeom>
            <a:avLst/>
            <a:gdLst>
              <a:gd name="T0" fmla="*/ 37 w 1620"/>
              <a:gd name="T1" fmla="*/ 725 h 725"/>
              <a:gd name="T2" fmla="*/ 37 w 1620"/>
              <a:gd name="T3" fmla="*/ 695 h 725"/>
              <a:gd name="T4" fmla="*/ 38 w 1620"/>
              <a:gd name="T5" fmla="*/ 121 h 725"/>
              <a:gd name="T6" fmla="*/ 10 w 1620"/>
              <a:gd name="T7" fmla="*/ 37 h 725"/>
              <a:gd name="T8" fmla="*/ 3 w 1620"/>
              <a:gd name="T9" fmla="*/ 14 h 725"/>
              <a:gd name="T10" fmla="*/ 28 w 1620"/>
              <a:gd name="T11" fmla="*/ 2 h 725"/>
              <a:gd name="T12" fmla="*/ 102 w 1620"/>
              <a:gd name="T13" fmla="*/ 1 h 725"/>
              <a:gd name="T14" fmla="*/ 1578 w 1620"/>
              <a:gd name="T15" fmla="*/ 1 h 725"/>
              <a:gd name="T16" fmla="*/ 1596 w 1620"/>
              <a:gd name="T17" fmla="*/ 2 h 725"/>
              <a:gd name="T18" fmla="*/ 1608 w 1620"/>
              <a:gd name="T19" fmla="*/ 32 h 725"/>
              <a:gd name="T20" fmla="*/ 1577 w 1620"/>
              <a:gd name="T21" fmla="*/ 131 h 725"/>
              <a:gd name="T22" fmla="*/ 1578 w 1620"/>
              <a:gd name="T23" fmla="*/ 701 h 725"/>
              <a:gd name="T24" fmla="*/ 1578 w 1620"/>
              <a:gd name="T25" fmla="*/ 725 h 725"/>
              <a:gd name="T26" fmla="*/ 37 w 1620"/>
              <a:gd name="T27" fmla="*/ 725 h 725"/>
              <a:gd name="T28" fmla="*/ 577 w 1620"/>
              <a:gd name="T29" fmla="*/ 456 h 725"/>
              <a:gd name="T30" fmla="*/ 1038 w 1620"/>
              <a:gd name="T31" fmla="*/ 456 h 725"/>
              <a:gd name="T32" fmla="*/ 1038 w 1620"/>
              <a:gd name="T33" fmla="*/ 343 h 725"/>
              <a:gd name="T34" fmla="*/ 577 w 1620"/>
              <a:gd name="T35" fmla="*/ 343 h 725"/>
              <a:gd name="T36" fmla="*/ 577 w 1620"/>
              <a:gd name="T37" fmla="*/ 456 h 725"/>
              <a:gd name="T38" fmla="*/ 576 w 1620"/>
              <a:gd name="T39" fmla="*/ 493 h 725"/>
              <a:gd name="T40" fmla="*/ 576 w 1620"/>
              <a:gd name="T41" fmla="*/ 681 h 725"/>
              <a:gd name="T42" fmla="*/ 1038 w 1620"/>
              <a:gd name="T43" fmla="*/ 681 h 725"/>
              <a:gd name="T44" fmla="*/ 1038 w 1620"/>
              <a:gd name="T45" fmla="*/ 493 h 725"/>
              <a:gd name="T46" fmla="*/ 576 w 1620"/>
              <a:gd name="T47" fmla="*/ 493 h 725"/>
              <a:gd name="T48" fmla="*/ 1071 w 1620"/>
              <a:gd name="T49" fmla="*/ 81 h 725"/>
              <a:gd name="T50" fmla="*/ 1071 w 1620"/>
              <a:gd name="T51" fmla="*/ 681 h 725"/>
              <a:gd name="T52" fmla="*/ 1533 w 1620"/>
              <a:gd name="T53" fmla="*/ 681 h 725"/>
              <a:gd name="T54" fmla="*/ 1533 w 1620"/>
              <a:gd name="T55" fmla="*/ 81 h 725"/>
              <a:gd name="T56" fmla="*/ 1071 w 1620"/>
              <a:gd name="T57" fmla="*/ 81 h 725"/>
              <a:gd name="T58" fmla="*/ 544 w 1620"/>
              <a:gd name="T59" fmla="*/ 81 h 725"/>
              <a:gd name="T60" fmla="*/ 83 w 1620"/>
              <a:gd name="T61" fmla="*/ 81 h 725"/>
              <a:gd name="T62" fmla="*/ 83 w 1620"/>
              <a:gd name="T63" fmla="*/ 681 h 725"/>
              <a:gd name="T64" fmla="*/ 544 w 1620"/>
              <a:gd name="T65" fmla="*/ 681 h 725"/>
              <a:gd name="T66" fmla="*/ 544 w 1620"/>
              <a:gd name="T67" fmla="*/ 81 h 725"/>
              <a:gd name="T68" fmla="*/ 1038 w 1620"/>
              <a:gd name="T69" fmla="*/ 305 h 725"/>
              <a:gd name="T70" fmla="*/ 1038 w 1620"/>
              <a:gd name="T71" fmla="*/ 81 h 725"/>
              <a:gd name="T72" fmla="*/ 1024 w 1620"/>
              <a:gd name="T73" fmla="*/ 80 h 725"/>
              <a:gd name="T74" fmla="*/ 592 w 1620"/>
              <a:gd name="T75" fmla="*/ 79 h 725"/>
              <a:gd name="T76" fmla="*/ 575 w 1620"/>
              <a:gd name="T77" fmla="*/ 97 h 725"/>
              <a:gd name="T78" fmla="*/ 575 w 1620"/>
              <a:gd name="T79" fmla="*/ 262 h 725"/>
              <a:gd name="T80" fmla="*/ 575 w 1620"/>
              <a:gd name="T81" fmla="*/ 305 h 725"/>
              <a:gd name="T82" fmla="*/ 1038 w 1620"/>
              <a:gd name="T83" fmla="*/ 30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0" h="725">
                <a:moveTo>
                  <a:pt x="37" y="725"/>
                </a:moveTo>
                <a:cubicBezTo>
                  <a:pt x="37" y="714"/>
                  <a:pt x="37" y="705"/>
                  <a:pt x="37" y="695"/>
                </a:cubicBezTo>
                <a:cubicBezTo>
                  <a:pt x="37" y="504"/>
                  <a:pt x="37" y="313"/>
                  <a:pt x="38" y="121"/>
                </a:cubicBezTo>
                <a:cubicBezTo>
                  <a:pt x="38" y="89"/>
                  <a:pt x="30" y="62"/>
                  <a:pt x="10" y="37"/>
                </a:cubicBezTo>
                <a:cubicBezTo>
                  <a:pt x="5" y="31"/>
                  <a:pt x="0" y="18"/>
                  <a:pt x="3" y="14"/>
                </a:cubicBezTo>
                <a:cubicBezTo>
                  <a:pt x="8" y="7"/>
                  <a:pt x="19" y="3"/>
                  <a:pt x="28" y="2"/>
                </a:cubicBezTo>
                <a:cubicBezTo>
                  <a:pt x="52" y="0"/>
                  <a:pt x="77" y="1"/>
                  <a:pt x="102" y="1"/>
                </a:cubicBezTo>
                <a:cubicBezTo>
                  <a:pt x="594" y="1"/>
                  <a:pt x="1086" y="1"/>
                  <a:pt x="1578" y="1"/>
                </a:cubicBezTo>
                <a:cubicBezTo>
                  <a:pt x="1584" y="1"/>
                  <a:pt x="1590" y="1"/>
                  <a:pt x="1596" y="2"/>
                </a:cubicBezTo>
                <a:cubicBezTo>
                  <a:pt x="1613" y="5"/>
                  <a:pt x="1620" y="19"/>
                  <a:pt x="1608" y="32"/>
                </a:cubicBezTo>
                <a:cubicBezTo>
                  <a:pt x="1582" y="61"/>
                  <a:pt x="1577" y="94"/>
                  <a:pt x="1577" y="131"/>
                </a:cubicBezTo>
                <a:cubicBezTo>
                  <a:pt x="1578" y="321"/>
                  <a:pt x="1578" y="511"/>
                  <a:pt x="1578" y="701"/>
                </a:cubicBezTo>
                <a:cubicBezTo>
                  <a:pt x="1578" y="708"/>
                  <a:pt x="1578" y="716"/>
                  <a:pt x="1578" y="725"/>
                </a:cubicBezTo>
                <a:cubicBezTo>
                  <a:pt x="1064" y="725"/>
                  <a:pt x="552" y="725"/>
                  <a:pt x="37" y="725"/>
                </a:cubicBezTo>
                <a:close/>
                <a:moveTo>
                  <a:pt x="577" y="456"/>
                </a:moveTo>
                <a:cubicBezTo>
                  <a:pt x="731" y="456"/>
                  <a:pt x="884" y="456"/>
                  <a:pt x="1038" y="456"/>
                </a:cubicBezTo>
                <a:cubicBezTo>
                  <a:pt x="1038" y="417"/>
                  <a:pt x="1038" y="380"/>
                  <a:pt x="1038" y="343"/>
                </a:cubicBezTo>
                <a:cubicBezTo>
                  <a:pt x="883" y="343"/>
                  <a:pt x="730" y="343"/>
                  <a:pt x="577" y="343"/>
                </a:cubicBezTo>
                <a:cubicBezTo>
                  <a:pt x="577" y="381"/>
                  <a:pt x="577" y="418"/>
                  <a:pt x="577" y="456"/>
                </a:cubicBezTo>
                <a:close/>
                <a:moveTo>
                  <a:pt x="576" y="493"/>
                </a:moveTo>
                <a:cubicBezTo>
                  <a:pt x="576" y="556"/>
                  <a:pt x="576" y="618"/>
                  <a:pt x="576" y="681"/>
                </a:cubicBezTo>
                <a:cubicBezTo>
                  <a:pt x="731" y="681"/>
                  <a:pt x="885" y="681"/>
                  <a:pt x="1038" y="681"/>
                </a:cubicBezTo>
                <a:cubicBezTo>
                  <a:pt x="1038" y="618"/>
                  <a:pt x="1038" y="556"/>
                  <a:pt x="1038" y="493"/>
                </a:cubicBezTo>
                <a:cubicBezTo>
                  <a:pt x="884" y="493"/>
                  <a:pt x="732" y="493"/>
                  <a:pt x="576" y="493"/>
                </a:cubicBezTo>
                <a:close/>
                <a:moveTo>
                  <a:pt x="1071" y="81"/>
                </a:moveTo>
                <a:cubicBezTo>
                  <a:pt x="1071" y="281"/>
                  <a:pt x="1071" y="481"/>
                  <a:pt x="1071" y="681"/>
                </a:cubicBezTo>
                <a:cubicBezTo>
                  <a:pt x="1226" y="681"/>
                  <a:pt x="1379" y="681"/>
                  <a:pt x="1533" y="681"/>
                </a:cubicBezTo>
                <a:cubicBezTo>
                  <a:pt x="1533" y="481"/>
                  <a:pt x="1533" y="281"/>
                  <a:pt x="1533" y="81"/>
                </a:cubicBezTo>
                <a:cubicBezTo>
                  <a:pt x="1379" y="81"/>
                  <a:pt x="1227" y="81"/>
                  <a:pt x="1071" y="81"/>
                </a:cubicBezTo>
                <a:close/>
                <a:moveTo>
                  <a:pt x="544" y="81"/>
                </a:moveTo>
                <a:cubicBezTo>
                  <a:pt x="390" y="81"/>
                  <a:pt x="236" y="81"/>
                  <a:pt x="83" y="81"/>
                </a:cubicBezTo>
                <a:cubicBezTo>
                  <a:pt x="83" y="282"/>
                  <a:pt x="83" y="482"/>
                  <a:pt x="83" y="681"/>
                </a:cubicBezTo>
                <a:cubicBezTo>
                  <a:pt x="237" y="681"/>
                  <a:pt x="390" y="681"/>
                  <a:pt x="544" y="681"/>
                </a:cubicBezTo>
                <a:cubicBezTo>
                  <a:pt x="544" y="481"/>
                  <a:pt x="544" y="282"/>
                  <a:pt x="544" y="81"/>
                </a:cubicBezTo>
                <a:close/>
                <a:moveTo>
                  <a:pt x="1038" y="305"/>
                </a:moveTo>
                <a:cubicBezTo>
                  <a:pt x="1038" y="229"/>
                  <a:pt x="1038" y="156"/>
                  <a:pt x="1038" y="81"/>
                </a:cubicBezTo>
                <a:cubicBezTo>
                  <a:pt x="1033" y="81"/>
                  <a:pt x="1028" y="80"/>
                  <a:pt x="1024" y="80"/>
                </a:cubicBezTo>
                <a:cubicBezTo>
                  <a:pt x="880" y="79"/>
                  <a:pt x="736" y="80"/>
                  <a:pt x="592" y="79"/>
                </a:cubicBezTo>
                <a:cubicBezTo>
                  <a:pt x="579" y="79"/>
                  <a:pt x="575" y="84"/>
                  <a:pt x="575" y="97"/>
                </a:cubicBezTo>
                <a:cubicBezTo>
                  <a:pt x="575" y="152"/>
                  <a:pt x="575" y="207"/>
                  <a:pt x="575" y="262"/>
                </a:cubicBezTo>
                <a:cubicBezTo>
                  <a:pt x="575" y="276"/>
                  <a:pt x="575" y="290"/>
                  <a:pt x="575" y="305"/>
                </a:cubicBezTo>
                <a:cubicBezTo>
                  <a:pt x="731" y="305"/>
                  <a:pt x="884" y="305"/>
                  <a:pt x="1038" y="305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877050" y="3449638"/>
            <a:ext cx="276225" cy="284163"/>
          </a:xfrm>
          <a:custGeom>
            <a:avLst/>
            <a:gdLst>
              <a:gd name="T0" fmla="*/ 0 w 123"/>
              <a:gd name="T1" fmla="*/ 0 h 126"/>
              <a:gd name="T2" fmla="*/ 98 w 123"/>
              <a:gd name="T3" fmla="*/ 0 h 126"/>
              <a:gd name="T4" fmla="*/ 99 w 123"/>
              <a:gd name="T5" fmla="*/ 15 h 126"/>
              <a:gd name="T6" fmla="*/ 123 w 123"/>
              <a:gd name="T7" fmla="*/ 38 h 126"/>
              <a:gd name="T8" fmla="*/ 110 w 123"/>
              <a:gd name="T9" fmla="*/ 75 h 126"/>
              <a:gd name="T10" fmla="*/ 100 w 123"/>
              <a:gd name="T11" fmla="*/ 97 h 126"/>
              <a:gd name="T12" fmla="*/ 70 w 123"/>
              <a:gd name="T13" fmla="*/ 126 h 126"/>
              <a:gd name="T14" fmla="*/ 24 w 123"/>
              <a:gd name="T15" fmla="*/ 125 h 126"/>
              <a:gd name="T16" fmla="*/ 1 w 123"/>
              <a:gd name="T17" fmla="*/ 106 h 126"/>
              <a:gd name="T18" fmla="*/ 0 w 123"/>
              <a:gd name="T1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126">
                <a:moveTo>
                  <a:pt x="0" y="0"/>
                </a:moveTo>
                <a:cubicBezTo>
                  <a:pt x="34" y="0"/>
                  <a:pt x="66" y="0"/>
                  <a:pt x="98" y="0"/>
                </a:cubicBezTo>
                <a:cubicBezTo>
                  <a:pt x="99" y="7"/>
                  <a:pt x="99" y="14"/>
                  <a:pt x="99" y="15"/>
                </a:cubicBezTo>
                <a:cubicBezTo>
                  <a:pt x="110" y="24"/>
                  <a:pt x="123" y="31"/>
                  <a:pt x="123" y="38"/>
                </a:cubicBezTo>
                <a:cubicBezTo>
                  <a:pt x="123" y="50"/>
                  <a:pt x="115" y="63"/>
                  <a:pt x="110" y="75"/>
                </a:cubicBezTo>
                <a:cubicBezTo>
                  <a:pt x="107" y="83"/>
                  <a:pt x="100" y="90"/>
                  <a:pt x="100" y="97"/>
                </a:cubicBezTo>
                <a:cubicBezTo>
                  <a:pt x="97" y="119"/>
                  <a:pt x="92" y="125"/>
                  <a:pt x="70" y="126"/>
                </a:cubicBezTo>
                <a:cubicBezTo>
                  <a:pt x="55" y="126"/>
                  <a:pt x="39" y="126"/>
                  <a:pt x="24" y="125"/>
                </a:cubicBezTo>
                <a:cubicBezTo>
                  <a:pt x="11" y="125"/>
                  <a:pt x="1" y="119"/>
                  <a:pt x="1" y="106"/>
                </a:cubicBezTo>
                <a:cubicBezTo>
                  <a:pt x="0" y="71"/>
                  <a:pt x="0" y="36"/>
                  <a:pt x="0" y="0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7205663" y="3449638"/>
            <a:ext cx="274638" cy="284163"/>
          </a:xfrm>
          <a:custGeom>
            <a:avLst/>
            <a:gdLst>
              <a:gd name="T0" fmla="*/ 1 w 122"/>
              <a:gd name="T1" fmla="*/ 0 h 126"/>
              <a:gd name="T2" fmla="*/ 97 w 122"/>
              <a:gd name="T3" fmla="*/ 0 h 126"/>
              <a:gd name="T4" fmla="*/ 99 w 122"/>
              <a:gd name="T5" fmla="*/ 17 h 126"/>
              <a:gd name="T6" fmla="*/ 122 w 122"/>
              <a:gd name="T7" fmla="*/ 35 h 126"/>
              <a:gd name="T8" fmla="*/ 111 w 122"/>
              <a:gd name="T9" fmla="*/ 73 h 126"/>
              <a:gd name="T10" fmla="*/ 98 w 122"/>
              <a:gd name="T11" fmla="*/ 101 h 126"/>
              <a:gd name="T12" fmla="*/ 74 w 122"/>
              <a:gd name="T13" fmla="*/ 126 h 126"/>
              <a:gd name="T14" fmla="*/ 25 w 122"/>
              <a:gd name="T15" fmla="*/ 126 h 126"/>
              <a:gd name="T16" fmla="*/ 1 w 122"/>
              <a:gd name="T17" fmla="*/ 106 h 126"/>
              <a:gd name="T18" fmla="*/ 1 w 122"/>
              <a:gd name="T19" fmla="*/ 0 h 126"/>
              <a:gd name="T20" fmla="*/ 115 w 122"/>
              <a:gd name="T21" fmla="*/ 37 h 126"/>
              <a:gd name="T22" fmla="*/ 106 w 122"/>
              <a:gd name="T23" fmla="*/ 34 h 126"/>
              <a:gd name="T24" fmla="*/ 100 w 122"/>
              <a:gd name="T25" fmla="*/ 65 h 126"/>
              <a:gd name="T26" fmla="*/ 107 w 122"/>
              <a:gd name="T27" fmla="*/ 67 h 126"/>
              <a:gd name="T28" fmla="*/ 115 w 122"/>
              <a:gd name="T29" fmla="*/ 3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6">
                <a:moveTo>
                  <a:pt x="1" y="0"/>
                </a:moveTo>
                <a:cubicBezTo>
                  <a:pt x="35" y="0"/>
                  <a:pt x="65" y="0"/>
                  <a:pt x="97" y="0"/>
                </a:cubicBezTo>
                <a:cubicBezTo>
                  <a:pt x="98" y="7"/>
                  <a:pt x="99" y="14"/>
                  <a:pt x="99" y="17"/>
                </a:cubicBezTo>
                <a:cubicBezTo>
                  <a:pt x="109" y="24"/>
                  <a:pt x="122" y="30"/>
                  <a:pt x="122" y="35"/>
                </a:cubicBezTo>
                <a:cubicBezTo>
                  <a:pt x="122" y="48"/>
                  <a:pt x="120" y="64"/>
                  <a:pt x="111" y="73"/>
                </a:cubicBezTo>
                <a:cubicBezTo>
                  <a:pt x="103" y="82"/>
                  <a:pt x="98" y="88"/>
                  <a:pt x="98" y="101"/>
                </a:cubicBezTo>
                <a:cubicBezTo>
                  <a:pt x="100" y="117"/>
                  <a:pt x="90" y="125"/>
                  <a:pt x="74" y="126"/>
                </a:cubicBezTo>
                <a:cubicBezTo>
                  <a:pt x="58" y="126"/>
                  <a:pt x="41" y="126"/>
                  <a:pt x="25" y="126"/>
                </a:cubicBezTo>
                <a:cubicBezTo>
                  <a:pt x="12" y="125"/>
                  <a:pt x="1" y="120"/>
                  <a:pt x="1" y="106"/>
                </a:cubicBezTo>
                <a:cubicBezTo>
                  <a:pt x="0" y="71"/>
                  <a:pt x="1" y="36"/>
                  <a:pt x="1" y="0"/>
                </a:cubicBezTo>
                <a:close/>
                <a:moveTo>
                  <a:pt x="115" y="37"/>
                </a:moveTo>
                <a:cubicBezTo>
                  <a:pt x="112" y="36"/>
                  <a:pt x="109" y="35"/>
                  <a:pt x="106" y="34"/>
                </a:cubicBezTo>
                <a:cubicBezTo>
                  <a:pt x="94" y="42"/>
                  <a:pt x="99" y="54"/>
                  <a:pt x="100" y="65"/>
                </a:cubicBezTo>
                <a:cubicBezTo>
                  <a:pt x="102" y="66"/>
                  <a:pt x="104" y="67"/>
                  <a:pt x="107" y="67"/>
                </a:cubicBezTo>
                <a:cubicBezTo>
                  <a:pt x="109" y="57"/>
                  <a:pt x="112" y="47"/>
                  <a:pt x="115" y="37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6551613" y="3443288"/>
            <a:ext cx="284163" cy="284163"/>
          </a:xfrm>
          <a:custGeom>
            <a:avLst/>
            <a:gdLst>
              <a:gd name="T0" fmla="*/ 0 w 127"/>
              <a:gd name="T1" fmla="*/ 0 h 126"/>
              <a:gd name="T2" fmla="*/ 96 w 127"/>
              <a:gd name="T3" fmla="*/ 0 h 126"/>
              <a:gd name="T4" fmla="*/ 98 w 127"/>
              <a:gd name="T5" fmla="*/ 16 h 126"/>
              <a:gd name="T6" fmla="*/ 122 w 127"/>
              <a:gd name="T7" fmla="*/ 38 h 126"/>
              <a:gd name="T8" fmla="*/ 108 w 127"/>
              <a:gd name="T9" fmla="*/ 77 h 126"/>
              <a:gd name="T10" fmla="*/ 98 w 127"/>
              <a:gd name="T11" fmla="*/ 97 h 126"/>
              <a:gd name="T12" fmla="*/ 69 w 127"/>
              <a:gd name="T13" fmla="*/ 126 h 126"/>
              <a:gd name="T14" fmla="*/ 23 w 127"/>
              <a:gd name="T15" fmla="*/ 126 h 126"/>
              <a:gd name="T16" fmla="*/ 0 w 127"/>
              <a:gd name="T17" fmla="*/ 104 h 126"/>
              <a:gd name="T18" fmla="*/ 0 w 127"/>
              <a:gd name="T19" fmla="*/ 0 h 126"/>
              <a:gd name="T20" fmla="*/ 114 w 127"/>
              <a:gd name="T21" fmla="*/ 36 h 126"/>
              <a:gd name="T22" fmla="*/ 105 w 127"/>
              <a:gd name="T23" fmla="*/ 34 h 126"/>
              <a:gd name="T24" fmla="*/ 99 w 127"/>
              <a:gd name="T25" fmla="*/ 67 h 126"/>
              <a:gd name="T26" fmla="*/ 106 w 127"/>
              <a:gd name="T27" fmla="*/ 68 h 126"/>
              <a:gd name="T28" fmla="*/ 114 w 127"/>
              <a:gd name="T29" fmla="*/ 3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" h="126">
                <a:moveTo>
                  <a:pt x="0" y="0"/>
                </a:moveTo>
                <a:cubicBezTo>
                  <a:pt x="34" y="0"/>
                  <a:pt x="65" y="0"/>
                  <a:pt x="96" y="0"/>
                </a:cubicBezTo>
                <a:cubicBezTo>
                  <a:pt x="97" y="8"/>
                  <a:pt x="98" y="14"/>
                  <a:pt x="98" y="16"/>
                </a:cubicBezTo>
                <a:cubicBezTo>
                  <a:pt x="108" y="25"/>
                  <a:pt x="120" y="30"/>
                  <a:pt x="122" y="38"/>
                </a:cubicBezTo>
                <a:cubicBezTo>
                  <a:pt x="127" y="53"/>
                  <a:pt x="121" y="66"/>
                  <a:pt x="108" y="77"/>
                </a:cubicBezTo>
                <a:cubicBezTo>
                  <a:pt x="103" y="82"/>
                  <a:pt x="99" y="90"/>
                  <a:pt x="98" y="97"/>
                </a:cubicBezTo>
                <a:cubicBezTo>
                  <a:pt x="96" y="120"/>
                  <a:pt x="92" y="125"/>
                  <a:pt x="69" y="126"/>
                </a:cubicBezTo>
                <a:cubicBezTo>
                  <a:pt x="54" y="126"/>
                  <a:pt x="39" y="126"/>
                  <a:pt x="23" y="126"/>
                </a:cubicBezTo>
                <a:cubicBezTo>
                  <a:pt x="9" y="126"/>
                  <a:pt x="0" y="119"/>
                  <a:pt x="0" y="104"/>
                </a:cubicBezTo>
                <a:cubicBezTo>
                  <a:pt x="0" y="70"/>
                  <a:pt x="0" y="36"/>
                  <a:pt x="0" y="0"/>
                </a:cubicBezTo>
                <a:close/>
                <a:moveTo>
                  <a:pt x="114" y="36"/>
                </a:moveTo>
                <a:cubicBezTo>
                  <a:pt x="111" y="35"/>
                  <a:pt x="108" y="35"/>
                  <a:pt x="105" y="34"/>
                </a:cubicBezTo>
                <a:cubicBezTo>
                  <a:pt x="93" y="43"/>
                  <a:pt x="98" y="55"/>
                  <a:pt x="99" y="67"/>
                </a:cubicBezTo>
                <a:cubicBezTo>
                  <a:pt x="102" y="67"/>
                  <a:pt x="104" y="68"/>
                  <a:pt x="106" y="68"/>
                </a:cubicBezTo>
                <a:cubicBezTo>
                  <a:pt x="109" y="58"/>
                  <a:pt x="111" y="47"/>
                  <a:pt x="114" y="36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>
            <a:off x="7629525" y="2419350"/>
            <a:ext cx="993775" cy="1308100"/>
          </a:xfrm>
          <a:custGeom>
            <a:avLst/>
            <a:gdLst>
              <a:gd name="T0" fmla="*/ 442 w 442"/>
              <a:gd name="T1" fmla="*/ 291 h 580"/>
              <a:gd name="T2" fmla="*/ 442 w 442"/>
              <a:gd name="T3" fmla="*/ 553 h 580"/>
              <a:gd name="T4" fmla="*/ 415 w 442"/>
              <a:gd name="T5" fmla="*/ 580 h 580"/>
              <a:gd name="T6" fmla="*/ 26 w 442"/>
              <a:gd name="T7" fmla="*/ 580 h 580"/>
              <a:gd name="T8" fmla="*/ 0 w 442"/>
              <a:gd name="T9" fmla="*/ 555 h 580"/>
              <a:gd name="T10" fmla="*/ 0 w 442"/>
              <a:gd name="T11" fmla="*/ 27 h 580"/>
              <a:gd name="T12" fmla="*/ 28 w 442"/>
              <a:gd name="T13" fmla="*/ 0 h 580"/>
              <a:gd name="T14" fmla="*/ 414 w 442"/>
              <a:gd name="T15" fmla="*/ 0 h 580"/>
              <a:gd name="T16" fmla="*/ 441 w 442"/>
              <a:gd name="T17" fmla="*/ 28 h 580"/>
              <a:gd name="T18" fmla="*/ 442 w 442"/>
              <a:gd name="T19" fmla="*/ 291 h 580"/>
              <a:gd name="T20" fmla="*/ 29 w 442"/>
              <a:gd name="T21" fmla="*/ 499 h 580"/>
              <a:gd name="T22" fmla="*/ 29 w 442"/>
              <a:gd name="T23" fmla="*/ 499 h 580"/>
              <a:gd name="T24" fmla="*/ 29 w 442"/>
              <a:gd name="T25" fmla="*/ 532 h 580"/>
              <a:gd name="T26" fmla="*/ 50 w 442"/>
              <a:gd name="T27" fmla="*/ 551 h 580"/>
              <a:gd name="T28" fmla="*/ 68 w 442"/>
              <a:gd name="T29" fmla="*/ 532 h 580"/>
              <a:gd name="T30" fmla="*/ 68 w 442"/>
              <a:gd name="T31" fmla="*/ 466 h 580"/>
              <a:gd name="T32" fmla="*/ 49 w 442"/>
              <a:gd name="T33" fmla="*/ 447 h 580"/>
              <a:gd name="T34" fmla="*/ 29 w 442"/>
              <a:gd name="T35" fmla="*/ 467 h 580"/>
              <a:gd name="T36" fmla="*/ 29 w 442"/>
              <a:gd name="T37" fmla="*/ 499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2" h="580">
                <a:moveTo>
                  <a:pt x="442" y="291"/>
                </a:moveTo>
                <a:cubicBezTo>
                  <a:pt x="442" y="379"/>
                  <a:pt x="442" y="466"/>
                  <a:pt x="442" y="553"/>
                </a:cubicBezTo>
                <a:cubicBezTo>
                  <a:pt x="441" y="577"/>
                  <a:pt x="439" y="580"/>
                  <a:pt x="415" y="580"/>
                </a:cubicBezTo>
                <a:cubicBezTo>
                  <a:pt x="285" y="580"/>
                  <a:pt x="156" y="580"/>
                  <a:pt x="26" y="580"/>
                </a:cubicBezTo>
                <a:cubicBezTo>
                  <a:pt x="7" y="580"/>
                  <a:pt x="0" y="574"/>
                  <a:pt x="0" y="555"/>
                </a:cubicBezTo>
                <a:cubicBezTo>
                  <a:pt x="0" y="379"/>
                  <a:pt x="0" y="203"/>
                  <a:pt x="0" y="27"/>
                </a:cubicBezTo>
                <a:cubicBezTo>
                  <a:pt x="0" y="3"/>
                  <a:pt x="3" y="0"/>
                  <a:pt x="28" y="0"/>
                </a:cubicBezTo>
                <a:cubicBezTo>
                  <a:pt x="157" y="0"/>
                  <a:pt x="285" y="0"/>
                  <a:pt x="414" y="0"/>
                </a:cubicBezTo>
                <a:cubicBezTo>
                  <a:pt x="438" y="0"/>
                  <a:pt x="441" y="3"/>
                  <a:pt x="441" y="28"/>
                </a:cubicBezTo>
                <a:cubicBezTo>
                  <a:pt x="442" y="116"/>
                  <a:pt x="442" y="204"/>
                  <a:pt x="442" y="291"/>
                </a:cubicBezTo>
                <a:close/>
                <a:moveTo>
                  <a:pt x="29" y="499"/>
                </a:moveTo>
                <a:cubicBezTo>
                  <a:pt x="29" y="499"/>
                  <a:pt x="29" y="499"/>
                  <a:pt x="29" y="499"/>
                </a:cubicBezTo>
                <a:cubicBezTo>
                  <a:pt x="29" y="510"/>
                  <a:pt x="29" y="521"/>
                  <a:pt x="29" y="532"/>
                </a:cubicBezTo>
                <a:cubicBezTo>
                  <a:pt x="30" y="546"/>
                  <a:pt x="37" y="551"/>
                  <a:pt x="50" y="551"/>
                </a:cubicBezTo>
                <a:cubicBezTo>
                  <a:pt x="62" y="550"/>
                  <a:pt x="68" y="544"/>
                  <a:pt x="68" y="532"/>
                </a:cubicBezTo>
                <a:cubicBezTo>
                  <a:pt x="68" y="510"/>
                  <a:pt x="68" y="488"/>
                  <a:pt x="68" y="466"/>
                </a:cubicBezTo>
                <a:cubicBezTo>
                  <a:pt x="68" y="453"/>
                  <a:pt x="62" y="447"/>
                  <a:pt x="49" y="447"/>
                </a:cubicBezTo>
                <a:cubicBezTo>
                  <a:pt x="35" y="447"/>
                  <a:pt x="29" y="454"/>
                  <a:pt x="29" y="467"/>
                </a:cubicBezTo>
                <a:cubicBezTo>
                  <a:pt x="29" y="477"/>
                  <a:pt x="29" y="488"/>
                  <a:pt x="29" y="499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10"/>
          <p:cNvSpPr>
            <a:spLocks noEditPoints="1"/>
          </p:cNvSpPr>
          <p:nvPr/>
        </p:nvSpPr>
        <p:spPr bwMode="auto">
          <a:xfrm>
            <a:off x="5402263" y="2413000"/>
            <a:ext cx="995363" cy="1308100"/>
          </a:xfrm>
          <a:custGeom>
            <a:avLst/>
            <a:gdLst>
              <a:gd name="T0" fmla="*/ 0 w 443"/>
              <a:gd name="T1" fmla="*/ 290 h 580"/>
              <a:gd name="T2" fmla="*/ 0 w 443"/>
              <a:gd name="T3" fmla="*/ 31 h 580"/>
              <a:gd name="T4" fmla="*/ 29 w 443"/>
              <a:gd name="T5" fmla="*/ 0 h 580"/>
              <a:gd name="T6" fmla="*/ 413 w 443"/>
              <a:gd name="T7" fmla="*/ 0 h 580"/>
              <a:gd name="T8" fmla="*/ 443 w 443"/>
              <a:gd name="T9" fmla="*/ 30 h 580"/>
              <a:gd name="T10" fmla="*/ 443 w 443"/>
              <a:gd name="T11" fmla="*/ 552 h 580"/>
              <a:gd name="T12" fmla="*/ 416 w 443"/>
              <a:gd name="T13" fmla="*/ 580 h 580"/>
              <a:gd name="T14" fmla="*/ 28 w 443"/>
              <a:gd name="T15" fmla="*/ 580 h 580"/>
              <a:gd name="T16" fmla="*/ 0 w 443"/>
              <a:gd name="T17" fmla="*/ 552 h 580"/>
              <a:gd name="T18" fmla="*/ 0 w 443"/>
              <a:gd name="T19" fmla="*/ 290 h 580"/>
              <a:gd name="T20" fmla="*/ 374 w 443"/>
              <a:gd name="T21" fmla="*/ 498 h 580"/>
              <a:gd name="T22" fmla="*/ 374 w 443"/>
              <a:gd name="T23" fmla="*/ 532 h 580"/>
              <a:gd name="T24" fmla="*/ 393 w 443"/>
              <a:gd name="T25" fmla="*/ 550 h 580"/>
              <a:gd name="T26" fmla="*/ 412 w 443"/>
              <a:gd name="T27" fmla="*/ 533 h 580"/>
              <a:gd name="T28" fmla="*/ 412 w 443"/>
              <a:gd name="T29" fmla="*/ 465 h 580"/>
              <a:gd name="T30" fmla="*/ 394 w 443"/>
              <a:gd name="T31" fmla="*/ 447 h 580"/>
              <a:gd name="T32" fmla="*/ 374 w 443"/>
              <a:gd name="T33" fmla="*/ 464 h 580"/>
              <a:gd name="T34" fmla="*/ 374 w 443"/>
              <a:gd name="T35" fmla="*/ 49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580">
                <a:moveTo>
                  <a:pt x="0" y="290"/>
                </a:moveTo>
                <a:cubicBezTo>
                  <a:pt x="0" y="204"/>
                  <a:pt x="0" y="117"/>
                  <a:pt x="0" y="31"/>
                </a:cubicBezTo>
                <a:cubicBezTo>
                  <a:pt x="0" y="3"/>
                  <a:pt x="3" y="0"/>
                  <a:pt x="29" y="0"/>
                </a:cubicBezTo>
                <a:cubicBezTo>
                  <a:pt x="157" y="0"/>
                  <a:pt x="285" y="0"/>
                  <a:pt x="413" y="0"/>
                </a:cubicBezTo>
                <a:cubicBezTo>
                  <a:pt x="440" y="0"/>
                  <a:pt x="443" y="3"/>
                  <a:pt x="443" y="30"/>
                </a:cubicBezTo>
                <a:cubicBezTo>
                  <a:pt x="443" y="204"/>
                  <a:pt x="443" y="378"/>
                  <a:pt x="443" y="552"/>
                </a:cubicBezTo>
                <a:cubicBezTo>
                  <a:pt x="443" y="577"/>
                  <a:pt x="440" y="580"/>
                  <a:pt x="416" y="580"/>
                </a:cubicBezTo>
                <a:cubicBezTo>
                  <a:pt x="286" y="580"/>
                  <a:pt x="157" y="580"/>
                  <a:pt x="28" y="580"/>
                </a:cubicBezTo>
                <a:cubicBezTo>
                  <a:pt x="3" y="580"/>
                  <a:pt x="0" y="577"/>
                  <a:pt x="0" y="552"/>
                </a:cubicBezTo>
                <a:cubicBezTo>
                  <a:pt x="0" y="465"/>
                  <a:pt x="0" y="378"/>
                  <a:pt x="0" y="290"/>
                </a:cubicBezTo>
                <a:close/>
                <a:moveTo>
                  <a:pt x="374" y="498"/>
                </a:moveTo>
                <a:cubicBezTo>
                  <a:pt x="374" y="509"/>
                  <a:pt x="374" y="521"/>
                  <a:pt x="374" y="532"/>
                </a:cubicBezTo>
                <a:cubicBezTo>
                  <a:pt x="374" y="544"/>
                  <a:pt x="381" y="550"/>
                  <a:pt x="393" y="550"/>
                </a:cubicBezTo>
                <a:cubicBezTo>
                  <a:pt x="405" y="550"/>
                  <a:pt x="412" y="546"/>
                  <a:pt x="412" y="533"/>
                </a:cubicBezTo>
                <a:cubicBezTo>
                  <a:pt x="412" y="510"/>
                  <a:pt x="412" y="488"/>
                  <a:pt x="412" y="465"/>
                </a:cubicBezTo>
                <a:cubicBezTo>
                  <a:pt x="412" y="453"/>
                  <a:pt x="406" y="447"/>
                  <a:pt x="394" y="447"/>
                </a:cubicBezTo>
                <a:cubicBezTo>
                  <a:pt x="382" y="446"/>
                  <a:pt x="375" y="451"/>
                  <a:pt x="374" y="464"/>
                </a:cubicBezTo>
                <a:cubicBezTo>
                  <a:pt x="374" y="475"/>
                  <a:pt x="374" y="487"/>
                  <a:pt x="374" y="49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11"/>
          <p:cNvSpPr>
            <a:spLocks noEditPoints="1"/>
          </p:cNvSpPr>
          <p:nvPr/>
        </p:nvSpPr>
        <p:spPr bwMode="auto">
          <a:xfrm>
            <a:off x="6521450" y="2419350"/>
            <a:ext cx="996950" cy="433388"/>
          </a:xfrm>
          <a:custGeom>
            <a:avLst/>
            <a:gdLst>
              <a:gd name="T0" fmla="*/ 220 w 443"/>
              <a:gd name="T1" fmla="*/ 191 h 192"/>
              <a:gd name="T2" fmla="*/ 27 w 443"/>
              <a:gd name="T3" fmla="*/ 191 h 192"/>
              <a:gd name="T4" fmla="*/ 0 w 443"/>
              <a:gd name="T5" fmla="*/ 166 h 192"/>
              <a:gd name="T6" fmla="*/ 0 w 443"/>
              <a:gd name="T7" fmla="*/ 24 h 192"/>
              <a:gd name="T8" fmla="*/ 24 w 443"/>
              <a:gd name="T9" fmla="*/ 0 h 192"/>
              <a:gd name="T10" fmla="*/ 419 w 443"/>
              <a:gd name="T11" fmla="*/ 0 h 192"/>
              <a:gd name="T12" fmla="*/ 442 w 443"/>
              <a:gd name="T13" fmla="*/ 25 h 192"/>
              <a:gd name="T14" fmla="*/ 443 w 443"/>
              <a:gd name="T15" fmla="*/ 166 h 192"/>
              <a:gd name="T16" fmla="*/ 416 w 443"/>
              <a:gd name="T17" fmla="*/ 192 h 192"/>
              <a:gd name="T18" fmla="*/ 220 w 443"/>
              <a:gd name="T19" fmla="*/ 191 h 192"/>
              <a:gd name="T20" fmla="*/ 219 w 443"/>
              <a:gd name="T21" fmla="*/ 114 h 192"/>
              <a:gd name="T22" fmla="*/ 185 w 443"/>
              <a:gd name="T23" fmla="*/ 114 h 192"/>
              <a:gd name="T24" fmla="*/ 166 w 443"/>
              <a:gd name="T25" fmla="*/ 133 h 192"/>
              <a:gd name="T26" fmla="*/ 184 w 443"/>
              <a:gd name="T27" fmla="*/ 152 h 192"/>
              <a:gd name="T28" fmla="*/ 252 w 443"/>
              <a:gd name="T29" fmla="*/ 152 h 192"/>
              <a:gd name="T30" fmla="*/ 270 w 443"/>
              <a:gd name="T31" fmla="*/ 134 h 192"/>
              <a:gd name="T32" fmla="*/ 251 w 443"/>
              <a:gd name="T33" fmla="*/ 114 h 192"/>
              <a:gd name="T34" fmla="*/ 219 w 443"/>
              <a:gd name="T35" fmla="*/ 11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192">
                <a:moveTo>
                  <a:pt x="220" y="191"/>
                </a:moveTo>
                <a:cubicBezTo>
                  <a:pt x="156" y="191"/>
                  <a:pt x="91" y="191"/>
                  <a:pt x="27" y="191"/>
                </a:cubicBezTo>
                <a:cubicBezTo>
                  <a:pt x="8" y="192"/>
                  <a:pt x="0" y="185"/>
                  <a:pt x="0" y="166"/>
                </a:cubicBezTo>
                <a:cubicBezTo>
                  <a:pt x="1" y="119"/>
                  <a:pt x="1" y="72"/>
                  <a:pt x="0" y="24"/>
                </a:cubicBezTo>
                <a:cubicBezTo>
                  <a:pt x="0" y="7"/>
                  <a:pt x="7" y="0"/>
                  <a:pt x="24" y="0"/>
                </a:cubicBezTo>
                <a:cubicBezTo>
                  <a:pt x="156" y="0"/>
                  <a:pt x="287" y="0"/>
                  <a:pt x="419" y="0"/>
                </a:cubicBezTo>
                <a:cubicBezTo>
                  <a:pt x="436" y="0"/>
                  <a:pt x="443" y="8"/>
                  <a:pt x="442" y="25"/>
                </a:cubicBezTo>
                <a:cubicBezTo>
                  <a:pt x="442" y="72"/>
                  <a:pt x="442" y="119"/>
                  <a:pt x="443" y="166"/>
                </a:cubicBezTo>
                <a:cubicBezTo>
                  <a:pt x="443" y="186"/>
                  <a:pt x="434" y="192"/>
                  <a:pt x="416" y="192"/>
                </a:cubicBezTo>
                <a:cubicBezTo>
                  <a:pt x="351" y="191"/>
                  <a:pt x="285" y="191"/>
                  <a:pt x="220" y="191"/>
                </a:cubicBezTo>
                <a:close/>
                <a:moveTo>
                  <a:pt x="219" y="114"/>
                </a:moveTo>
                <a:cubicBezTo>
                  <a:pt x="207" y="114"/>
                  <a:pt x="196" y="114"/>
                  <a:pt x="185" y="114"/>
                </a:cubicBezTo>
                <a:cubicBezTo>
                  <a:pt x="173" y="114"/>
                  <a:pt x="166" y="120"/>
                  <a:pt x="166" y="133"/>
                </a:cubicBezTo>
                <a:cubicBezTo>
                  <a:pt x="166" y="145"/>
                  <a:pt x="171" y="152"/>
                  <a:pt x="184" y="152"/>
                </a:cubicBezTo>
                <a:cubicBezTo>
                  <a:pt x="206" y="152"/>
                  <a:pt x="229" y="152"/>
                  <a:pt x="252" y="152"/>
                </a:cubicBezTo>
                <a:cubicBezTo>
                  <a:pt x="264" y="152"/>
                  <a:pt x="270" y="146"/>
                  <a:pt x="270" y="134"/>
                </a:cubicBezTo>
                <a:cubicBezTo>
                  <a:pt x="270" y="120"/>
                  <a:pt x="264" y="114"/>
                  <a:pt x="251" y="114"/>
                </a:cubicBezTo>
                <a:cubicBezTo>
                  <a:pt x="240" y="114"/>
                  <a:pt x="229" y="114"/>
                  <a:pt x="219" y="114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12"/>
          <p:cNvSpPr>
            <a:spLocks/>
          </p:cNvSpPr>
          <p:nvPr/>
        </p:nvSpPr>
        <p:spPr bwMode="auto">
          <a:xfrm>
            <a:off x="7708900" y="3460750"/>
            <a:ext cx="42863" cy="165100"/>
          </a:xfrm>
          <a:custGeom>
            <a:avLst/>
            <a:gdLst>
              <a:gd name="T0" fmla="*/ 18 w 19"/>
              <a:gd name="T1" fmla="*/ 38 h 73"/>
              <a:gd name="T2" fmla="*/ 18 w 19"/>
              <a:gd name="T3" fmla="*/ 62 h 73"/>
              <a:gd name="T4" fmla="*/ 10 w 19"/>
              <a:gd name="T5" fmla="*/ 73 h 73"/>
              <a:gd name="T6" fmla="*/ 0 w 19"/>
              <a:gd name="T7" fmla="*/ 63 h 73"/>
              <a:gd name="T8" fmla="*/ 1 w 19"/>
              <a:gd name="T9" fmla="*/ 10 h 73"/>
              <a:gd name="T10" fmla="*/ 10 w 19"/>
              <a:gd name="T11" fmla="*/ 0 h 73"/>
              <a:gd name="T12" fmla="*/ 18 w 19"/>
              <a:gd name="T13" fmla="*/ 10 h 73"/>
              <a:gd name="T14" fmla="*/ 18 w 19"/>
              <a:gd name="T15" fmla="*/ 38 h 73"/>
              <a:gd name="T16" fmla="*/ 18 w 19"/>
              <a:gd name="T17" fmla="*/ 3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73">
                <a:moveTo>
                  <a:pt x="18" y="38"/>
                </a:moveTo>
                <a:cubicBezTo>
                  <a:pt x="18" y="46"/>
                  <a:pt x="19" y="54"/>
                  <a:pt x="18" y="62"/>
                </a:cubicBezTo>
                <a:cubicBezTo>
                  <a:pt x="17" y="66"/>
                  <a:pt x="13" y="70"/>
                  <a:pt x="10" y="73"/>
                </a:cubicBezTo>
                <a:cubicBezTo>
                  <a:pt x="7" y="70"/>
                  <a:pt x="1" y="67"/>
                  <a:pt x="0" y="63"/>
                </a:cubicBezTo>
                <a:cubicBezTo>
                  <a:pt x="0" y="45"/>
                  <a:pt x="0" y="27"/>
                  <a:pt x="1" y="10"/>
                </a:cubicBezTo>
                <a:cubicBezTo>
                  <a:pt x="1" y="6"/>
                  <a:pt x="7" y="3"/>
                  <a:pt x="10" y="0"/>
                </a:cubicBezTo>
                <a:cubicBezTo>
                  <a:pt x="13" y="3"/>
                  <a:pt x="17" y="6"/>
                  <a:pt x="18" y="10"/>
                </a:cubicBezTo>
                <a:cubicBezTo>
                  <a:pt x="19" y="19"/>
                  <a:pt x="18" y="29"/>
                  <a:pt x="18" y="38"/>
                </a:cubicBezTo>
                <a:cubicBezTo>
                  <a:pt x="18" y="38"/>
                  <a:pt x="18" y="38"/>
                  <a:pt x="18" y="3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13"/>
          <p:cNvSpPr>
            <a:spLocks/>
          </p:cNvSpPr>
          <p:nvPr/>
        </p:nvSpPr>
        <p:spPr bwMode="auto">
          <a:xfrm>
            <a:off x="6273800" y="3454400"/>
            <a:ext cx="47625" cy="166688"/>
          </a:xfrm>
          <a:custGeom>
            <a:avLst/>
            <a:gdLst>
              <a:gd name="T0" fmla="*/ 20 w 21"/>
              <a:gd name="T1" fmla="*/ 37 h 74"/>
              <a:gd name="T2" fmla="*/ 19 w 21"/>
              <a:gd name="T3" fmla="*/ 62 h 74"/>
              <a:gd name="T4" fmla="*/ 10 w 21"/>
              <a:gd name="T5" fmla="*/ 74 h 74"/>
              <a:gd name="T6" fmla="*/ 1 w 21"/>
              <a:gd name="T7" fmla="*/ 64 h 74"/>
              <a:gd name="T8" fmla="*/ 1 w 21"/>
              <a:gd name="T9" fmla="*/ 9 h 74"/>
              <a:gd name="T10" fmla="*/ 10 w 21"/>
              <a:gd name="T11" fmla="*/ 0 h 74"/>
              <a:gd name="T12" fmla="*/ 19 w 21"/>
              <a:gd name="T13" fmla="*/ 11 h 74"/>
              <a:gd name="T14" fmla="*/ 19 w 21"/>
              <a:gd name="T15" fmla="*/ 37 h 74"/>
              <a:gd name="T16" fmla="*/ 20 w 21"/>
              <a:gd name="T17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74">
                <a:moveTo>
                  <a:pt x="20" y="37"/>
                </a:moveTo>
                <a:cubicBezTo>
                  <a:pt x="20" y="45"/>
                  <a:pt x="21" y="54"/>
                  <a:pt x="19" y="62"/>
                </a:cubicBezTo>
                <a:cubicBezTo>
                  <a:pt x="18" y="67"/>
                  <a:pt x="13" y="70"/>
                  <a:pt x="10" y="74"/>
                </a:cubicBezTo>
                <a:cubicBezTo>
                  <a:pt x="7" y="71"/>
                  <a:pt x="1" y="68"/>
                  <a:pt x="1" y="64"/>
                </a:cubicBezTo>
                <a:cubicBezTo>
                  <a:pt x="0" y="46"/>
                  <a:pt x="0" y="27"/>
                  <a:pt x="1" y="9"/>
                </a:cubicBezTo>
                <a:cubicBezTo>
                  <a:pt x="1" y="6"/>
                  <a:pt x="7" y="3"/>
                  <a:pt x="10" y="0"/>
                </a:cubicBezTo>
                <a:cubicBezTo>
                  <a:pt x="13" y="3"/>
                  <a:pt x="18" y="7"/>
                  <a:pt x="19" y="11"/>
                </a:cubicBezTo>
                <a:cubicBezTo>
                  <a:pt x="20" y="19"/>
                  <a:pt x="19" y="28"/>
                  <a:pt x="19" y="37"/>
                </a:cubicBezTo>
                <a:cubicBezTo>
                  <a:pt x="19" y="37"/>
                  <a:pt x="20" y="37"/>
                  <a:pt x="20" y="37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14"/>
          <p:cNvSpPr>
            <a:spLocks/>
          </p:cNvSpPr>
          <p:nvPr/>
        </p:nvSpPr>
        <p:spPr bwMode="auto">
          <a:xfrm>
            <a:off x="6927850" y="2686050"/>
            <a:ext cx="166688" cy="44450"/>
          </a:xfrm>
          <a:custGeom>
            <a:avLst/>
            <a:gdLst>
              <a:gd name="T0" fmla="*/ 39 w 74"/>
              <a:gd name="T1" fmla="*/ 1 h 20"/>
              <a:gd name="T2" fmla="*/ 65 w 74"/>
              <a:gd name="T3" fmla="*/ 2 h 20"/>
              <a:gd name="T4" fmla="*/ 74 w 74"/>
              <a:gd name="T5" fmla="*/ 10 h 20"/>
              <a:gd name="T6" fmla="*/ 65 w 74"/>
              <a:gd name="T7" fmla="*/ 19 h 20"/>
              <a:gd name="T8" fmla="*/ 10 w 74"/>
              <a:gd name="T9" fmla="*/ 20 h 20"/>
              <a:gd name="T10" fmla="*/ 0 w 74"/>
              <a:gd name="T11" fmla="*/ 11 h 20"/>
              <a:gd name="T12" fmla="*/ 11 w 74"/>
              <a:gd name="T13" fmla="*/ 2 h 20"/>
              <a:gd name="T14" fmla="*/ 39 w 74"/>
              <a:gd name="T15" fmla="*/ 1 h 20"/>
              <a:gd name="T16" fmla="*/ 39 w 74"/>
              <a:gd name="T17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" h="20">
                <a:moveTo>
                  <a:pt x="39" y="1"/>
                </a:moveTo>
                <a:cubicBezTo>
                  <a:pt x="48" y="1"/>
                  <a:pt x="56" y="1"/>
                  <a:pt x="65" y="2"/>
                </a:cubicBezTo>
                <a:cubicBezTo>
                  <a:pt x="68" y="2"/>
                  <a:pt x="71" y="7"/>
                  <a:pt x="74" y="10"/>
                </a:cubicBezTo>
                <a:cubicBezTo>
                  <a:pt x="71" y="13"/>
                  <a:pt x="69" y="19"/>
                  <a:pt x="65" y="19"/>
                </a:cubicBezTo>
                <a:cubicBezTo>
                  <a:pt x="47" y="20"/>
                  <a:pt x="28" y="20"/>
                  <a:pt x="10" y="20"/>
                </a:cubicBezTo>
                <a:cubicBezTo>
                  <a:pt x="6" y="19"/>
                  <a:pt x="3" y="14"/>
                  <a:pt x="0" y="11"/>
                </a:cubicBezTo>
                <a:cubicBezTo>
                  <a:pt x="4" y="8"/>
                  <a:pt x="7" y="2"/>
                  <a:pt x="11" y="2"/>
                </a:cubicBezTo>
                <a:cubicBezTo>
                  <a:pt x="20" y="0"/>
                  <a:pt x="30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72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3;p54"/>
          <p:cNvSpPr txBox="1">
            <a:spLocks/>
          </p:cNvSpPr>
          <p:nvPr/>
        </p:nvSpPr>
        <p:spPr>
          <a:xfrm>
            <a:off x="178283" y="0"/>
            <a:ext cx="5895955" cy="3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Baskerville"/>
              <a:buNone/>
              <a:defRPr sz="7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s-PE" sz="8800" b="1" i="0" u="none" kern="0" cap="none" spc="0" normalizeH="0" baseline="0" noProof="0" dirty="0" smtClean="0">
                <a:ln>
                  <a:noFill/>
                </a:ln>
                <a:solidFill>
                  <a:srgbClr val="D6CEB8"/>
                </a:solidFill>
                <a:effectLst/>
                <a:uLnTx/>
                <a:uFillTx/>
                <a:latin typeface="Libre Baskerville"/>
                <a:sym typeface="Libre Baskerville"/>
              </a:rPr>
              <a:t>Awesome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s-PE" sz="8800" b="1" i="0" u="none" kern="0" cap="none" spc="0" normalizeH="0" baseline="0" noProof="0" dirty="0" smtClean="0">
                <a:ln>
                  <a:noFill/>
                </a:ln>
                <a:solidFill>
                  <a:srgbClr val="D6CEB8"/>
                </a:solidFill>
                <a:effectLst/>
                <a:uLnTx/>
                <a:uFillTx/>
                <a:latin typeface="Libre Baskerville"/>
                <a:sym typeface="Libre Baskerville"/>
              </a:rPr>
              <a:t>Words</a:t>
            </a:r>
            <a:endParaRPr kumimoji="0" lang="es-PE" sz="8800" b="1" i="0" u="none" kern="0" cap="none" spc="0" normalizeH="0" baseline="0" noProof="0" dirty="0">
              <a:ln>
                <a:noFill/>
              </a:ln>
              <a:solidFill>
                <a:srgbClr val="D6CEB8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789488" y="3359300"/>
            <a:ext cx="4147536" cy="1352550"/>
            <a:chOff x="877888" y="3340100"/>
            <a:chExt cx="1538288" cy="501650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77888" y="3486150"/>
              <a:ext cx="1538288" cy="355600"/>
            </a:xfrm>
            <a:custGeom>
              <a:avLst/>
              <a:gdLst>
                <a:gd name="T0" fmla="*/ 127 w 407"/>
                <a:gd name="T1" fmla="*/ 32 h 93"/>
                <a:gd name="T2" fmla="*/ 230 w 407"/>
                <a:gd name="T3" fmla="*/ 32 h 93"/>
                <a:gd name="T4" fmla="*/ 302 w 407"/>
                <a:gd name="T5" fmla="*/ 26 h 93"/>
                <a:gd name="T6" fmla="*/ 308 w 407"/>
                <a:gd name="T7" fmla="*/ 22 h 93"/>
                <a:gd name="T8" fmla="*/ 321 w 407"/>
                <a:gd name="T9" fmla="*/ 11 h 93"/>
                <a:gd name="T10" fmla="*/ 386 w 407"/>
                <a:gd name="T11" fmla="*/ 2 h 93"/>
                <a:gd name="T12" fmla="*/ 405 w 407"/>
                <a:gd name="T13" fmla="*/ 15 h 93"/>
                <a:gd name="T14" fmla="*/ 391 w 407"/>
                <a:gd name="T15" fmla="*/ 40 h 93"/>
                <a:gd name="T16" fmla="*/ 347 w 407"/>
                <a:gd name="T17" fmla="*/ 45 h 93"/>
                <a:gd name="T18" fmla="*/ 331 w 407"/>
                <a:gd name="T19" fmla="*/ 47 h 93"/>
                <a:gd name="T20" fmla="*/ 311 w 407"/>
                <a:gd name="T21" fmla="*/ 41 h 93"/>
                <a:gd name="T22" fmla="*/ 305 w 407"/>
                <a:gd name="T23" fmla="*/ 40 h 93"/>
                <a:gd name="T24" fmla="*/ 255 w 407"/>
                <a:gd name="T25" fmla="*/ 47 h 93"/>
                <a:gd name="T26" fmla="*/ 250 w 407"/>
                <a:gd name="T27" fmla="*/ 51 h 93"/>
                <a:gd name="T28" fmla="*/ 242 w 407"/>
                <a:gd name="T29" fmla="*/ 76 h 93"/>
                <a:gd name="T30" fmla="*/ 218 w 407"/>
                <a:gd name="T31" fmla="*/ 92 h 93"/>
                <a:gd name="T32" fmla="*/ 110 w 407"/>
                <a:gd name="T33" fmla="*/ 92 h 93"/>
                <a:gd name="T34" fmla="*/ 35 w 407"/>
                <a:gd name="T35" fmla="*/ 92 h 93"/>
                <a:gd name="T36" fmla="*/ 12 w 407"/>
                <a:gd name="T37" fmla="*/ 76 h 93"/>
                <a:gd name="T38" fmla="*/ 4 w 407"/>
                <a:gd name="T39" fmla="*/ 52 h 93"/>
                <a:gd name="T40" fmla="*/ 18 w 407"/>
                <a:gd name="T41" fmla="*/ 32 h 93"/>
                <a:gd name="T42" fmla="*/ 121 w 407"/>
                <a:gd name="T43" fmla="*/ 32 h 93"/>
                <a:gd name="T44" fmla="*/ 127 w 407"/>
                <a:gd name="T45" fmla="*/ 32 h 93"/>
                <a:gd name="T46" fmla="*/ 16 w 407"/>
                <a:gd name="T47" fmla="*/ 46 h 93"/>
                <a:gd name="T48" fmla="*/ 24 w 407"/>
                <a:gd name="T49" fmla="*/ 69 h 93"/>
                <a:gd name="T50" fmla="*/ 38 w 407"/>
                <a:gd name="T51" fmla="*/ 79 h 93"/>
                <a:gd name="T52" fmla="*/ 124 w 407"/>
                <a:gd name="T53" fmla="*/ 79 h 93"/>
                <a:gd name="T54" fmla="*/ 216 w 407"/>
                <a:gd name="T55" fmla="*/ 78 h 93"/>
                <a:gd name="T56" fmla="*/ 227 w 407"/>
                <a:gd name="T57" fmla="*/ 74 h 93"/>
                <a:gd name="T58" fmla="*/ 237 w 407"/>
                <a:gd name="T59" fmla="*/ 46 h 93"/>
                <a:gd name="T60" fmla="*/ 16 w 407"/>
                <a:gd name="T61" fmla="*/ 46 h 93"/>
                <a:gd name="T62" fmla="*/ 390 w 407"/>
                <a:gd name="T63" fmla="*/ 16 h 93"/>
                <a:gd name="T64" fmla="*/ 388 w 407"/>
                <a:gd name="T65" fmla="*/ 15 h 93"/>
                <a:gd name="T66" fmla="*/ 326 w 407"/>
                <a:gd name="T67" fmla="*/ 24 h 93"/>
                <a:gd name="T68" fmla="*/ 321 w 407"/>
                <a:gd name="T69" fmla="*/ 29 h 93"/>
                <a:gd name="T70" fmla="*/ 328 w 407"/>
                <a:gd name="T71" fmla="*/ 33 h 93"/>
                <a:gd name="T72" fmla="*/ 383 w 407"/>
                <a:gd name="T73" fmla="*/ 27 h 93"/>
                <a:gd name="T74" fmla="*/ 390 w 407"/>
                <a:gd name="T7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7" h="93">
                  <a:moveTo>
                    <a:pt x="127" y="32"/>
                  </a:moveTo>
                  <a:cubicBezTo>
                    <a:pt x="161" y="32"/>
                    <a:pt x="196" y="31"/>
                    <a:pt x="230" y="32"/>
                  </a:cubicBezTo>
                  <a:cubicBezTo>
                    <a:pt x="255" y="34"/>
                    <a:pt x="278" y="29"/>
                    <a:pt x="302" y="26"/>
                  </a:cubicBezTo>
                  <a:cubicBezTo>
                    <a:pt x="304" y="26"/>
                    <a:pt x="306" y="24"/>
                    <a:pt x="308" y="22"/>
                  </a:cubicBezTo>
                  <a:cubicBezTo>
                    <a:pt x="311" y="16"/>
                    <a:pt x="315" y="12"/>
                    <a:pt x="321" y="11"/>
                  </a:cubicBezTo>
                  <a:cubicBezTo>
                    <a:pt x="343" y="8"/>
                    <a:pt x="364" y="5"/>
                    <a:pt x="386" y="2"/>
                  </a:cubicBezTo>
                  <a:cubicBezTo>
                    <a:pt x="397" y="0"/>
                    <a:pt x="404" y="5"/>
                    <a:pt x="405" y="15"/>
                  </a:cubicBezTo>
                  <a:cubicBezTo>
                    <a:pt x="407" y="27"/>
                    <a:pt x="402" y="38"/>
                    <a:pt x="391" y="40"/>
                  </a:cubicBezTo>
                  <a:cubicBezTo>
                    <a:pt x="376" y="42"/>
                    <a:pt x="362" y="43"/>
                    <a:pt x="347" y="45"/>
                  </a:cubicBezTo>
                  <a:cubicBezTo>
                    <a:pt x="341" y="46"/>
                    <a:pt x="336" y="46"/>
                    <a:pt x="331" y="47"/>
                  </a:cubicBezTo>
                  <a:cubicBezTo>
                    <a:pt x="323" y="48"/>
                    <a:pt x="317" y="47"/>
                    <a:pt x="311" y="41"/>
                  </a:cubicBezTo>
                  <a:cubicBezTo>
                    <a:pt x="310" y="40"/>
                    <a:pt x="307" y="40"/>
                    <a:pt x="305" y="40"/>
                  </a:cubicBezTo>
                  <a:cubicBezTo>
                    <a:pt x="288" y="42"/>
                    <a:pt x="271" y="44"/>
                    <a:pt x="255" y="47"/>
                  </a:cubicBezTo>
                  <a:cubicBezTo>
                    <a:pt x="253" y="47"/>
                    <a:pt x="251" y="49"/>
                    <a:pt x="250" y="51"/>
                  </a:cubicBezTo>
                  <a:cubicBezTo>
                    <a:pt x="247" y="59"/>
                    <a:pt x="245" y="68"/>
                    <a:pt x="242" y="76"/>
                  </a:cubicBezTo>
                  <a:cubicBezTo>
                    <a:pt x="237" y="88"/>
                    <a:pt x="230" y="92"/>
                    <a:pt x="218" y="92"/>
                  </a:cubicBezTo>
                  <a:cubicBezTo>
                    <a:pt x="182" y="93"/>
                    <a:pt x="146" y="92"/>
                    <a:pt x="110" y="92"/>
                  </a:cubicBezTo>
                  <a:cubicBezTo>
                    <a:pt x="85" y="92"/>
                    <a:pt x="60" y="93"/>
                    <a:pt x="35" y="92"/>
                  </a:cubicBezTo>
                  <a:cubicBezTo>
                    <a:pt x="23" y="92"/>
                    <a:pt x="16" y="87"/>
                    <a:pt x="12" y="76"/>
                  </a:cubicBezTo>
                  <a:cubicBezTo>
                    <a:pt x="9" y="68"/>
                    <a:pt x="6" y="60"/>
                    <a:pt x="4" y="52"/>
                  </a:cubicBezTo>
                  <a:cubicBezTo>
                    <a:pt x="0" y="40"/>
                    <a:pt x="6" y="32"/>
                    <a:pt x="18" y="32"/>
                  </a:cubicBezTo>
                  <a:cubicBezTo>
                    <a:pt x="53" y="32"/>
                    <a:pt x="87" y="32"/>
                    <a:pt x="121" y="32"/>
                  </a:cubicBezTo>
                  <a:cubicBezTo>
                    <a:pt x="123" y="32"/>
                    <a:pt x="125" y="32"/>
                    <a:pt x="127" y="32"/>
                  </a:cubicBezTo>
                  <a:close/>
                  <a:moveTo>
                    <a:pt x="16" y="46"/>
                  </a:moveTo>
                  <a:cubicBezTo>
                    <a:pt x="19" y="54"/>
                    <a:pt x="21" y="62"/>
                    <a:pt x="24" y="69"/>
                  </a:cubicBezTo>
                  <a:cubicBezTo>
                    <a:pt x="27" y="78"/>
                    <a:pt x="29" y="79"/>
                    <a:pt x="38" y="79"/>
                  </a:cubicBezTo>
                  <a:cubicBezTo>
                    <a:pt x="67" y="79"/>
                    <a:pt x="95" y="79"/>
                    <a:pt x="124" y="79"/>
                  </a:cubicBezTo>
                  <a:cubicBezTo>
                    <a:pt x="155" y="79"/>
                    <a:pt x="186" y="79"/>
                    <a:pt x="216" y="78"/>
                  </a:cubicBezTo>
                  <a:cubicBezTo>
                    <a:pt x="220" y="78"/>
                    <a:pt x="226" y="76"/>
                    <a:pt x="227" y="74"/>
                  </a:cubicBezTo>
                  <a:cubicBezTo>
                    <a:pt x="231" y="65"/>
                    <a:pt x="234" y="56"/>
                    <a:pt x="237" y="46"/>
                  </a:cubicBezTo>
                  <a:cubicBezTo>
                    <a:pt x="163" y="46"/>
                    <a:pt x="90" y="46"/>
                    <a:pt x="16" y="46"/>
                  </a:cubicBezTo>
                  <a:close/>
                  <a:moveTo>
                    <a:pt x="390" y="16"/>
                  </a:moveTo>
                  <a:cubicBezTo>
                    <a:pt x="390" y="15"/>
                    <a:pt x="389" y="15"/>
                    <a:pt x="388" y="15"/>
                  </a:cubicBezTo>
                  <a:cubicBezTo>
                    <a:pt x="367" y="18"/>
                    <a:pt x="347" y="21"/>
                    <a:pt x="326" y="24"/>
                  </a:cubicBezTo>
                  <a:cubicBezTo>
                    <a:pt x="323" y="24"/>
                    <a:pt x="320" y="25"/>
                    <a:pt x="321" y="29"/>
                  </a:cubicBezTo>
                  <a:cubicBezTo>
                    <a:pt x="321" y="33"/>
                    <a:pt x="324" y="34"/>
                    <a:pt x="328" y="33"/>
                  </a:cubicBezTo>
                  <a:cubicBezTo>
                    <a:pt x="346" y="31"/>
                    <a:pt x="364" y="29"/>
                    <a:pt x="383" y="27"/>
                  </a:cubicBezTo>
                  <a:cubicBezTo>
                    <a:pt x="392" y="26"/>
                    <a:pt x="392" y="25"/>
                    <a:pt x="39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90613" y="3343275"/>
              <a:ext cx="101600" cy="249238"/>
            </a:xfrm>
            <a:custGeom>
              <a:avLst/>
              <a:gdLst>
                <a:gd name="T0" fmla="*/ 27 w 27"/>
                <a:gd name="T1" fmla="*/ 20 h 65"/>
                <a:gd name="T2" fmla="*/ 21 w 27"/>
                <a:gd name="T3" fmla="*/ 37 h 65"/>
                <a:gd name="T4" fmla="*/ 20 w 27"/>
                <a:gd name="T5" fmla="*/ 54 h 65"/>
                <a:gd name="T6" fmla="*/ 15 w 27"/>
                <a:gd name="T7" fmla="*/ 62 h 65"/>
                <a:gd name="T8" fmla="*/ 8 w 27"/>
                <a:gd name="T9" fmla="*/ 61 h 65"/>
                <a:gd name="T10" fmla="*/ 6 w 27"/>
                <a:gd name="T11" fmla="*/ 34 h 65"/>
                <a:gd name="T12" fmla="*/ 11 w 27"/>
                <a:gd name="T13" fmla="*/ 8 h 65"/>
                <a:gd name="T14" fmla="*/ 18 w 27"/>
                <a:gd name="T15" fmla="*/ 1 h 65"/>
                <a:gd name="T16" fmla="*/ 24 w 27"/>
                <a:gd name="T17" fmla="*/ 5 h 65"/>
                <a:gd name="T18" fmla="*/ 27 w 27"/>
                <a:gd name="T1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5">
                  <a:moveTo>
                    <a:pt x="27" y="20"/>
                  </a:moveTo>
                  <a:cubicBezTo>
                    <a:pt x="26" y="25"/>
                    <a:pt x="24" y="31"/>
                    <a:pt x="21" y="37"/>
                  </a:cubicBezTo>
                  <a:cubicBezTo>
                    <a:pt x="17" y="43"/>
                    <a:pt x="15" y="47"/>
                    <a:pt x="20" y="54"/>
                  </a:cubicBezTo>
                  <a:cubicBezTo>
                    <a:pt x="23" y="59"/>
                    <a:pt x="18" y="60"/>
                    <a:pt x="15" y="62"/>
                  </a:cubicBezTo>
                  <a:cubicBezTo>
                    <a:pt x="12" y="65"/>
                    <a:pt x="10" y="64"/>
                    <a:pt x="8" y="61"/>
                  </a:cubicBezTo>
                  <a:cubicBezTo>
                    <a:pt x="2" y="53"/>
                    <a:pt x="0" y="43"/>
                    <a:pt x="6" y="34"/>
                  </a:cubicBezTo>
                  <a:cubicBezTo>
                    <a:pt x="11" y="26"/>
                    <a:pt x="14" y="18"/>
                    <a:pt x="11" y="8"/>
                  </a:cubicBezTo>
                  <a:cubicBezTo>
                    <a:pt x="9" y="3"/>
                    <a:pt x="15" y="2"/>
                    <a:pt x="18" y="1"/>
                  </a:cubicBezTo>
                  <a:cubicBezTo>
                    <a:pt x="21" y="0"/>
                    <a:pt x="24" y="1"/>
                    <a:pt x="24" y="5"/>
                  </a:cubicBezTo>
                  <a:cubicBezTo>
                    <a:pt x="25" y="9"/>
                    <a:pt x="26" y="14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54138" y="3340100"/>
              <a:ext cx="106363" cy="244475"/>
            </a:xfrm>
            <a:custGeom>
              <a:avLst/>
              <a:gdLst>
                <a:gd name="T0" fmla="*/ 28 w 28"/>
                <a:gd name="T1" fmla="*/ 20 h 64"/>
                <a:gd name="T2" fmla="*/ 20 w 28"/>
                <a:gd name="T3" fmla="*/ 38 h 64"/>
                <a:gd name="T4" fmla="*/ 19 w 28"/>
                <a:gd name="T5" fmla="*/ 55 h 64"/>
                <a:gd name="T6" fmla="*/ 15 w 28"/>
                <a:gd name="T7" fmla="*/ 63 h 64"/>
                <a:gd name="T8" fmla="*/ 8 w 28"/>
                <a:gd name="T9" fmla="*/ 62 h 64"/>
                <a:gd name="T10" fmla="*/ 5 w 28"/>
                <a:gd name="T11" fmla="*/ 38 h 64"/>
                <a:gd name="T12" fmla="*/ 9 w 28"/>
                <a:gd name="T13" fmla="*/ 30 h 64"/>
                <a:gd name="T14" fmla="*/ 11 w 28"/>
                <a:gd name="T15" fmla="*/ 11 h 64"/>
                <a:gd name="T16" fmla="*/ 18 w 28"/>
                <a:gd name="T17" fmla="*/ 2 h 64"/>
                <a:gd name="T18" fmla="*/ 25 w 28"/>
                <a:gd name="T19" fmla="*/ 8 h 64"/>
                <a:gd name="T20" fmla="*/ 27 w 28"/>
                <a:gd name="T21" fmla="*/ 19 h 64"/>
                <a:gd name="T22" fmla="*/ 28 w 28"/>
                <a:gd name="T2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64">
                  <a:moveTo>
                    <a:pt x="28" y="20"/>
                  </a:moveTo>
                  <a:cubicBezTo>
                    <a:pt x="25" y="26"/>
                    <a:pt x="23" y="32"/>
                    <a:pt x="20" y="38"/>
                  </a:cubicBezTo>
                  <a:cubicBezTo>
                    <a:pt x="17" y="44"/>
                    <a:pt x="15" y="49"/>
                    <a:pt x="19" y="55"/>
                  </a:cubicBezTo>
                  <a:cubicBezTo>
                    <a:pt x="23" y="59"/>
                    <a:pt x="18" y="61"/>
                    <a:pt x="15" y="63"/>
                  </a:cubicBezTo>
                  <a:cubicBezTo>
                    <a:pt x="14" y="64"/>
                    <a:pt x="9" y="64"/>
                    <a:pt x="8" y="62"/>
                  </a:cubicBezTo>
                  <a:cubicBezTo>
                    <a:pt x="3" y="55"/>
                    <a:pt x="0" y="47"/>
                    <a:pt x="5" y="38"/>
                  </a:cubicBezTo>
                  <a:cubicBezTo>
                    <a:pt x="6" y="35"/>
                    <a:pt x="7" y="33"/>
                    <a:pt x="9" y="30"/>
                  </a:cubicBezTo>
                  <a:cubicBezTo>
                    <a:pt x="13" y="24"/>
                    <a:pt x="14" y="18"/>
                    <a:pt x="11" y="11"/>
                  </a:cubicBezTo>
                  <a:cubicBezTo>
                    <a:pt x="8" y="4"/>
                    <a:pt x="14" y="4"/>
                    <a:pt x="18" y="2"/>
                  </a:cubicBezTo>
                  <a:cubicBezTo>
                    <a:pt x="23" y="0"/>
                    <a:pt x="24" y="4"/>
                    <a:pt x="25" y="8"/>
                  </a:cubicBezTo>
                  <a:cubicBezTo>
                    <a:pt x="26" y="11"/>
                    <a:pt x="26" y="15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22375" y="3346450"/>
              <a:ext cx="101600" cy="246063"/>
            </a:xfrm>
            <a:custGeom>
              <a:avLst/>
              <a:gdLst>
                <a:gd name="T0" fmla="*/ 27 w 27"/>
                <a:gd name="T1" fmla="*/ 19 h 64"/>
                <a:gd name="T2" fmla="*/ 20 w 27"/>
                <a:gd name="T3" fmla="*/ 36 h 64"/>
                <a:gd name="T4" fmla="*/ 19 w 27"/>
                <a:gd name="T5" fmla="*/ 53 h 64"/>
                <a:gd name="T6" fmla="*/ 15 w 27"/>
                <a:gd name="T7" fmla="*/ 61 h 64"/>
                <a:gd name="T8" fmla="*/ 8 w 27"/>
                <a:gd name="T9" fmla="*/ 60 h 64"/>
                <a:gd name="T10" fmla="*/ 6 w 27"/>
                <a:gd name="T11" fmla="*/ 34 h 64"/>
                <a:gd name="T12" fmla="*/ 11 w 27"/>
                <a:gd name="T13" fmla="*/ 7 h 64"/>
                <a:gd name="T14" fmla="*/ 19 w 27"/>
                <a:gd name="T15" fmla="*/ 0 h 64"/>
                <a:gd name="T16" fmla="*/ 24 w 27"/>
                <a:gd name="T17" fmla="*/ 4 h 64"/>
                <a:gd name="T18" fmla="*/ 27 w 27"/>
                <a:gd name="T19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4">
                  <a:moveTo>
                    <a:pt x="27" y="19"/>
                  </a:moveTo>
                  <a:cubicBezTo>
                    <a:pt x="25" y="24"/>
                    <a:pt x="23" y="30"/>
                    <a:pt x="20" y="36"/>
                  </a:cubicBezTo>
                  <a:cubicBezTo>
                    <a:pt x="17" y="42"/>
                    <a:pt x="15" y="47"/>
                    <a:pt x="19" y="53"/>
                  </a:cubicBezTo>
                  <a:cubicBezTo>
                    <a:pt x="23" y="57"/>
                    <a:pt x="18" y="59"/>
                    <a:pt x="15" y="61"/>
                  </a:cubicBezTo>
                  <a:cubicBezTo>
                    <a:pt x="12" y="64"/>
                    <a:pt x="10" y="63"/>
                    <a:pt x="8" y="60"/>
                  </a:cubicBezTo>
                  <a:cubicBezTo>
                    <a:pt x="2" y="51"/>
                    <a:pt x="0" y="43"/>
                    <a:pt x="6" y="34"/>
                  </a:cubicBezTo>
                  <a:cubicBezTo>
                    <a:pt x="11" y="25"/>
                    <a:pt x="14" y="17"/>
                    <a:pt x="11" y="7"/>
                  </a:cubicBezTo>
                  <a:cubicBezTo>
                    <a:pt x="9" y="1"/>
                    <a:pt x="15" y="1"/>
                    <a:pt x="19" y="0"/>
                  </a:cubicBezTo>
                  <a:cubicBezTo>
                    <a:pt x="20" y="0"/>
                    <a:pt x="23" y="2"/>
                    <a:pt x="24" y="4"/>
                  </a:cubicBezTo>
                  <a:cubicBezTo>
                    <a:pt x="26" y="8"/>
                    <a:pt x="26" y="13"/>
                    <a:pt x="2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90663" y="3340100"/>
              <a:ext cx="98425" cy="257175"/>
            </a:xfrm>
            <a:custGeom>
              <a:avLst/>
              <a:gdLst>
                <a:gd name="T0" fmla="*/ 26 w 26"/>
                <a:gd name="T1" fmla="*/ 22 h 67"/>
                <a:gd name="T2" fmla="*/ 18 w 26"/>
                <a:gd name="T3" fmla="*/ 40 h 67"/>
                <a:gd name="T4" fmla="*/ 18 w 26"/>
                <a:gd name="T5" fmla="*/ 54 h 67"/>
                <a:gd name="T6" fmla="*/ 13 w 26"/>
                <a:gd name="T7" fmla="*/ 64 h 67"/>
                <a:gd name="T8" fmla="*/ 6 w 26"/>
                <a:gd name="T9" fmla="*/ 61 h 67"/>
                <a:gd name="T10" fmla="*/ 6 w 26"/>
                <a:gd name="T11" fmla="*/ 34 h 67"/>
                <a:gd name="T12" fmla="*/ 10 w 26"/>
                <a:gd name="T13" fmla="*/ 10 h 67"/>
                <a:gd name="T14" fmla="*/ 17 w 26"/>
                <a:gd name="T15" fmla="*/ 2 h 67"/>
                <a:gd name="T16" fmla="*/ 23 w 26"/>
                <a:gd name="T17" fmla="*/ 6 h 67"/>
                <a:gd name="T18" fmla="*/ 26 w 26"/>
                <a:gd name="T19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67">
                  <a:moveTo>
                    <a:pt x="26" y="22"/>
                  </a:moveTo>
                  <a:cubicBezTo>
                    <a:pt x="24" y="27"/>
                    <a:pt x="21" y="33"/>
                    <a:pt x="18" y="40"/>
                  </a:cubicBezTo>
                  <a:cubicBezTo>
                    <a:pt x="15" y="44"/>
                    <a:pt x="14" y="49"/>
                    <a:pt x="18" y="54"/>
                  </a:cubicBezTo>
                  <a:cubicBezTo>
                    <a:pt x="22" y="59"/>
                    <a:pt x="16" y="61"/>
                    <a:pt x="13" y="64"/>
                  </a:cubicBezTo>
                  <a:cubicBezTo>
                    <a:pt x="9" y="67"/>
                    <a:pt x="8" y="64"/>
                    <a:pt x="6" y="61"/>
                  </a:cubicBezTo>
                  <a:cubicBezTo>
                    <a:pt x="0" y="52"/>
                    <a:pt x="0" y="43"/>
                    <a:pt x="6" y="34"/>
                  </a:cubicBezTo>
                  <a:cubicBezTo>
                    <a:pt x="11" y="26"/>
                    <a:pt x="13" y="19"/>
                    <a:pt x="10" y="10"/>
                  </a:cubicBezTo>
                  <a:cubicBezTo>
                    <a:pt x="8" y="4"/>
                    <a:pt x="14" y="3"/>
                    <a:pt x="17" y="2"/>
                  </a:cubicBezTo>
                  <a:cubicBezTo>
                    <a:pt x="21" y="0"/>
                    <a:pt x="22" y="3"/>
                    <a:pt x="23" y="6"/>
                  </a:cubicBezTo>
                  <a:cubicBezTo>
                    <a:pt x="24" y="11"/>
                    <a:pt x="25" y="15"/>
                    <a:pt x="26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Google Shape;621;p48"/>
          <p:cNvSpPr txBox="1">
            <a:spLocks/>
          </p:cNvSpPr>
          <p:nvPr/>
        </p:nvSpPr>
        <p:spPr>
          <a:xfrm>
            <a:off x="1536364" y="3437054"/>
            <a:ext cx="2984033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Mercury is the closest planet to the Sun and the smallest of them all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57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8;p55"/>
          <p:cNvSpPr txBox="1">
            <a:spLocks/>
          </p:cNvSpPr>
          <p:nvPr/>
        </p:nvSpPr>
        <p:spPr>
          <a:xfrm>
            <a:off x="829792" y="949809"/>
            <a:ext cx="282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Your Work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829;p55"/>
          <p:cNvSpPr txBox="1"/>
          <p:nvPr/>
        </p:nvSpPr>
        <p:spPr>
          <a:xfrm>
            <a:off x="829792" y="1315509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97" y="508691"/>
            <a:ext cx="3029424" cy="4497835"/>
          </a:xfrm>
          <a:prstGeom prst="rect">
            <a:avLst/>
          </a:prstGeom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74535" y="193825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4400" dirty="0" smtClean="0">
                <a:solidFill>
                  <a:srgbClr val="7F6000"/>
                </a:solidFill>
              </a:rPr>
              <a:t>Infographic Style</a:t>
            </a:r>
            <a:endParaRPr lang="en-US" sz="4400" dirty="0">
              <a:solidFill>
                <a:srgbClr val="7F6000"/>
              </a:solidFill>
            </a:endParaRPr>
          </a:p>
        </p:txBody>
      </p:sp>
      <p:sp>
        <p:nvSpPr>
          <p:cNvPr id="24" name="Google Shape;829;p55"/>
          <p:cNvSpPr txBox="1"/>
          <p:nvPr/>
        </p:nvSpPr>
        <p:spPr>
          <a:xfrm>
            <a:off x="829792" y="2540859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0;p56"/>
          <p:cNvSpPr txBox="1">
            <a:spLocks/>
          </p:cNvSpPr>
          <p:nvPr/>
        </p:nvSpPr>
        <p:spPr>
          <a:xfrm>
            <a:off x="5720071" y="2030414"/>
            <a:ext cx="3113173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ibre Baskerville"/>
              <a:buNone/>
              <a:defRPr sz="2700" b="1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A Picture Is Worth a Thousand Words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0" y="2222920"/>
            <a:ext cx="5829410" cy="26479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5;p57"/>
          <p:cNvSpPr txBox="1">
            <a:spLocks/>
          </p:cNvSpPr>
          <p:nvPr/>
        </p:nvSpPr>
        <p:spPr>
          <a:xfrm>
            <a:off x="714125" y="496025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F694C"/>
                </a:solidFill>
                <a:effectLst/>
                <a:uLnTx/>
                <a:uFillTx/>
                <a:latin typeface="Libre Baskerville"/>
                <a:sym typeface="Libre Baskerville"/>
              </a:rPr>
              <a:t>Schedule Kitchen Free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solidFill>
                <a:srgbClr val="7F694C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27" name="Google Shape;829;p55"/>
          <p:cNvSpPr txBox="1"/>
          <p:nvPr/>
        </p:nvSpPr>
        <p:spPr>
          <a:xfrm>
            <a:off x="714125" y="1208377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829;p55"/>
          <p:cNvSpPr txBox="1"/>
          <p:nvPr/>
        </p:nvSpPr>
        <p:spPr>
          <a:xfrm>
            <a:off x="714125" y="2459977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6261239" y="2031462"/>
            <a:ext cx="2693654" cy="2110295"/>
            <a:chOff x="5427663" y="2130426"/>
            <a:chExt cx="2682874" cy="2101850"/>
          </a:xfrm>
          <a:solidFill>
            <a:srgbClr val="7F6000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5427663" y="2879726"/>
              <a:ext cx="2682874" cy="1352550"/>
            </a:xfrm>
            <a:custGeom>
              <a:avLst/>
              <a:gdLst>
                <a:gd name="T0" fmla="*/ 294 w 352"/>
                <a:gd name="T1" fmla="*/ 0 h 177"/>
                <a:gd name="T2" fmla="*/ 308 w 352"/>
                <a:gd name="T3" fmla="*/ 0 h 177"/>
                <a:gd name="T4" fmla="*/ 308 w 352"/>
                <a:gd name="T5" fmla="*/ 15 h 177"/>
                <a:gd name="T6" fmla="*/ 339 w 352"/>
                <a:gd name="T7" fmla="*/ 12 h 177"/>
                <a:gd name="T8" fmla="*/ 352 w 352"/>
                <a:gd name="T9" fmla="*/ 24 h 177"/>
                <a:gd name="T10" fmla="*/ 339 w 352"/>
                <a:gd name="T11" fmla="*/ 47 h 177"/>
                <a:gd name="T12" fmla="*/ 313 w 352"/>
                <a:gd name="T13" fmla="*/ 63 h 177"/>
                <a:gd name="T14" fmla="*/ 308 w 352"/>
                <a:gd name="T15" fmla="*/ 72 h 177"/>
                <a:gd name="T16" fmla="*/ 308 w 352"/>
                <a:gd name="T17" fmla="*/ 144 h 177"/>
                <a:gd name="T18" fmla="*/ 276 w 352"/>
                <a:gd name="T19" fmla="*/ 177 h 177"/>
                <a:gd name="T20" fmla="*/ 83 w 352"/>
                <a:gd name="T21" fmla="*/ 177 h 177"/>
                <a:gd name="T22" fmla="*/ 51 w 352"/>
                <a:gd name="T23" fmla="*/ 144 h 177"/>
                <a:gd name="T24" fmla="*/ 51 w 352"/>
                <a:gd name="T25" fmla="*/ 74 h 177"/>
                <a:gd name="T26" fmla="*/ 46 w 352"/>
                <a:gd name="T27" fmla="*/ 66 h 177"/>
                <a:gd name="T28" fmla="*/ 12 w 352"/>
                <a:gd name="T29" fmla="*/ 44 h 177"/>
                <a:gd name="T30" fmla="*/ 5 w 352"/>
                <a:gd name="T31" fmla="*/ 17 h 177"/>
                <a:gd name="T32" fmla="*/ 15 w 352"/>
                <a:gd name="T33" fmla="*/ 12 h 177"/>
                <a:gd name="T34" fmla="*/ 41 w 352"/>
                <a:gd name="T35" fmla="*/ 14 h 177"/>
                <a:gd name="T36" fmla="*/ 50 w 352"/>
                <a:gd name="T37" fmla="*/ 15 h 177"/>
                <a:gd name="T38" fmla="*/ 50 w 352"/>
                <a:gd name="T39" fmla="*/ 0 h 177"/>
                <a:gd name="T40" fmla="*/ 64 w 352"/>
                <a:gd name="T41" fmla="*/ 0 h 177"/>
                <a:gd name="T42" fmla="*/ 64 w 352"/>
                <a:gd name="T43" fmla="*/ 7 h 177"/>
                <a:gd name="T44" fmla="*/ 64 w 352"/>
                <a:gd name="T45" fmla="*/ 143 h 177"/>
                <a:gd name="T46" fmla="*/ 84 w 352"/>
                <a:gd name="T47" fmla="*/ 163 h 177"/>
                <a:gd name="T48" fmla="*/ 274 w 352"/>
                <a:gd name="T49" fmla="*/ 163 h 177"/>
                <a:gd name="T50" fmla="*/ 294 w 352"/>
                <a:gd name="T51" fmla="*/ 143 h 177"/>
                <a:gd name="T52" fmla="*/ 294 w 352"/>
                <a:gd name="T53" fmla="*/ 8 h 177"/>
                <a:gd name="T54" fmla="*/ 294 w 352"/>
                <a:gd name="T55" fmla="*/ 0 h 177"/>
                <a:gd name="T56" fmla="*/ 50 w 352"/>
                <a:gd name="T57" fmla="*/ 29 h 177"/>
                <a:gd name="T58" fmla="*/ 17 w 352"/>
                <a:gd name="T59" fmla="*/ 26 h 177"/>
                <a:gd name="T60" fmla="*/ 18 w 352"/>
                <a:gd name="T61" fmla="*/ 31 h 177"/>
                <a:gd name="T62" fmla="*/ 50 w 352"/>
                <a:gd name="T63" fmla="*/ 52 h 177"/>
                <a:gd name="T64" fmla="*/ 50 w 352"/>
                <a:gd name="T65" fmla="*/ 29 h 177"/>
                <a:gd name="T66" fmla="*/ 308 w 352"/>
                <a:gd name="T67" fmla="*/ 50 h 177"/>
                <a:gd name="T68" fmla="*/ 335 w 352"/>
                <a:gd name="T69" fmla="*/ 33 h 177"/>
                <a:gd name="T70" fmla="*/ 338 w 352"/>
                <a:gd name="T71" fmla="*/ 26 h 177"/>
                <a:gd name="T72" fmla="*/ 308 w 352"/>
                <a:gd name="T73" fmla="*/ 29 h 177"/>
                <a:gd name="T74" fmla="*/ 308 w 352"/>
                <a:gd name="T75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77">
                  <a:moveTo>
                    <a:pt x="294" y="0"/>
                  </a:moveTo>
                  <a:cubicBezTo>
                    <a:pt x="299" y="0"/>
                    <a:pt x="303" y="0"/>
                    <a:pt x="308" y="0"/>
                  </a:cubicBezTo>
                  <a:cubicBezTo>
                    <a:pt x="308" y="5"/>
                    <a:pt x="308" y="10"/>
                    <a:pt x="308" y="15"/>
                  </a:cubicBezTo>
                  <a:cubicBezTo>
                    <a:pt x="319" y="14"/>
                    <a:pt x="329" y="13"/>
                    <a:pt x="339" y="12"/>
                  </a:cubicBezTo>
                  <a:cubicBezTo>
                    <a:pt x="348" y="12"/>
                    <a:pt x="351" y="15"/>
                    <a:pt x="352" y="24"/>
                  </a:cubicBezTo>
                  <a:cubicBezTo>
                    <a:pt x="352" y="35"/>
                    <a:pt x="349" y="42"/>
                    <a:pt x="339" y="47"/>
                  </a:cubicBezTo>
                  <a:cubicBezTo>
                    <a:pt x="330" y="51"/>
                    <a:pt x="322" y="58"/>
                    <a:pt x="313" y="63"/>
                  </a:cubicBezTo>
                  <a:cubicBezTo>
                    <a:pt x="309" y="65"/>
                    <a:pt x="308" y="67"/>
                    <a:pt x="308" y="72"/>
                  </a:cubicBezTo>
                  <a:cubicBezTo>
                    <a:pt x="308" y="96"/>
                    <a:pt x="308" y="120"/>
                    <a:pt x="308" y="144"/>
                  </a:cubicBezTo>
                  <a:cubicBezTo>
                    <a:pt x="308" y="164"/>
                    <a:pt x="295" y="177"/>
                    <a:pt x="276" y="177"/>
                  </a:cubicBezTo>
                  <a:cubicBezTo>
                    <a:pt x="211" y="177"/>
                    <a:pt x="147" y="177"/>
                    <a:pt x="83" y="177"/>
                  </a:cubicBezTo>
                  <a:cubicBezTo>
                    <a:pt x="63" y="177"/>
                    <a:pt x="51" y="164"/>
                    <a:pt x="51" y="144"/>
                  </a:cubicBezTo>
                  <a:cubicBezTo>
                    <a:pt x="51" y="121"/>
                    <a:pt x="50" y="97"/>
                    <a:pt x="51" y="74"/>
                  </a:cubicBezTo>
                  <a:cubicBezTo>
                    <a:pt x="51" y="70"/>
                    <a:pt x="50" y="68"/>
                    <a:pt x="46" y="66"/>
                  </a:cubicBezTo>
                  <a:cubicBezTo>
                    <a:pt x="34" y="59"/>
                    <a:pt x="23" y="51"/>
                    <a:pt x="12" y="44"/>
                  </a:cubicBezTo>
                  <a:cubicBezTo>
                    <a:pt x="4" y="39"/>
                    <a:pt x="0" y="24"/>
                    <a:pt x="5" y="17"/>
                  </a:cubicBezTo>
                  <a:cubicBezTo>
                    <a:pt x="7" y="14"/>
                    <a:pt x="12" y="12"/>
                    <a:pt x="15" y="12"/>
                  </a:cubicBezTo>
                  <a:cubicBezTo>
                    <a:pt x="24" y="12"/>
                    <a:pt x="33" y="14"/>
                    <a:pt x="41" y="14"/>
                  </a:cubicBezTo>
                  <a:cubicBezTo>
                    <a:pt x="44" y="15"/>
                    <a:pt x="47" y="15"/>
                    <a:pt x="50" y="15"/>
                  </a:cubicBezTo>
                  <a:cubicBezTo>
                    <a:pt x="50" y="10"/>
                    <a:pt x="50" y="5"/>
                    <a:pt x="50" y="0"/>
                  </a:cubicBezTo>
                  <a:cubicBezTo>
                    <a:pt x="55" y="0"/>
                    <a:pt x="59" y="0"/>
                    <a:pt x="64" y="0"/>
                  </a:cubicBezTo>
                  <a:cubicBezTo>
                    <a:pt x="64" y="2"/>
                    <a:pt x="64" y="4"/>
                    <a:pt x="64" y="7"/>
                  </a:cubicBezTo>
                  <a:cubicBezTo>
                    <a:pt x="64" y="52"/>
                    <a:pt x="64" y="98"/>
                    <a:pt x="64" y="143"/>
                  </a:cubicBezTo>
                  <a:cubicBezTo>
                    <a:pt x="64" y="156"/>
                    <a:pt x="71" y="163"/>
                    <a:pt x="84" y="163"/>
                  </a:cubicBezTo>
                  <a:cubicBezTo>
                    <a:pt x="147" y="163"/>
                    <a:pt x="211" y="163"/>
                    <a:pt x="274" y="163"/>
                  </a:cubicBezTo>
                  <a:cubicBezTo>
                    <a:pt x="288" y="163"/>
                    <a:pt x="294" y="157"/>
                    <a:pt x="294" y="143"/>
                  </a:cubicBezTo>
                  <a:cubicBezTo>
                    <a:pt x="294" y="98"/>
                    <a:pt x="294" y="53"/>
                    <a:pt x="294" y="8"/>
                  </a:cubicBezTo>
                  <a:cubicBezTo>
                    <a:pt x="294" y="5"/>
                    <a:pt x="294" y="3"/>
                    <a:pt x="294" y="0"/>
                  </a:cubicBezTo>
                  <a:close/>
                  <a:moveTo>
                    <a:pt x="50" y="29"/>
                  </a:moveTo>
                  <a:cubicBezTo>
                    <a:pt x="39" y="28"/>
                    <a:pt x="29" y="27"/>
                    <a:pt x="17" y="26"/>
                  </a:cubicBezTo>
                  <a:cubicBezTo>
                    <a:pt x="17" y="28"/>
                    <a:pt x="17" y="30"/>
                    <a:pt x="18" y="31"/>
                  </a:cubicBezTo>
                  <a:cubicBezTo>
                    <a:pt x="28" y="38"/>
                    <a:pt x="39" y="45"/>
                    <a:pt x="50" y="52"/>
                  </a:cubicBezTo>
                  <a:cubicBezTo>
                    <a:pt x="50" y="44"/>
                    <a:pt x="50" y="37"/>
                    <a:pt x="50" y="29"/>
                  </a:cubicBezTo>
                  <a:close/>
                  <a:moveTo>
                    <a:pt x="308" y="50"/>
                  </a:moveTo>
                  <a:cubicBezTo>
                    <a:pt x="318" y="44"/>
                    <a:pt x="326" y="39"/>
                    <a:pt x="335" y="33"/>
                  </a:cubicBezTo>
                  <a:cubicBezTo>
                    <a:pt x="336" y="32"/>
                    <a:pt x="337" y="29"/>
                    <a:pt x="338" y="26"/>
                  </a:cubicBezTo>
                  <a:cubicBezTo>
                    <a:pt x="327" y="27"/>
                    <a:pt x="318" y="28"/>
                    <a:pt x="308" y="29"/>
                  </a:cubicBezTo>
                  <a:cubicBezTo>
                    <a:pt x="308" y="36"/>
                    <a:pt x="308" y="42"/>
                    <a:pt x="30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808663" y="2130426"/>
              <a:ext cx="2005012" cy="649288"/>
            </a:xfrm>
            <a:custGeom>
              <a:avLst/>
              <a:gdLst>
                <a:gd name="T0" fmla="*/ 257 w 263"/>
                <a:gd name="T1" fmla="*/ 85 h 85"/>
                <a:gd name="T2" fmla="*/ 1 w 263"/>
                <a:gd name="T3" fmla="*/ 85 h 85"/>
                <a:gd name="T4" fmla="*/ 1 w 263"/>
                <a:gd name="T5" fmla="*/ 62 h 85"/>
                <a:gd name="T6" fmla="*/ 5 w 263"/>
                <a:gd name="T7" fmla="*/ 56 h 85"/>
                <a:gd name="T8" fmla="*/ 62 w 263"/>
                <a:gd name="T9" fmla="*/ 31 h 85"/>
                <a:gd name="T10" fmla="*/ 96 w 263"/>
                <a:gd name="T11" fmla="*/ 25 h 85"/>
                <a:gd name="T12" fmla="*/ 101 w 263"/>
                <a:gd name="T13" fmla="*/ 21 h 85"/>
                <a:gd name="T14" fmla="*/ 129 w 263"/>
                <a:gd name="T15" fmla="*/ 1 h 85"/>
                <a:gd name="T16" fmla="*/ 157 w 263"/>
                <a:gd name="T17" fmla="*/ 21 h 85"/>
                <a:gd name="T18" fmla="*/ 163 w 263"/>
                <a:gd name="T19" fmla="*/ 25 h 85"/>
                <a:gd name="T20" fmla="*/ 238 w 263"/>
                <a:gd name="T21" fmla="*/ 46 h 85"/>
                <a:gd name="T22" fmla="*/ 257 w 263"/>
                <a:gd name="T23" fmla="*/ 85 h 85"/>
                <a:gd name="T24" fmla="*/ 15 w 263"/>
                <a:gd name="T25" fmla="*/ 72 h 85"/>
                <a:gd name="T26" fmla="*/ 243 w 263"/>
                <a:gd name="T27" fmla="*/ 72 h 85"/>
                <a:gd name="T28" fmla="*/ 245 w 263"/>
                <a:gd name="T29" fmla="*/ 70 h 85"/>
                <a:gd name="T30" fmla="*/ 240 w 263"/>
                <a:gd name="T31" fmla="*/ 63 h 85"/>
                <a:gd name="T32" fmla="*/ 208 w 263"/>
                <a:gd name="T33" fmla="*/ 49 h 85"/>
                <a:gd name="T34" fmla="*/ 77 w 263"/>
                <a:gd name="T35" fmla="*/ 42 h 85"/>
                <a:gd name="T36" fmla="*/ 19 w 263"/>
                <a:gd name="T37" fmla="*/ 63 h 85"/>
                <a:gd name="T38" fmla="*/ 15 w 263"/>
                <a:gd name="T39" fmla="*/ 72 h 85"/>
                <a:gd name="T40" fmla="*/ 115 w 263"/>
                <a:gd name="T41" fmla="*/ 23 h 85"/>
                <a:gd name="T42" fmla="*/ 143 w 263"/>
                <a:gd name="T43" fmla="*/ 23 h 85"/>
                <a:gd name="T44" fmla="*/ 129 w 263"/>
                <a:gd name="T45" fmla="*/ 15 h 85"/>
                <a:gd name="T46" fmla="*/ 115 w 263"/>
                <a:gd name="T47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85">
                  <a:moveTo>
                    <a:pt x="257" y="85"/>
                  </a:moveTo>
                  <a:cubicBezTo>
                    <a:pt x="172" y="85"/>
                    <a:pt x="87" y="85"/>
                    <a:pt x="1" y="85"/>
                  </a:cubicBezTo>
                  <a:cubicBezTo>
                    <a:pt x="1" y="77"/>
                    <a:pt x="0" y="70"/>
                    <a:pt x="1" y="62"/>
                  </a:cubicBezTo>
                  <a:cubicBezTo>
                    <a:pt x="1" y="60"/>
                    <a:pt x="3" y="57"/>
                    <a:pt x="5" y="56"/>
                  </a:cubicBezTo>
                  <a:cubicBezTo>
                    <a:pt x="22" y="42"/>
                    <a:pt x="41" y="35"/>
                    <a:pt x="62" y="31"/>
                  </a:cubicBezTo>
                  <a:cubicBezTo>
                    <a:pt x="73" y="28"/>
                    <a:pt x="84" y="27"/>
                    <a:pt x="96" y="25"/>
                  </a:cubicBezTo>
                  <a:cubicBezTo>
                    <a:pt x="98" y="24"/>
                    <a:pt x="100" y="22"/>
                    <a:pt x="101" y="21"/>
                  </a:cubicBezTo>
                  <a:cubicBezTo>
                    <a:pt x="106" y="8"/>
                    <a:pt x="116" y="1"/>
                    <a:pt x="129" y="1"/>
                  </a:cubicBezTo>
                  <a:cubicBezTo>
                    <a:pt x="142" y="0"/>
                    <a:pt x="152" y="8"/>
                    <a:pt x="157" y="21"/>
                  </a:cubicBezTo>
                  <a:cubicBezTo>
                    <a:pt x="158" y="24"/>
                    <a:pt x="160" y="25"/>
                    <a:pt x="163" y="25"/>
                  </a:cubicBezTo>
                  <a:cubicBezTo>
                    <a:pt x="189" y="28"/>
                    <a:pt x="215" y="33"/>
                    <a:pt x="238" y="46"/>
                  </a:cubicBezTo>
                  <a:cubicBezTo>
                    <a:pt x="263" y="60"/>
                    <a:pt x="258" y="56"/>
                    <a:pt x="257" y="85"/>
                  </a:cubicBezTo>
                  <a:close/>
                  <a:moveTo>
                    <a:pt x="15" y="72"/>
                  </a:moveTo>
                  <a:cubicBezTo>
                    <a:pt x="91" y="72"/>
                    <a:pt x="167" y="72"/>
                    <a:pt x="243" y="72"/>
                  </a:cubicBezTo>
                  <a:cubicBezTo>
                    <a:pt x="244" y="71"/>
                    <a:pt x="244" y="71"/>
                    <a:pt x="245" y="70"/>
                  </a:cubicBezTo>
                  <a:cubicBezTo>
                    <a:pt x="243" y="68"/>
                    <a:pt x="242" y="65"/>
                    <a:pt x="240" y="63"/>
                  </a:cubicBezTo>
                  <a:cubicBezTo>
                    <a:pt x="230" y="58"/>
                    <a:pt x="219" y="52"/>
                    <a:pt x="208" y="49"/>
                  </a:cubicBezTo>
                  <a:cubicBezTo>
                    <a:pt x="165" y="35"/>
                    <a:pt x="121" y="34"/>
                    <a:pt x="77" y="42"/>
                  </a:cubicBezTo>
                  <a:cubicBezTo>
                    <a:pt x="56" y="45"/>
                    <a:pt x="37" y="51"/>
                    <a:pt x="19" y="63"/>
                  </a:cubicBezTo>
                  <a:cubicBezTo>
                    <a:pt x="16" y="65"/>
                    <a:pt x="13" y="67"/>
                    <a:pt x="15" y="72"/>
                  </a:cubicBezTo>
                  <a:close/>
                  <a:moveTo>
                    <a:pt x="115" y="23"/>
                  </a:moveTo>
                  <a:cubicBezTo>
                    <a:pt x="125" y="23"/>
                    <a:pt x="134" y="23"/>
                    <a:pt x="143" y="23"/>
                  </a:cubicBezTo>
                  <a:cubicBezTo>
                    <a:pt x="140" y="17"/>
                    <a:pt x="135" y="15"/>
                    <a:pt x="129" y="15"/>
                  </a:cubicBezTo>
                  <a:cubicBezTo>
                    <a:pt x="123" y="15"/>
                    <a:pt x="119" y="17"/>
                    <a:pt x="1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" name="Grupo 41"/>
          <p:cNvGrpSpPr/>
          <p:nvPr/>
        </p:nvGrpSpPr>
        <p:grpSpPr>
          <a:xfrm flipH="1">
            <a:off x="3785954" y="1929427"/>
            <a:ext cx="2664392" cy="2212330"/>
            <a:chOff x="4051300" y="2481263"/>
            <a:chExt cx="2292351" cy="1903413"/>
          </a:xfrm>
        </p:grpSpPr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051300" y="3770313"/>
              <a:ext cx="2292351" cy="614363"/>
            </a:xfrm>
            <a:custGeom>
              <a:avLst/>
              <a:gdLst>
                <a:gd name="T0" fmla="*/ 0 w 109"/>
                <a:gd name="T1" fmla="*/ 11 h 29"/>
                <a:gd name="T2" fmla="*/ 4 w 109"/>
                <a:gd name="T3" fmla="*/ 11 h 29"/>
                <a:gd name="T4" fmla="*/ 62 w 109"/>
                <a:gd name="T5" fmla="*/ 11 h 29"/>
                <a:gd name="T6" fmla="*/ 65 w 109"/>
                <a:gd name="T7" fmla="*/ 13 h 29"/>
                <a:gd name="T8" fmla="*/ 75 w 109"/>
                <a:gd name="T9" fmla="*/ 11 h 29"/>
                <a:gd name="T10" fmla="*/ 76 w 109"/>
                <a:gd name="T11" fmla="*/ 11 h 29"/>
                <a:gd name="T12" fmla="*/ 85 w 109"/>
                <a:gd name="T13" fmla="*/ 6 h 29"/>
                <a:gd name="T14" fmla="*/ 104 w 109"/>
                <a:gd name="T15" fmla="*/ 1 h 29"/>
                <a:gd name="T16" fmla="*/ 109 w 109"/>
                <a:gd name="T17" fmla="*/ 3 h 29"/>
                <a:gd name="T18" fmla="*/ 106 w 109"/>
                <a:gd name="T19" fmla="*/ 8 h 29"/>
                <a:gd name="T20" fmla="*/ 82 w 109"/>
                <a:gd name="T21" fmla="*/ 14 h 29"/>
                <a:gd name="T22" fmla="*/ 67 w 109"/>
                <a:gd name="T23" fmla="*/ 16 h 29"/>
                <a:gd name="T24" fmla="*/ 64 w 109"/>
                <a:gd name="T25" fmla="*/ 19 h 29"/>
                <a:gd name="T26" fmla="*/ 63 w 109"/>
                <a:gd name="T27" fmla="*/ 26 h 29"/>
                <a:gd name="T28" fmla="*/ 59 w 109"/>
                <a:gd name="T29" fmla="*/ 29 h 29"/>
                <a:gd name="T30" fmla="*/ 7 w 109"/>
                <a:gd name="T31" fmla="*/ 29 h 29"/>
                <a:gd name="T32" fmla="*/ 4 w 109"/>
                <a:gd name="T33" fmla="*/ 27 h 29"/>
                <a:gd name="T34" fmla="*/ 0 w 109"/>
                <a:gd name="T3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9">
                  <a:moveTo>
                    <a:pt x="0" y="11"/>
                  </a:moveTo>
                  <a:cubicBezTo>
                    <a:pt x="2" y="11"/>
                    <a:pt x="3" y="11"/>
                    <a:pt x="4" y="11"/>
                  </a:cubicBezTo>
                  <a:cubicBezTo>
                    <a:pt x="23" y="10"/>
                    <a:pt x="43" y="10"/>
                    <a:pt x="62" y="11"/>
                  </a:cubicBezTo>
                  <a:cubicBezTo>
                    <a:pt x="64" y="11"/>
                    <a:pt x="66" y="10"/>
                    <a:pt x="65" y="13"/>
                  </a:cubicBezTo>
                  <a:cubicBezTo>
                    <a:pt x="69" y="13"/>
                    <a:pt x="72" y="12"/>
                    <a:pt x="75" y="11"/>
                  </a:cubicBezTo>
                  <a:cubicBezTo>
                    <a:pt x="75" y="11"/>
                    <a:pt x="76" y="11"/>
                    <a:pt x="76" y="11"/>
                  </a:cubicBezTo>
                  <a:cubicBezTo>
                    <a:pt x="77" y="6"/>
                    <a:pt x="82" y="7"/>
                    <a:pt x="85" y="6"/>
                  </a:cubicBezTo>
                  <a:cubicBezTo>
                    <a:pt x="91" y="4"/>
                    <a:pt x="98" y="3"/>
                    <a:pt x="104" y="1"/>
                  </a:cubicBezTo>
                  <a:cubicBezTo>
                    <a:pt x="106" y="0"/>
                    <a:pt x="108" y="0"/>
                    <a:pt x="109" y="3"/>
                  </a:cubicBezTo>
                  <a:cubicBezTo>
                    <a:pt x="109" y="6"/>
                    <a:pt x="108" y="7"/>
                    <a:pt x="106" y="8"/>
                  </a:cubicBezTo>
                  <a:cubicBezTo>
                    <a:pt x="98" y="10"/>
                    <a:pt x="90" y="12"/>
                    <a:pt x="82" y="14"/>
                  </a:cubicBezTo>
                  <a:cubicBezTo>
                    <a:pt x="77" y="14"/>
                    <a:pt x="72" y="15"/>
                    <a:pt x="67" y="16"/>
                  </a:cubicBezTo>
                  <a:cubicBezTo>
                    <a:pt x="65" y="16"/>
                    <a:pt x="64" y="17"/>
                    <a:pt x="64" y="19"/>
                  </a:cubicBezTo>
                  <a:cubicBezTo>
                    <a:pt x="64" y="22"/>
                    <a:pt x="63" y="24"/>
                    <a:pt x="63" y="26"/>
                  </a:cubicBezTo>
                  <a:cubicBezTo>
                    <a:pt x="63" y="28"/>
                    <a:pt x="61" y="29"/>
                    <a:pt x="59" y="29"/>
                  </a:cubicBezTo>
                  <a:cubicBezTo>
                    <a:pt x="42" y="29"/>
                    <a:pt x="24" y="29"/>
                    <a:pt x="7" y="29"/>
                  </a:cubicBezTo>
                  <a:cubicBezTo>
                    <a:pt x="6" y="29"/>
                    <a:pt x="4" y="28"/>
                    <a:pt x="4" y="27"/>
                  </a:cubicBezTo>
                  <a:cubicBezTo>
                    <a:pt x="2" y="22"/>
                    <a:pt x="2" y="16"/>
                    <a:pt x="0" y="1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640263" y="2481263"/>
              <a:ext cx="211138" cy="993775"/>
            </a:xfrm>
            <a:custGeom>
              <a:avLst/>
              <a:gdLst>
                <a:gd name="T0" fmla="*/ 1 w 10"/>
                <a:gd name="T1" fmla="*/ 0 h 47"/>
                <a:gd name="T2" fmla="*/ 7 w 10"/>
                <a:gd name="T3" fmla="*/ 10 h 47"/>
                <a:gd name="T4" fmla="*/ 9 w 10"/>
                <a:gd name="T5" fmla="*/ 25 h 47"/>
                <a:gd name="T6" fmla="*/ 6 w 10"/>
                <a:gd name="T7" fmla="*/ 47 h 47"/>
                <a:gd name="T8" fmla="*/ 5 w 10"/>
                <a:gd name="T9" fmla="*/ 47 h 47"/>
                <a:gd name="T10" fmla="*/ 7 w 10"/>
                <a:gd name="T11" fmla="*/ 25 h 47"/>
                <a:gd name="T12" fmla="*/ 4 w 10"/>
                <a:gd name="T13" fmla="*/ 11 h 47"/>
                <a:gd name="T14" fmla="*/ 0 w 10"/>
                <a:gd name="T15" fmla="*/ 0 h 47"/>
                <a:gd name="T16" fmla="*/ 1 w 1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7">
                  <a:moveTo>
                    <a:pt x="1" y="0"/>
                  </a:moveTo>
                  <a:cubicBezTo>
                    <a:pt x="3" y="3"/>
                    <a:pt x="5" y="7"/>
                    <a:pt x="7" y="10"/>
                  </a:cubicBezTo>
                  <a:cubicBezTo>
                    <a:pt x="10" y="15"/>
                    <a:pt x="10" y="20"/>
                    <a:pt x="9" y="25"/>
                  </a:cubicBezTo>
                  <a:cubicBezTo>
                    <a:pt x="8" y="32"/>
                    <a:pt x="7" y="40"/>
                    <a:pt x="6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0"/>
                    <a:pt x="6" y="33"/>
                    <a:pt x="7" y="25"/>
                  </a:cubicBezTo>
                  <a:cubicBezTo>
                    <a:pt x="7" y="20"/>
                    <a:pt x="6" y="16"/>
                    <a:pt x="4" y="11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4408488" y="2989263"/>
              <a:ext cx="190500" cy="844550"/>
            </a:xfrm>
            <a:custGeom>
              <a:avLst/>
              <a:gdLst>
                <a:gd name="T0" fmla="*/ 1 w 9"/>
                <a:gd name="T1" fmla="*/ 40 h 40"/>
                <a:gd name="T2" fmla="*/ 0 w 9"/>
                <a:gd name="T3" fmla="*/ 36 h 40"/>
                <a:gd name="T4" fmla="*/ 1 w 9"/>
                <a:gd name="T5" fmla="*/ 33 h 40"/>
                <a:gd name="T6" fmla="*/ 4 w 9"/>
                <a:gd name="T7" fmla="*/ 4 h 40"/>
                <a:gd name="T8" fmla="*/ 4 w 9"/>
                <a:gd name="T9" fmla="*/ 0 h 40"/>
                <a:gd name="T10" fmla="*/ 8 w 9"/>
                <a:gd name="T11" fmla="*/ 23 h 40"/>
                <a:gd name="T12" fmla="*/ 4 w 9"/>
                <a:gd name="T13" fmla="*/ 31 h 40"/>
                <a:gd name="T14" fmla="*/ 1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1" y="40"/>
                  </a:move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7" y="24"/>
                    <a:pt x="6" y="1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7" y="8"/>
                    <a:pt x="9" y="15"/>
                    <a:pt x="8" y="23"/>
                  </a:cubicBezTo>
                  <a:cubicBezTo>
                    <a:pt x="7" y="26"/>
                    <a:pt x="5" y="28"/>
                    <a:pt x="4" y="31"/>
                  </a:cubicBezTo>
                  <a:cubicBezTo>
                    <a:pt x="3" y="34"/>
                    <a:pt x="2" y="37"/>
                    <a:pt x="1" y="4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4935538" y="3136900"/>
              <a:ext cx="209550" cy="655638"/>
            </a:xfrm>
            <a:custGeom>
              <a:avLst/>
              <a:gdLst>
                <a:gd name="T0" fmla="*/ 2 w 10"/>
                <a:gd name="T1" fmla="*/ 0 h 31"/>
                <a:gd name="T2" fmla="*/ 5 w 10"/>
                <a:gd name="T3" fmla="*/ 12 h 31"/>
                <a:gd name="T4" fmla="*/ 1 w 10"/>
                <a:gd name="T5" fmla="*/ 31 h 31"/>
                <a:gd name="T6" fmla="*/ 3 w 10"/>
                <a:gd name="T7" fmla="*/ 27 h 31"/>
                <a:gd name="T8" fmla="*/ 3 w 10"/>
                <a:gd name="T9" fmla="*/ 14 h 31"/>
                <a:gd name="T10" fmla="*/ 2 w 10"/>
                <a:gd name="T11" fmla="*/ 1 h 31"/>
                <a:gd name="T12" fmla="*/ 3 w 10"/>
                <a:gd name="T13" fmla="*/ 0 h 31"/>
                <a:gd name="T14" fmla="*/ 2 w 10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2" y="0"/>
                  </a:moveTo>
                  <a:cubicBezTo>
                    <a:pt x="3" y="4"/>
                    <a:pt x="3" y="8"/>
                    <a:pt x="5" y="12"/>
                  </a:cubicBezTo>
                  <a:cubicBezTo>
                    <a:pt x="10" y="20"/>
                    <a:pt x="7" y="26"/>
                    <a:pt x="1" y="31"/>
                  </a:cubicBezTo>
                  <a:cubicBezTo>
                    <a:pt x="2" y="30"/>
                    <a:pt x="3" y="29"/>
                    <a:pt x="3" y="27"/>
                  </a:cubicBezTo>
                  <a:cubicBezTo>
                    <a:pt x="5" y="23"/>
                    <a:pt x="6" y="19"/>
                    <a:pt x="3" y="14"/>
                  </a:cubicBezTo>
                  <a:cubicBezTo>
                    <a:pt x="1" y="10"/>
                    <a:pt x="0" y="6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872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 idx="4294967295"/>
          </p:nvPr>
        </p:nvSpPr>
        <p:spPr>
          <a:xfrm>
            <a:off x="528962" y="417467"/>
            <a:ext cx="7599363" cy="54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</a:t>
            </a:r>
            <a:r>
              <a:rPr lang="en" sz="2400" dirty="0">
                <a:solidFill>
                  <a:schemeClr val="bg1"/>
                </a:solidFill>
              </a:rPr>
              <a:t>.</a:t>
            </a:r>
            <a:r>
              <a:rPr lang="en" dirty="0">
                <a:solidFill>
                  <a:schemeClr val="bg1"/>
                </a:solidFill>
              </a:rPr>
              <a:t> Transition Headline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4294967295"/>
          </p:nvPr>
        </p:nvSpPr>
        <p:spPr>
          <a:xfrm>
            <a:off x="617862" y="1003550"/>
            <a:ext cx="7599363" cy="3095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Let’s start with the first set of slides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643" y="1816100"/>
            <a:ext cx="4564443" cy="3070733"/>
          </a:xfrm>
          <a:prstGeom prst="rect">
            <a:avLst/>
          </a:prstGeom>
        </p:spPr>
      </p:pic>
      <p:sp>
        <p:nvSpPr>
          <p:cNvPr id="14" name="Google Shape;829;p55"/>
          <p:cNvSpPr txBox="1"/>
          <p:nvPr/>
        </p:nvSpPr>
        <p:spPr>
          <a:xfrm>
            <a:off x="828425" y="1816100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829;p55"/>
          <p:cNvSpPr txBox="1"/>
          <p:nvPr/>
        </p:nvSpPr>
        <p:spPr>
          <a:xfrm>
            <a:off x="828425" y="3067700"/>
            <a:ext cx="28260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You can replace the image on the screen with your own work. Just delete this one, add yours and center it properly</a:t>
            </a:r>
            <a:endParaRPr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2;p60"/>
          <p:cNvSpPr txBox="1">
            <a:spLocks/>
          </p:cNvSpPr>
          <p:nvPr/>
        </p:nvSpPr>
        <p:spPr>
          <a:xfrm>
            <a:off x="714125" y="546825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Timeline</a:t>
            </a:r>
            <a:endParaRPr kumimoji="0" lang="es-PE" sz="3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903;p60"/>
          <p:cNvSpPr txBox="1"/>
          <p:nvPr/>
        </p:nvSpPr>
        <p:spPr>
          <a:xfrm>
            <a:off x="995925" y="146691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900" b="1" dirty="0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1900" b="1" dirty="0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" name="Google Shape;904;p60"/>
          <p:cNvSpPr txBox="1"/>
          <p:nvPr/>
        </p:nvSpPr>
        <p:spPr>
          <a:xfrm>
            <a:off x="693075" y="1795702"/>
            <a:ext cx="1929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dirty="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905;p60"/>
          <p:cNvSpPr txBox="1"/>
          <p:nvPr/>
        </p:nvSpPr>
        <p:spPr>
          <a:xfrm>
            <a:off x="3910788" y="298390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9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19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" name="Google Shape;906;p60"/>
          <p:cNvSpPr txBox="1"/>
          <p:nvPr/>
        </p:nvSpPr>
        <p:spPr>
          <a:xfrm>
            <a:off x="3627288" y="3312251"/>
            <a:ext cx="18909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907;p60"/>
          <p:cNvSpPr txBox="1"/>
          <p:nvPr/>
        </p:nvSpPr>
        <p:spPr>
          <a:xfrm>
            <a:off x="6824175" y="1537250"/>
            <a:ext cx="1323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9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Mars</a:t>
            </a:r>
            <a:endParaRPr sz="19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908;p60"/>
          <p:cNvSpPr txBox="1"/>
          <p:nvPr/>
        </p:nvSpPr>
        <p:spPr>
          <a:xfrm>
            <a:off x="6521325" y="1865867"/>
            <a:ext cx="1929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" name="Google Shape;909;p60"/>
          <p:cNvCxnSpPr/>
          <p:nvPr/>
        </p:nvCxnSpPr>
        <p:spPr>
          <a:xfrm>
            <a:off x="766050" y="2724159"/>
            <a:ext cx="7611900" cy="0"/>
          </a:xfrm>
          <a:prstGeom prst="straightConnector1">
            <a:avLst/>
          </a:prstGeom>
          <a:noFill/>
          <a:ln w="19050" cap="flat" cmpd="sng">
            <a:solidFill>
              <a:srgbClr val="7F69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910;p60"/>
          <p:cNvSpPr/>
          <p:nvPr/>
        </p:nvSpPr>
        <p:spPr>
          <a:xfrm>
            <a:off x="1573575" y="2637459"/>
            <a:ext cx="168600" cy="173400"/>
          </a:xfrm>
          <a:prstGeom prst="rect">
            <a:avLst/>
          </a:prstGeom>
          <a:solidFill>
            <a:srgbClr val="7F694C"/>
          </a:solidFill>
          <a:ln w="9525" cap="flat" cmpd="sng">
            <a:solidFill>
              <a:srgbClr val="7F69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Google Shape;911;p60"/>
          <p:cNvSpPr/>
          <p:nvPr/>
        </p:nvSpPr>
        <p:spPr>
          <a:xfrm>
            <a:off x="4488438" y="2636909"/>
            <a:ext cx="168600" cy="173400"/>
          </a:xfrm>
          <a:prstGeom prst="rect">
            <a:avLst/>
          </a:prstGeom>
          <a:solidFill>
            <a:srgbClr val="7F694C"/>
          </a:solidFill>
          <a:ln w="9525" cap="flat" cmpd="sng">
            <a:solidFill>
              <a:srgbClr val="7F69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Google Shape;912;p60"/>
          <p:cNvSpPr/>
          <p:nvPr/>
        </p:nvSpPr>
        <p:spPr>
          <a:xfrm>
            <a:off x="7401825" y="2636909"/>
            <a:ext cx="168600" cy="173400"/>
          </a:xfrm>
          <a:prstGeom prst="rect">
            <a:avLst/>
          </a:prstGeom>
          <a:solidFill>
            <a:srgbClr val="7F694C"/>
          </a:solidFill>
          <a:ln w="9525" cap="flat" cmpd="sng">
            <a:solidFill>
              <a:srgbClr val="7F69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Google Shape;913;p60"/>
          <p:cNvSpPr txBox="1"/>
          <p:nvPr/>
        </p:nvSpPr>
        <p:spPr>
          <a:xfrm>
            <a:off x="1316925" y="3109709"/>
            <a:ext cx="681900" cy="472200"/>
          </a:xfrm>
          <a:prstGeom prst="rect">
            <a:avLst/>
          </a:prstGeom>
          <a:solidFill>
            <a:srgbClr val="7F6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1927</a:t>
            </a:r>
            <a:endParaRPr kumimoji="0" sz="15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" name="Google Shape;914;p60"/>
          <p:cNvSpPr txBox="1"/>
          <p:nvPr/>
        </p:nvSpPr>
        <p:spPr>
          <a:xfrm>
            <a:off x="4231788" y="1863184"/>
            <a:ext cx="681900" cy="472200"/>
          </a:xfrm>
          <a:prstGeom prst="rect">
            <a:avLst/>
          </a:prstGeom>
          <a:solidFill>
            <a:srgbClr val="7F6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Now</a:t>
            </a:r>
            <a:endParaRPr kumimoji="0" sz="1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915;p60"/>
          <p:cNvSpPr txBox="1"/>
          <p:nvPr/>
        </p:nvSpPr>
        <p:spPr>
          <a:xfrm>
            <a:off x="7145175" y="3109709"/>
            <a:ext cx="681900" cy="472200"/>
          </a:xfrm>
          <a:prstGeom prst="rect">
            <a:avLst/>
          </a:prstGeom>
          <a:solidFill>
            <a:srgbClr val="7F6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2027</a:t>
            </a:r>
            <a:endParaRPr kumimoji="0" sz="15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72" y="511070"/>
            <a:ext cx="1026455" cy="117852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897" y="3611651"/>
            <a:ext cx="1026455" cy="117852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47" y="3655344"/>
            <a:ext cx="1026455" cy="117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5"/>
          <p:cNvSpPr txBox="1">
            <a:spLocks noGrp="1"/>
          </p:cNvSpPr>
          <p:nvPr>
            <p:ph type="title" idx="4294967295"/>
          </p:nvPr>
        </p:nvSpPr>
        <p:spPr>
          <a:xfrm>
            <a:off x="395317" y="1697034"/>
            <a:ext cx="3248025" cy="1681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6000"/>
                </a:solidFill>
              </a:rPr>
              <a:t>About Generation of ‘27</a:t>
            </a:r>
            <a:endParaRPr dirty="0">
              <a:solidFill>
                <a:srgbClr val="7F6000"/>
              </a:solidFill>
            </a:endParaRPr>
          </a:p>
        </p:txBody>
      </p:sp>
      <p:sp>
        <p:nvSpPr>
          <p:cNvPr id="526" name="Google Shape;526;p45"/>
          <p:cNvSpPr txBox="1">
            <a:spLocks noGrp="1"/>
          </p:cNvSpPr>
          <p:nvPr>
            <p:ph type="title" idx="4294967295"/>
          </p:nvPr>
        </p:nvSpPr>
        <p:spPr>
          <a:xfrm>
            <a:off x="7161543" y="415235"/>
            <a:ext cx="1428750" cy="874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01</a:t>
            </a:r>
            <a:endParaRPr sz="8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27" name="Google Shape;527;p45"/>
          <p:cNvSpPr txBox="1">
            <a:spLocks noGrp="1"/>
          </p:cNvSpPr>
          <p:nvPr>
            <p:ph type="subTitle" idx="4294967295"/>
          </p:nvPr>
        </p:nvSpPr>
        <p:spPr>
          <a:xfrm>
            <a:off x="4404049" y="4238560"/>
            <a:ext cx="4186244" cy="6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bg1"/>
                </a:solidFill>
              </a:rPr>
              <a:t>You could enter a subtitle here if you need it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528" name="Google Shape;528;p45"/>
          <p:cNvSpPr/>
          <p:nvPr/>
        </p:nvSpPr>
        <p:spPr>
          <a:xfrm>
            <a:off x="14244818" y="6016932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rupo 744"/>
          <p:cNvGrpSpPr/>
          <p:nvPr/>
        </p:nvGrpSpPr>
        <p:grpSpPr>
          <a:xfrm>
            <a:off x="4642304" y="1680785"/>
            <a:ext cx="4237037" cy="2166937"/>
            <a:chOff x="4511676" y="1733550"/>
            <a:chExt cx="4237037" cy="2166937"/>
          </a:xfrm>
        </p:grpSpPr>
        <p:sp>
          <p:nvSpPr>
            <p:cNvPr id="545" name="Freeform 5"/>
            <p:cNvSpPr>
              <a:spLocks/>
            </p:cNvSpPr>
            <p:nvPr/>
          </p:nvSpPr>
          <p:spPr bwMode="auto">
            <a:xfrm>
              <a:off x="4575176" y="3332162"/>
              <a:ext cx="4129087" cy="568325"/>
            </a:xfrm>
            <a:custGeom>
              <a:avLst/>
              <a:gdLst>
                <a:gd name="T0" fmla="*/ 31 w 1098"/>
                <a:gd name="T1" fmla="*/ 134 h 151"/>
                <a:gd name="T2" fmla="*/ 10 w 1098"/>
                <a:gd name="T3" fmla="*/ 77 h 151"/>
                <a:gd name="T4" fmla="*/ 48 w 1098"/>
                <a:gd name="T5" fmla="*/ 21 h 151"/>
                <a:gd name="T6" fmla="*/ 53 w 1098"/>
                <a:gd name="T7" fmla="*/ 42 h 151"/>
                <a:gd name="T8" fmla="*/ 79 w 1098"/>
                <a:gd name="T9" fmla="*/ 39 h 151"/>
                <a:gd name="T10" fmla="*/ 150 w 1098"/>
                <a:gd name="T11" fmla="*/ 35 h 151"/>
                <a:gd name="T12" fmla="*/ 219 w 1098"/>
                <a:gd name="T13" fmla="*/ 18 h 151"/>
                <a:gd name="T14" fmla="*/ 294 w 1098"/>
                <a:gd name="T15" fmla="*/ 18 h 151"/>
                <a:gd name="T16" fmla="*/ 313 w 1098"/>
                <a:gd name="T17" fmla="*/ 36 h 151"/>
                <a:gd name="T18" fmla="*/ 333 w 1098"/>
                <a:gd name="T19" fmla="*/ 59 h 151"/>
                <a:gd name="T20" fmla="*/ 96 w 1098"/>
                <a:gd name="T21" fmla="*/ 66 h 151"/>
                <a:gd name="T22" fmla="*/ 26 w 1098"/>
                <a:gd name="T23" fmla="*/ 86 h 151"/>
                <a:gd name="T24" fmla="*/ 261 w 1098"/>
                <a:gd name="T25" fmla="*/ 122 h 151"/>
                <a:gd name="T26" fmla="*/ 424 w 1098"/>
                <a:gd name="T27" fmla="*/ 124 h 151"/>
                <a:gd name="T28" fmla="*/ 779 w 1098"/>
                <a:gd name="T29" fmla="*/ 122 h 151"/>
                <a:gd name="T30" fmla="*/ 924 w 1098"/>
                <a:gd name="T31" fmla="*/ 115 h 151"/>
                <a:gd name="T32" fmla="*/ 1070 w 1098"/>
                <a:gd name="T33" fmla="*/ 69 h 151"/>
                <a:gd name="T34" fmla="*/ 955 w 1098"/>
                <a:gd name="T35" fmla="*/ 61 h 151"/>
                <a:gd name="T36" fmla="*/ 520 w 1098"/>
                <a:gd name="T37" fmla="*/ 66 h 151"/>
                <a:gd name="T38" fmla="*/ 348 w 1098"/>
                <a:gd name="T39" fmla="*/ 57 h 151"/>
                <a:gd name="T40" fmla="*/ 408 w 1098"/>
                <a:gd name="T41" fmla="*/ 44 h 151"/>
                <a:gd name="T42" fmla="*/ 488 w 1098"/>
                <a:gd name="T43" fmla="*/ 43 h 151"/>
                <a:gd name="T44" fmla="*/ 584 w 1098"/>
                <a:gd name="T45" fmla="*/ 40 h 151"/>
                <a:gd name="T46" fmla="*/ 711 w 1098"/>
                <a:gd name="T47" fmla="*/ 40 h 151"/>
                <a:gd name="T48" fmla="*/ 841 w 1098"/>
                <a:gd name="T49" fmla="*/ 31 h 151"/>
                <a:gd name="T50" fmla="*/ 860 w 1098"/>
                <a:gd name="T51" fmla="*/ 11 h 151"/>
                <a:gd name="T52" fmla="*/ 1024 w 1098"/>
                <a:gd name="T53" fmla="*/ 9 h 151"/>
                <a:gd name="T54" fmla="*/ 1036 w 1098"/>
                <a:gd name="T55" fmla="*/ 0 h 151"/>
                <a:gd name="T56" fmla="*/ 1058 w 1098"/>
                <a:gd name="T57" fmla="*/ 24 h 151"/>
                <a:gd name="T58" fmla="*/ 1093 w 1098"/>
                <a:gd name="T59" fmla="*/ 106 h 151"/>
                <a:gd name="T60" fmla="*/ 819 w 1098"/>
                <a:gd name="T61" fmla="*/ 138 h 151"/>
                <a:gd name="T62" fmla="*/ 538 w 1098"/>
                <a:gd name="T63" fmla="*/ 142 h 151"/>
                <a:gd name="T64" fmla="*/ 264 w 1098"/>
                <a:gd name="T65" fmla="*/ 145 h 151"/>
                <a:gd name="T66" fmla="*/ 52 w 1098"/>
                <a:gd name="T67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8" h="151">
                  <a:moveTo>
                    <a:pt x="52" y="141"/>
                  </a:moveTo>
                  <a:cubicBezTo>
                    <a:pt x="45" y="138"/>
                    <a:pt x="38" y="135"/>
                    <a:pt x="31" y="134"/>
                  </a:cubicBezTo>
                  <a:cubicBezTo>
                    <a:pt x="16" y="129"/>
                    <a:pt x="9" y="120"/>
                    <a:pt x="12" y="104"/>
                  </a:cubicBezTo>
                  <a:cubicBezTo>
                    <a:pt x="14" y="95"/>
                    <a:pt x="13" y="85"/>
                    <a:pt x="10" y="77"/>
                  </a:cubicBezTo>
                  <a:cubicBezTo>
                    <a:pt x="0" y="49"/>
                    <a:pt x="23" y="37"/>
                    <a:pt x="37" y="21"/>
                  </a:cubicBezTo>
                  <a:cubicBezTo>
                    <a:pt x="39" y="17"/>
                    <a:pt x="44" y="19"/>
                    <a:pt x="48" y="21"/>
                  </a:cubicBezTo>
                  <a:cubicBezTo>
                    <a:pt x="49" y="25"/>
                    <a:pt x="46" y="31"/>
                    <a:pt x="53" y="34"/>
                  </a:cubicBezTo>
                  <a:cubicBezTo>
                    <a:pt x="56" y="35"/>
                    <a:pt x="59" y="39"/>
                    <a:pt x="53" y="42"/>
                  </a:cubicBezTo>
                  <a:cubicBezTo>
                    <a:pt x="50" y="42"/>
                    <a:pt x="46" y="43"/>
                    <a:pt x="43" y="42"/>
                  </a:cubicBezTo>
                  <a:cubicBezTo>
                    <a:pt x="55" y="44"/>
                    <a:pt x="67" y="37"/>
                    <a:pt x="79" y="39"/>
                  </a:cubicBezTo>
                  <a:cubicBezTo>
                    <a:pt x="86" y="38"/>
                    <a:pt x="93" y="35"/>
                    <a:pt x="101" y="35"/>
                  </a:cubicBezTo>
                  <a:cubicBezTo>
                    <a:pt x="117" y="34"/>
                    <a:pt x="134" y="34"/>
                    <a:pt x="150" y="35"/>
                  </a:cubicBezTo>
                  <a:cubicBezTo>
                    <a:pt x="173" y="36"/>
                    <a:pt x="194" y="31"/>
                    <a:pt x="213" y="19"/>
                  </a:cubicBezTo>
                  <a:cubicBezTo>
                    <a:pt x="215" y="18"/>
                    <a:pt x="217" y="18"/>
                    <a:pt x="219" y="18"/>
                  </a:cubicBezTo>
                  <a:cubicBezTo>
                    <a:pt x="242" y="24"/>
                    <a:pt x="265" y="25"/>
                    <a:pt x="288" y="20"/>
                  </a:cubicBezTo>
                  <a:cubicBezTo>
                    <a:pt x="290" y="19"/>
                    <a:pt x="292" y="18"/>
                    <a:pt x="294" y="18"/>
                  </a:cubicBezTo>
                  <a:cubicBezTo>
                    <a:pt x="300" y="19"/>
                    <a:pt x="306" y="22"/>
                    <a:pt x="311" y="26"/>
                  </a:cubicBezTo>
                  <a:cubicBezTo>
                    <a:pt x="317" y="29"/>
                    <a:pt x="305" y="34"/>
                    <a:pt x="313" y="36"/>
                  </a:cubicBezTo>
                  <a:cubicBezTo>
                    <a:pt x="321" y="41"/>
                    <a:pt x="334" y="40"/>
                    <a:pt x="338" y="52"/>
                  </a:cubicBezTo>
                  <a:cubicBezTo>
                    <a:pt x="338" y="55"/>
                    <a:pt x="336" y="58"/>
                    <a:pt x="333" y="59"/>
                  </a:cubicBezTo>
                  <a:cubicBezTo>
                    <a:pt x="323" y="63"/>
                    <a:pt x="312" y="62"/>
                    <a:pt x="301" y="62"/>
                  </a:cubicBezTo>
                  <a:cubicBezTo>
                    <a:pt x="233" y="64"/>
                    <a:pt x="164" y="59"/>
                    <a:pt x="96" y="66"/>
                  </a:cubicBezTo>
                  <a:cubicBezTo>
                    <a:pt x="80" y="67"/>
                    <a:pt x="64" y="62"/>
                    <a:pt x="48" y="62"/>
                  </a:cubicBezTo>
                  <a:cubicBezTo>
                    <a:pt x="25" y="63"/>
                    <a:pt x="24" y="63"/>
                    <a:pt x="26" y="86"/>
                  </a:cubicBezTo>
                  <a:cubicBezTo>
                    <a:pt x="27" y="96"/>
                    <a:pt x="19" y="112"/>
                    <a:pt x="38" y="114"/>
                  </a:cubicBezTo>
                  <a:cubicBezTo>
                    <a:pt x="112" y="122"/>
                    <a:pt x="187" y="123"/>
                    <a:pt x="261" y="122"/>
                  </a:cubicBezTo>
                  <a:cubicBezTo>
                    <a:pt x="287" y="122"/>
                    <a:pt x="312" y="123"/>
                    <a:pt x="337" y="127"/>
                  </a:cubicBezTo>
                  <a:cubicBezTo>
                    <a:pt x="366" y="131"/>
                    <a:pt x="395" y="125"/>
                    <a:pt x="424" y="124"/>
                  </a:cubicBezTo>
                  <a:cubicBezTo>
                    <a:pt x="432" y="124"/>
                    <a:pt x="440" y="122"/>
                    <a:pt x="448" y="122"/>
                  </a:cubicBezTo>
                  <a:cubicBezTo>
                    <a:pt x="558" y="125"/>
                    <a:pt x="669" y="121"/>
                    <a:pt x="779" y="122"/>
                  </a:cubicBezTo>
                  <a:cubicBezTo>
                    <a:pt x="813" y="122"/>
                    <a:pt x="847" y="124"/>
                    <a:pt x="881" y="117"/>
                  </a:cubicBezTo>
                  <a:cubicBezTo>
                    <a:pt x="894" y="114"/>
                    <a:pt x="910" y="115"/>
                    <a:pt x="924" y="115"/>
                  </a:cubicBezTo>
                  <a:cubicBezTo>
                    <a:pt x="966" y="116"/>
                    <a:pt x="1007" y="110"/>
                    <a:pt x="1049" y="110"/>
                  </a:cubicBezTo>
                  <a:cubicBezTo>
                    <a:pt x="1081" y="109"/>
                    <a:pt x="1064" y="84"/>
                    <a:pt x="1070" y="69"/>
                  </a:cubicBezTo>
                  <a:cubicBezTo>
                    <a:pt x="1050" y="70"/>
                    <a:pt x="1033" y="68"/>
                    <a:pt x="1014" y="61"/>
                  </a:cubicBezTo>
                  <a:cubicBezTo>
                    <a:pt x="997" y="54"/>
                    <a:pt x="975" y="61"/>
                    <a:pt x="955" y="61"/>
                  </a:cubicBezTo>
                  <a:cubicBezTo>
                    <a:pt x="845" y="62"/>
                    <a:pt x="734" y="62"/>
                    <a:pt x="624" y="62"/>
                  </a:cubicBezTo>
                  <a:cubicBezTo>
                    <a:pt x="589" y="62"/>
                    <a:pt x="555" y="68"/>
                    <a:pt x="520" y="66"/>
                  </a:cubicBezTo>
                  <a:cubicBezTo>
                    <a:pt x="469" y="64"/>
                    <a:pt x="418" y="60"/>
                    <a:pt x="367" y="62"/>
                  </a:cubicBezTo>
                  <a:cubicBezTo>
                    <a:pt x="360" y="62"/>
                    <a:pt x="354" y="62"/>
                    <a:pt x="348" y="57"/>
                  </a:cubicBezTo>
                  <a:cubicBezTo>
                    <a:pt x="348" y="45"/>
                    <a:pt x="358" y="48"/>
                    <a:pt x="365" y="47"/>
                  </a:cubicBezTo>
                  <a:cubicBezTo>
                    <a:pt x="379" y="45"/>
                    <a:pt x="394" y="49"/>
                    <a:pt x="408" y="44"/>
                  </a:cubicBezTo>
                  <a:cubicBezTo>
                    <a:pt x="421" y="38"/>
                    <a:pt x="436" y="39"/>
                    <a:pt x="450" y="37"/>
                  </a:cubicBezTo>
                  <a:cubicBezTo>
                    <a:pt x="461" y="45"/>
                    <a:pt x="475" y="43"/>
                    <a:pt x="488" y="43"/>
                  </a:cubicBezTo>
                  <a:cubicBezTo>
                    <a:pt x="515" y="43"/>
                    <a:pt x="543" y="43"/>
                    <a:pt x="571" y="42"/>
                  </a:cubicBezTo>
                  <a:cubicBezTo>
                    <a:pt x="575" y="42"/>
                    <a:pt x="580" y="40"/>
                    <a:pt x="584" y="40"/>
                  </a:cubicBezTo>
                  <a:cubicBezTo>
                    <a:pt x="598" y="39"/>
                    <a:pt x="611" y="43"/>
                    <a:pt x="624" y="44"/>
                  </a:cubicBezTo>
                  <a:cubicBezTo>
                    <a:pt x="653" y="51"/>
                    <a:pt x="682" y="45"/>
                    <a:pt x="711" y="40"/>
                  </a:cubicBezTo>
                  <a:cubicBezTo>
                    <a:pt x="727" y="38"/>
                    <a:pt x="739" y="27"/>
                    <a:pt x="753" y="22"/>
                  </a:cubicBezTo>
                  <a:cubicBezTo>
                    <a:pt x="783" y="19"/>
                    <a:pt x="811" y="31"/>
                    <a:pt x="841" y="31"/>
                  </a:cubicBezTo>
                  <a:cubicBezTo>
                    <a:pt x="847" y="31"/>
                    <a:pt x="854" y="33"/>
                    <a:pt x="860" y="29"/>
                  </a:cubicBezTo>
                  <a:cubicBezTo>
                    <a:pt x="861" y="23"/>
                    <a:pt x="854" y="17"/>
                    <a:pt x="860" y="11"/>
                  </a:cubicBezTo>
                  <a:cubicBezTo>
                    <a:pt x="861" y="11"/>
                    <a:pt x="863" y="11"/>
                    <a:pt x="865" y="11"/>
                  </a:cubicBezTo>
                  <a:cubicBezTo>
                    <a:pt x="919" y="30"/>
                    <a:pt x="971" y="26"/>
                    <a:pt x="1024" y="9"/>
                  </a:cubicBezTo>
                  <a:cubicBezTo>
                    <a:pt x="1025" y="7"/>
                    <a:pt x="1027" y="6"/>
                    <a:pt x="1028" y="4"/>
                  </a:cubicBezTo>
                  <a:cubicBezTo>
                    <a:pt x="1030" y="2"/>
                    <a:pt x="1033" y="0"/>
                    <a:pt x="1036" y="0"/>
                  </a:cubicBezTo>
                  <a:cubicBezTo>
                    <a:pt x="1037" y="1"/>
                    <a:pt x="1039" y="4"/>
                    <a:pt x="1039" y="4"/>
                  </a:cubicBezTo>
                  <a:cubicBezTo>
                    <a:pt x="1023" y="32"/>
                    <a:pt x="1046" y="23"/>
                    <a:pt x="1058" y="24"/>
                  </a:cubicBezTo>
                  <a:cubicBezTo>
                    <a:pt x="1067" y="25"/>
                    <a:pt x="1078" y="21"/>
                    <a:pt x="1084" y="32"/>
                  </a:cubicBezTo>
                  <a:cubicBezTo>
                    <a:pt x="1098" y="55"/>
                    <a:pt x="1097" y="81"/>
                    <a:pt x="1093" y="106"/>
                  </a:cubicBezTo>
                  <a:cubicBezTo>
                    <a:pt x="1090" y="128"/>
                    <a:pt x="1079" y="137"/>
                    <a:pt x="1056" y="136"/>
                  </a:cubicBezTo>
                  <a:cubicBezTo>
                    <a:pt x="977" y="134"/>
                    <a:pt x="898" y="140"/>
                    <a:pt x="819" y="138"/>
                  </a:cubicBezTo>
                  <a:cubicBezTo>
                    <a:pt x="785" y="137"/>
                    <a:pt x="751" y="145"/>
                    <a:pt x="717" y="142"/>
                  </a:cubicBezTo>
                  <a:cubicBezTo>
                    <a:pt x="657" y="136"/>
                    <a:pt x="598" y="141"/>
                    <a:pt x="538" y="142"/>
                  </a:cubicBezTo>
                  <a:cubicBezTo>
                    <a:pt x="490" y="143"/>
                    <a:pt x="441" y="144"/>
                    <a:pt x="393" y="147"/>
                  </a:cubicBezTo>
                  <a:cubicBezTo>
                    <a:pt x="350" y="149"/>
                    <a:pt x="307" y="145"/>
                    <a:pt x="264" y="145"/>
                  </a:cubicBezTo>
                  <a:cubicBezTo>
                    <a:pt x="221" y="145"/>
                    <a:pt x="178" y="140"/>
                    <a:pt x="135" y="145"/>
                  </a:cubicBezTo>
                  <a:cubicBezTo>
                    <a:pt x="107" y="147"/>
                    <a:pt x="79" y="151"/>
                    <a:pt x="52" y="141"/>
                  </a:cubicBezTo>
                  <a:close/>
                </a:path>
              </a:pathLst>
            </a:custGeom>
            <a:solidFill>
              <a:srgbClr val="150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6"/>
            <p:cNvSpPr>
              <a:spLocks/>
            </p:cNvSpPr>
            <p:nvPr/>
          </p:nvSpPr>
          <p:spPr bwMode="auto">
            <a:xfrm>
              <a:off x="7640638" y="2178050"/>
              <a:ext cx="901700" cy="673100"/>
            </a:xfrm>
            <a:custGeom>
              <a:avLst/>
              <a:gdLst>
                <a:gd name="T0" fmla="*/ 28 w 240"/>
                <a:gd name="T1" fmla="*/ 151 h 179"/>
                <a:gd name="T2" fmla="*/ 40 w 240"/>
                <a:gd name="T3" fmla="*/ 135 h 179"/>
                <a:gd name="T4" fmla="*/ 47 w 240"/>
                <a:gd name="T5" fmla="*/ 124 h 179"/>
                <a:gd name="T6" fmla="*/ 59 w 240"/>
                <a:gd name="T7" fmla="*/ 108 h 179"/>
                <a:gd name="T8" fmla="*/ 64 w 240"/>
                <a:gd name="T9" fmla="*/ 106 h 179"/>
                <a:gd name="T10" fmla="*/ 52 w 240"/>
                <a:gd name="T11" fmla="*/ 87 h 179"/>
                <a:gd name="T12" fmla="*/ 49 w 240"/>
                <a:gd name="T13" fmla="*/ 82 h 179"/>
                <a:gd name="T14" fmla="*/ 46 w 240"/>
                <a:gd name="T15" fmla="*/ 72 h 179"/>
                <a:gd name="T16" fmla="*/ 38 w 240"/>
                <a:gd name="T17" fmla="*/ 79 h 179"/>
                <a:gd name="T18" fmla="*/ 19 w 240"/>
                <a:gd name="T19" fmla="*/ 81 h 179"/>
                <a:gd name="T20" fmla="*/ 18 w 240"/>
                <a:gd name="T21" fmla="*/ 98 h 179"/>
                <a:gd name="T22" fmla="*/ 14 w 240"/>
                <a:gd name="T23" fmla="*/ 99 h 179"/>
                <a:gd name="T24" fmla="*/ 8 w 240"/>
                <a:gd name="T25" fmla="*/ 74 h 179"/>
                <a:gd name="T26" fmla="*/ 5 w 240"/>
                <a:gd name="T27" fmla="*/ 52 h 179"/>
                <a:gd name="T28" fmla="*/ 33 w 240"/>
                <a:gd name="T29" fmla="*/ 45 h 179"/>
                <a:gd name="T30" fmla="*/ 18 w 240"/>
                <a:gd name="T31" fmla="*/ 37 h 179"/>
                <a:gd name="T32" fmla="*/ 12 w 240"/>
                <a:gd name="T33" fmla="*/ 36 h 179"/>
                <a:gd name="T34" fmla="*/ 2 w 240"/>
                <a:gd name="T35" fmla="*/ 27 h 179"/>
                <a:gd name="T36" fmla="*/ 8 w 240"/>
                <a:gd name="T37" fmla="*/ 17 h 179"/>
                <a:gd name="T38" fmla="*/ 15 w 240"/>
                <a:gd name="T39" fmla="*/ 7 h 179"/>
                <a:gd name="T40" fmla="*/ 30 w 240"/>
                <a:gd name="T41" fmla="*/ 4 h 179"/>
                <a:gd name="T42" fmla="*/ 42 w 240"/>
                <a:gd name="T43" fmla="*/ 21 h 179"/>
                <a:gd name="T44" fmla="*/ 52 w 240"/>
                <a:gd name="T45" fmla="*/ 8 h 179"/>
                <a:gd name="T46" fmla="*/ 63 w 240"/>
                <a:gd name="T47" fmla="*/ 37 h 179"/>
                <a:gd name="T48" fmla="*/ 84 w 240"/>
                <a:gd name="T49" fmla="*/ 43 h 179"/>
                <a:gd name="T50" fmla="*/ 85 w 240"/>
                <a:gd name="T51" fmla="*/ 63 h 179"/>
                <a:gd name="T52" fmla="*/ 86 w 240"/>
                <a:gd name="T53" fmla="*/ 89 h 179"/>
                <a:gd name="T54" fmla="*/ 104 w 240"/>
                <a:gd name="T55" fmla="*/ 71 h 179"/>
                <a:gd name="T56" fmla="*/ 113 w 240"/>
                <a:gd name="T57" fmla="*/ 63 h 179"/>
                <a:gd name="T58" fmla="*/ 129 w 240"/>
                <a:gd name="T59" fmla="*/ 74 h 179"/>
                <a:gd name="T60" fmla="*/ 128 w 240"/>
                <a:gd name="T61" fmla="*/ 77 h 179"/>
                <a:gd name="T62" fmla="*/ 135 w 240"/>
                <a:gd name="T63" fmla="*/ 83 h 179"/>
                <a:gd name="T64" fmla="*/ 140 w 240"/>
                <a:gd name="T65" fmla="*/ 82 h 179"/>
                <a:gd name="T66" fmla="*/ 151 w 240"/>
                <a:gd name="T67" fmla="*/ 95 h 179"/>
                <a:gd name="T68" fmla="*/ 157 w 240"/>
                <a:gd name="T69" fmla="*/ 95 h 179"/>
                <a:gd name="T70" fmla="*/ 184 w 240"/>
                <a:gd name="T71" fmla="*/ 86 h 179"/>
                <a:gd name="T72" fmla="*/ 195 w 240"/>
                <a:gd name="T73" fmla="*/ 92 h 179"/>
                <a:gd name="T74" fmla="*/ 220 w 240"/>
                <a:gd name="T75" fmla="*/ 106 h 179"/>
                <a:gd name="T76" fmla="*/ 234 w 240"/>
                <a:gd name="T77" fmla="*/ 124 h 179"/>
                <a:gd name="T78" fmla="*/ 232 w 240"/>
                <a:gd name="T79" fmla="*/ 152 h 179"/>
                <a:gd name="T80" fmla="*/ 224 w 240"/>
                <a:gd name="T81" fmla="*/ 176 h 179"/>
                <a:gd name="T82" fmla="*/ 210 w 240"/>
                <a:gd name="T83" fmla="*/ 168 h 179"/>
                <a:gd name="T84" fmla="*/ 98 w 240"/>
                <a:gd name="T85" fmla="*/ 176 h 179"/>
                <a:gd name="T86" fmla="*/ 52 w 240"/>
                <a:gd name="T87" fmla="*/ 161 h 179"/>
                <a:gd name="T88" fmla="*/ 28 w 240"/>
                <a:gd name="T89" fmla="*/ 15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" h="179">
                  <a:moveTo>
                    <a:pt x="28" y="151"/>
                  </a:moveTo>
                  <a:cubicBezTo>
                    <a:pt x="23" y="139"/>
                    <a:pt x="33" y="137"/>
                    <a:pt x="40" y="135"/>
                  </a:cubicBezTo>
                  <a:cubicBezTo>
                    <a:pt x="48" y="133"/>
                    <a:pt x="51" y="132"/>
                    <a:pt x="47" y="124"/>
                  </a:cubicBezTo>
                  <a:cubicBezTo>
                    <a:pt x="50" y="117"/>
                    <a:pt x="46" y="106"/>
                    <a:pt x="59" y="108"/>
                  </a:cubicBezTo>
                  <a:cubicBezTo>
                    <a:pt x="61" y="107"/>
                    <a:pt x="65" y="111"/>
                    <a:pt x="64" y="106"/>
                  </a:cubicBezTo>
                  <a:cubicBezTo>
                    <a:pt x="62" y="99"/>
                    <a:pt x="59" y="92"/>
                    <a:pt x="52" y="87"/>
                  </a:cubicBezTo>
                  <a:cubicBezTo>
                    <a:pt x="51" y="85"/>
                    <a:pt x="50" y="84"/>
                    <a:pt x="49" y="82"/>
                  </a:cubicBezTo>
                  <a:cubicBezTo>
                    <a:pt x="47" y="79"/>
                    <a:pt x="49" y="73"/>
                    <a:pt x="46" y="72"/>
                  </a:cubicBezTo>
                  <a:cubicBezTo>
                    <a:pt x="41" y="71"/>
                    <a:pt x="40" y="77"/>
                    <a:pt x="38" y="79"/>
                  </a:cubicBezTo>
                  <a:cubicBezTo>
                    <a:pt x="32" y="85"/>
                    <a:pt x="25" y="78"/>
                    <a:pt x="19" y="81"/>
                  </a:cubicBezTo>
                  <a:cubicBezTo>
                    <a:pt x="16" y="86"/>
                    <a:pt x="21" y="93"/>
                    <a:pt x="18" y="98"/>
                  </a:cubicBezTo>
                  <a:cubicBezTo>
                    <a:pt x="17" y="100"/>
                    <a:pt x="15" y="100"/>
                    <a:pt x="14" y="99"/>
                  </a:cubicBezTo>
                  <a:cubicBezTo>
                    <a:pt x="7" y="92"/>
                    <a:pt x="3" y="82"/>
                    <a:pt x="8" y="74"/>
                  </a:cubicBezTo>
                  <a:cubicBezTo>
                    <a:pt x="12" y="65"/>
                    <a:pt x="6" y="59"/>
                    <a:pt x="5" y="52"/>
                  </a:cubicBezTo>
                  <a:cubicBezTo>
                    <a:pt x="13" y="45"/>
                    <a:pt x="26" y="55"/>
                    <a:pt x="33" y="45"/>
                  </a:cubicBezTo>
                  <a:cubicBezTo>
                    <a:pt x="24" y="52"/>
                    <a:pt x="18" y="51"/>
                    <a:pt x="18" y="37"/>
                  </a:cubicBezTo>
                  <a:cubicBezTo>
                    <a:pt x="18" y="37"/>
                    <a:pt x="15" y="36"/>
                    <a:pt x="12" y="36"/>
                  </a:cubicBezTo>
                  <a:cubicBezTo>
                    <a:pt x="8" y="34"/>
                    <a:pt x="5" y="31"/>
                    <a:pt x="2" y="27"/>
                  </a:cubicBezTo>
                  <a:cubicBezTo>
                    <a:pt x="2" y="22"/>
                    <a:pt x="16" y="26"/>
                    <a:pt x="8" y="17"/>
                  </a:cubicBezTo>
                  <a:cubicBezTo>
                    <a:pt x="0" y="6"/>
                    <a:pt x="8" y="8"/>
                    <a:pt x="15" y="7"/>
                  </a:cubicBezTo>
                  <a:cubicBezTo>
                    <a:pt x="19" y="7"/>
                    <a:pt x="26" y="21"/>
                    <a:pt x="30" y="4"/>
                  </a:cubicBezTo>
                  <a:cubicBezTo>
                    <a:pt x="31" y="0"/>
                    <a:pt x="40" y="14"/>
                    <a:pt x="42" y="21"/>
                  </a:cubicBezTo>
                  <a:cubicBezTo>
                    <a:pt x="45" y="17"/>
                    <a:pt x="46" y="10"/>
                    <a:pt x="52" y="8"/>
                  </a:cubicBezTo>
                  <a:cubicBezTo>
                    <a:pt x="67" y="13"/>
                    <a:pt x="58" y="28"/>
                    <a:pt x="63" y="37"/>
                  </a:cubicBezTo>
                  <a:cubicBezTo>
                    <a:pt x="70" y="41"/>
                    <a:pt x="78" y="39"/>
                    <a:pt x="84" y="43"/>
                  </a:cubicBezTo>
                  <a:cubicBezTo>
                    <a:pt x="92" y="50"/>
                    <a:pt x="90" y="58"/>
                    <a:pt x="85" y="63"/>
                  </a:cubicBezTo>
                  <a:cubicBezTo>
                    <a:pt x="77" y="73"/>
                    <a:pt x="81" y="81"/>
                    <a:pt x="86" y="89"/>
                  </a:cubicBezTo>
                  <a:cubicBezTo>
                    <a:pt x="91" y="81"/>
                    <a:pt x="91" y="70"/>
                    <a:pt x="104" y="71"/>
                  </a:cubicBezTo>
                  <a:cubicBezTo>
                    <a:pt x="108" y="69"/>
                    <a:pt x="108" y="64"/>
                    <a:pt x="113" y="63"/>
                  </a:cubicBezTo>
                  <a:cubicBezTo>
                    <a:pt x="121" y="62"/>
                    <a:pt x="127" y="66"/>
                    <a:pt x="129" y="74"/>
                  </a:cubicBezTo>
                  <a:cubicBezTo>
                    <a:pt x="129" y="75"/>
                    <a:pt x="128" y="76"/>
                    <a:pt x="128" y="77"/>
                  </a:cubicBezTo>
                  <a:cubicBezTo>
                    <a:pt x="125" y="85"/>
                    <a:pt x="130" y="84"/>
                    <a:pt x="135" y="83"/>
                  </a:cubicBezTo>
                  <a:cubicBezTo>
                    <a:pt x="137" y="82"/>
                    <a:pt x="138" y="82"/>
                    <a:pt x="140" y="82"/>
                  </a:cubicBezTo>
                  <a:cubicBezTo>
                    <a:pt x="146" y="84"/>
                    <a:pt x="151" y="88"/>
                    <a:pt x="151" y="95"/>
                  </a:cubicBezTo>
                  <a:cubicBezTo>
                    <a:pt x="152" y="107"/>
                    <a:pt x="155" y="91"/>
                    <a:pt x="157" y="95"/>
                  </a:cubicBezTo>
                  <a:cubicBezTo>
                    <a:pt x="166" y="93"/>
                    <a:pt x="175" y="88"/>
                    <a:pt x="184" y="86"/>
                  </a:cubicBezTo>
                  <a:cubicBezTo>
                    <a:pt x="186" y="91"/>
                    <a:pt x="190" y="92"/>
                    <a:pt x="195" y="92"/>
                  </a:cubicBezTo>
                  <a:cubicBezTo>
                    <a:pt x="200" y="101"/>
                    <a:pt x="211" y="101"/>
                    <a:pt x="220" y="106"/>
                  </a:cubicBezTo>
                  <a:cubicBezTo>
                    <a:pt x="226" y="110"/>
                    <a:pt x="230" y="117"/>
                    <a:pt x="234" y="124"/>
                  </a:cubicBezTo>
                  <a:cubicBezTo>
                    <a:pt x="221" y="132"/>
                    <a:pt x="240" y="143"/>
                    <a:pt x="232" y="152"/>
                  </a:cubicBezTo>
                  <a:cubicBezTo>
                    <a:pt x="226" y="159"/>
                    <a:pt x="233" y="170"/>
                    <a:pt x="224" y="176"/>
                  </a:cubicBezTo>
                  <a:cubicBezTo>
                    <a:pt x="222" y="169"/>
                    <a:pt x="216" y="168"/>
                    <a:pt x="210" y="168"/>
                  </a:cubicBezTo>
                  <a:cubicBezTo>
                    <a:pt x="173" y="179"/>
                    <a:pt x="135" y="177"/>
                    <a:pt x="98" y="176"/>
                  </a:cubicBezTo>
                  <a:cubicBezTo>
                    <a:pt x="81" y="176"/>
                    <a:pt x="64" y="175"/>
                    <a:pt x="52" y="161"/>
                  </a:cubicBezTo>
                  <a:cubicBezTo>
                    <a:pt x="49" y="145"/>
                    <a:pt x="35" y="158"/>
                    <a:pt x="28" y="151"/>
                  </a:cubicBezTo>
                  <a:close/>
                </a:path>
              </a:pathLst>
            </a:custGeom>
            <a:solidFill>
              <a:srgbClr val="242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8"/>
            <p:cNvSpPr>
              <a:spLocks/>
            </p:cNvSpPr>
            <p:nvPr/>
          </p:nvSpPr>
          <p:spPr bwMode="auto">
            <a:xfrm>
              <a:off x="6530976" y="2035175"/>
              <a:ext cx="1000125" cy="1365250"/>
            </a:xfrm>
            <a:custGeom>
              <a:avLst/>
              <a:gdLst>
                <a:gd name="T0" fmla="*/ 261 w 266"/>
                <a:gd name="T1" fmla="*/ 168 h 363"/>
                <a:gd name="T2" fmla="*/ 246 w 266"/>
                <a:gd name="T3" fmla="*/ 193 h 363"/>
                <a:gd name="T4" fmla="*/ 241 w 266"/>
                <a:gd name="T5" fmla="*/ 163 h 363"/>
                <a:gd name="T6" fmla="*/ 230 w 266"/>
                <a:gd name="T7" fmla="*/ 225 h 363"/>
                <a:gd name="T8" fmla="*/ 221 w 266"/>
                <a:gd name="T9" fmla="*/ 161 h 363"/>
                <a:gd name="T10" fmla="*/ 225 w 266"/>
                <a:gd name="T11" fmla="*/ 127 h 363"/>
                <a:gd name="T12" fmla="*/ 175 w 266"/>
                <a:gd name="T13" fmla="*/ 190 h 363"/>
                <a:gd name="T14" fmla="*/ 126 w 266"/>
                <a:gd name="T15" fmla="*/ 234 h 363"/>
                <a:gd name="T16" fmla="*/ 33 w 266"/>
                <a:gd name="T17" fmla="*/ 327 h 363"/>
                <a:gd name="T18" fmla="*/ 20 w 266"/>
                <a:gd name="T19" fmla="*/ 361 h 363"/>
                <a:gd name="T20" fmla="*/ 18 w 266"/>
                <a:gd name="T21" fmla="*/ 172 h 363"/>
                <a:gd name="T22" fmla="*/ 63 w 266"/>
                <a:gd name="T23" fmla="*/ 180 h 363"/>
                <a:gd name="T24" fmla="*/ 156 w 266"/>
                <a:gd name="T25" fmla="*/ 180 h 363"/>
                <a:gd name="T26" fmla="*/ 192 w 266"/>
                <a:gd name="T27" fmla="*/ 155 h 363"/>
                <a:gd name="T28" fmla="*/ 172 w 266"/>
                <a:gd name="T29" fmla="*/ 134 h 363"/>
                <a:gd name="T30" fmla="*/ 68 w 266"/>
                <a:gd name="T31" fmla="*/ 127 h 363"/>
                <a:gd name="T32" fmla="*/ 94 w 266"/>
                <a:gd name="T33" fmla="*/ 117 h 363"/>
                <a:gd name="T34" fmla="*/ 193 w 266"/>
                <a:gd name="T35" fmla="*/ 113 h 363"/>
                <a:gd name="T36" fmla="*/ 183 w 266"/>
                <a:gd name="T37" fmla="*/ 85 h 363"/>
                <a:gd name="T38" fmla="*/ 82 w 266"/>
                <a:gd name="T39" fmla="*/ 87 h 363"/>
                <a:gd name="T40" fmla="*/ 38 w 266"/>
                <a:gd name="T41" fmla="*/ 85 h 363"/>
                <a:gd name="T42" fmla="*/ 37 w 266"/>
                <a:gd name="T43" fmla="*/ 87 h 363"/>
                <a:gd name="T44" fmla="*/ 11 w 266"/>
                <a:gd name="T45" fmla="*/ 150 h 363"/>
                <a:gd name="T46" fmla="*/ 30 w 266"/>
                <a:gd name="T47" fmla="*/ 69 h 363"/>
                <a:gd name="T48" fmla="*/ 27 w 266"/>
                <a:gd name="T49" fmla="*/ 17 h 363"/>
                <a:gd name="T50" fmla="*/ 29 w 266"/>
                <a:gd name="T51" fmla="*/ 25 h 363"/>
                <a:gd name="T52" fmla="*/ 55 w 266"/>
                <a:gd name="T53" fmla="*/ 12 h 363"/>
                <a:gd name="T54" fmla="*/ 69 w 266"/>
                <a:gd name="T55" fmla="*/ 15 h 363"/>
                <a:gd name="T56" fmla="*/ 87 w 266"/>
                <a:gd name="T57" fmla="*/ 72 h 363"/>
                <a:gd name="T58" fmla="*/ 168 w 266"/>
                <a:gd name="T59" fmla="*/ 73 h 363"/>
                <a:gd name="T60" fmla="*/ 198 w 266"/>
                <a:gd name="T61" fmla="*/ 52 h 363"/>
                <a:gd name="T62" fmla="*/ 200 w 266"/>
                <a:gd name="T63" fmla="*/ 26 h 363"/>
                <a:gd name="T64" fmla="*/ 243 w 266"/>
                <a:gd name="T65" fmla="*/ 18 h 363"/>
                <a:gd name="T66" fmla="*/ 221 w 266"/>
                <a:gd name="T67" fmla="*/ 87 h 363"/>
                <a:gd name="T68" fmla="*/ 236 w 266"/>
                <a:gd name="T69" fmla="*/ 12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63">
                  <a:moveTo>
                    <a:pt x="260" y="153"/>
                  </a:moveTo>
                  <a:cubicBezTo>
                    <a:pt x="258" y="158"/>
                    <a:pt x="258" y="163"/>
                    <a:pt x="261" y="168"/>
                  </a:cubicBezTo>
                  <a:cubicBezTo>
                    <a:pt x="266" y="177"/>
                    <a:pt x="261" y="184"/>
                    <a:pt x="255" y="191"/>
                  </a:cubicBezTo>
                  <a:cubicBezTo>
                    <a:pt x="253" y="193"/>
                    <a:pt x="248" y="195"/>
                    <a:pt x="246" y="193"/>
                  </a:cubicBezTo>
                  <a:cubicBezTo>
                    <a:pt x="241" y="187"/>
                    <a:pt x="239" y="179"/>
                    <a:pt x="242" y="171"/>
                  </a:cubicBezTo>
                  <a:cubicBezTo>
                    <a:pt x="242" y="168"/>
                    <a:pt x="242" y="166"/>
                    <a:pt x="241" y="163"/>
                  </a:cubicBezTo>
                  <a:cubicBezTo>
                    <a:pt x="233" y="183"/>
                    <a:pt x="239" y="205"/>
                    <a:pt x="236" y="225"/>
                  </a:cubicBezTo>
                  <a:cubicBezTo>
                    <a:pt x="234" y="227"/>
                    <a:pt x="232" y="227"/>
                    <a:pt x="230" y="225"/>
                  </a:cubicBezTo>
                  <a:cubicBezTo>
                    <a:pt x="224" y="215"/>
                    <a:pt x="227" y="205"/>
                    <a:pt x="226" y="194"/>
                  </a:cubicBezTo>
                  <a:cubicBezTo>
                    <a:pt x="226" y="183"/>
                    <a:pt x="227" y="172"/>
                    <a:pt x="221" y="161"/>
                  </a:cubicBezTo>
                  <a:cubicBezTo>
                    <a:pt x="218" y="156"/>
                    <a:pt x="220" y="151"/>
                    <a:pt x="222" y="146"/>
                  </a:cubicBezTo>
                  <a:cubicBezTo>
                    <a:pt x="225" y="140"/>
                    <a:pt x="227" y="134"/>
                    <a:pt x="225" y="127"/>
                  </a:cubicBezTo>
                  <a:cubicBezTo>
                    <a:pt x="219" y="130"/>
                    <a:pt x="218" y="135"/>
                    <a:pt x="218" y="140"/>
                  </a:cubicBezTo>
                  <a:cubicBezTo>
                    <a:pt x="218" y="168"/>
                    <a:pt x="206" y="187"/>
                    <a:pt x="175" y="190"/>
                  </a:cubicBezTo>
                  <a:cubicBezTo>
                    <a:pt x="171" y="196"/>
                    <a:pt x="170" y="204"/>
                    <a:pt x="166" y="210"/>
                  </a:cubicBezTo>
                  <a:cubicBezTo>
                    <a:pt x="156" y="224"/>
                    <a:pt x="148" y="234"/>
                    <a:pt x="126" y="234"/>
                  </a:cubicBezTo>
                  <a:cubicBezTo>
                    <a:pt x="93" y="233"/>
                    <a:pt x="65" y="226"/>
                    <a:pt x="33" y="215"/>
                  </a:cubicBezTo>
                  <a:cubicBezTo>
                    <a:pt x="33" y="253"/>
                    <a:pt x="33" y="290"/>
                    <a:pt x="33" y="327"/>
                  </a:cubicBezTo>
                  <a:cubicBezTo>
                    <a:pt x="33" y="338"/>
                    <a:pt x="35" y="349"/>
                    <a:pt x="29" y="358"/>
                  </a:cubicBezTo>
                  <a:cubicBezTo>
                    <a:pt x="26" y="361"/>
                    <a:pt x="24" y="363"/>
                    <a:pt x="20" y="361"/>
                  </a:cubicBezTo>
                  <a:cubicBezTo>
                    <a:pt x="12" y="353"/>
                    <a:pt x="14" y="343"/>
                    <a:pt x="14" y="333"/>
                  </a:cubicBezTo>
                  <a:cubicBezTo>
                    <a:pt x="12" y="279"/>
                    <a:pt x="19" y="226"/>
                    <a:pt x="18" y="172"/>
                  </a:cubicBezTo>
                  <a:cubicBezTo>
                    <a:pt x="19" y="155"/>
                    <a:pt x="34" y="165"/>
                    <a:pt x="40" y="160"/>
                  </a:cubicBezTo>
                  <a:cubicBezTo>
                    <a:pt x="50" y="164"/>
                    <a:pt x="49" y="181"/>
                    <a:pt x="63" y="180"/>
                  </a:cubicBezTo>
                  <a:cubicBezTo>
                    <a:pt x="89" y="178"/>
                    <a:pt x="113" y="187"/>
                    <a:pt x="138" y="189"/>
                  </a:cubicBezTo>
                  <a:cubicBezTo>
                    <a:pt x="146" y="190"/>
                    <a:pt x="153" y="194"/>
                    <a:pt x="156" y="180"/>
                  </a:cubicBezTo>
                  <a:cubicBezTo>
                    <a:pt x="160" y="164"/>
                    <a:pt x="178" y="163"/>
                    <a:pt x="190" y="157"/>
                  </a:cubicBezTo>
                  <a:cubicBezTo>
                    <a:pt x="191" y="154"/>
                    <a:pt x="190" y="158"/>
                    <a:pt x="192" y="155"/>
                  </a:cubicBezTo>
                  <a:cubicBezTo>
                    <a:pt x="195" y="148"/>
                    <a:pt x="198" y="140"/>
                    <a:pt x="193" y="133"/>
                  </a:cubicBezTo>
                  <a:cubicBezTo>
                    <a:pt x="188" y="126"/>
                    <a:pt x="179" y="133"/>
                    <a:pt x="172" y="134"/>
                  </a:cubicBezTo>
                  <a:cubicBezTo>
                    <a:pt x="162" y="135"/>
                    <a:pt x="152" y="135"/>
                    <a:pt x="142" y="135"/>
                  </a:cubicBezTo>
                  <a:cubicBezTo>
                    <a:pt x="117" y="134"/>
                    <a:pt x="92" y="139"/>
                    <a:pt x="68" y="127"/>
                  </a:cubicBezTo>
                  <a:cubicBezTo>
                    <a:pt x="67" y="125"/>
                    <a:pt x="66" y="123"/>
                    <a:pt x="68" y="120"/>
                  </a:cubicBezTo>
                  <a:cubicBezTo>
                    <a:pt x="76" y="114"/>
                    <a:pt x="85" y="115"/>
                    <a:pt x="94" y="117"/>
                  </a:cubicBezTo>
                  <a:cubicBezTo>
                    <a:pt x="122" y="121"/>
                    <a:pt x="150" y="120"/>
                    <a:pt x="178" y="116"/>
                  </a:cubicBezTo>
                  <a:cubicBezTo>
                    <a:pt x="183" y="116"/>
                    <a:pt x="189" y="116"/>
                    <a:pt x="193" y="113"/>
                  </a:cubicBezTo>
                  <a:cubicBezTo>
                    <a:pt x="202" y="106"/>
                    <a:pt x="204" y="96"/>
                    <a:pt x="201" y="87"/>
                  </a:cubicBezTo>
                  <a:cubicBezTo>
                    <a:pt x="198" y="76"/>
                    <a:pt x="189" y="84"/>
                    <a:pt x="183" y="85"/>
                  </a:cubicBezTo>
                  <a:cubicBezTo>
                    <a:pt x="176" y="86"/>
                    <a:pt x="170" y="89"/>
                    <a:pt x="164" y="90"/>
                  </a:cubicBezTo>
                  <a:cubicBezTo>
                    <a:pt x="136" y="91"/>
                    <a:pt x="109" y="94"/>
                    <a:pt x="82" y="87"/>
                  </a:cubicBezTo>
                  <a:cubicBezTo>
                    <a:pt x="67" y="72"/>
                    <a:pt x="53" y="86"/>
                    <a:pt x="39" y="90"/>
                  </a:cubicBezTo>
                  <a:cubicBezTo>
                    <a:pt x="38" y="88"/>
                    <a:pt x="38" y="87"/>
                    <a:pt x="38" y="85"/>
                  </a:cubicBezTo>
                  <a:cubicBezTo>
                    <a:pt x="39" y="76"/>
                    <a:pt x="47" y="71"/>
                    <a:pt x="49" y="63"/>
                  </a:cubicBezTo>
                  <a:cubicBezTo>
                    <a:pt x="44" y="70"/>
                    <a:pt x="38" y="77"/>
                    <a:pt x="37" y="87"/>
                  </a:cubicBezTo>
                  <a:cubicBezTo>
                    <a:pt x="36" y="99"/>
                    <a:pt x="31" y="109"/>
                    <a:pt x="26" y="119"/>
                  </a:cubicBezTo>
                  <a:cubicBezTo>
                    <a:pt x="20" y="129"/>
                    <a:pt x="21" y="142"/>
                    <a:pt x="11" y="150"/>
                  </a:cubicBezTo>
                  <a:cubicBezTo>
                    <a:pt x="3" y="149"/>
                    <a:pt x="0" y="144"/>
                    <a:pt x="3" y="137"/>
                  </a:cubicBezTo>
                  <a:cubicBezTo>
                    <a:pt x="9" y="113"/>
                    <a:pt x="20" y="91"/>
                    <a:pt x="30" y="69"/>
                  </a:cubicBezTo>
                  <a:cubicBezTo>
                    <a:pt x="34" y="61"/>
                    <a:pt x="38" y="55"/>
                    <a:pt x="25" y="49"/>
                  </a:cubicBezTo>
                  <a:cubicBezTo>
                    <a:pt x="9" y="41"/>
                    <a:pt x="11" y="26"/>
                    <a:pt x="27" y="17"/>
                  </a:cubicBezTo>
                  <a:cubicBezTo>
                    <a:pt x="25" y="34"/>
                    <a:pt x="25" y="34"/>
                    <a:pt x="30" y="41"/>
                  </a:cubicBezTo>
                  <a:cubicBezTo>
                    <a:pt x="25" y="37"/>
                    <a:pt x="23" y="31"/>
                    <a:pt x="29" y="25"/>
                  </a:cubicBezTo>
                  <a:cubicBezTo>
                    <a:pt x="35" y="20"/>
                    <a:pt x="29" y="20"/>
                    <a:pt x="27" y="17"/>
                  </a:cubicBezTo>
                  <a:cubicBezTo>
                    <a:pt x="36" y="11"/>
                    <a:pt x="45" y="9"/>
                    <a:pt x="55" y="12"/>
                  </a:cubicBezTo>
                  <a:cubicBezTo>
                    <a:pt x="61" y="13"/>
                    <a:pt x="58" y="8"/>
                    <a:pt x="59" y="6"/>
                  </a:cubicBezTo>
                  <a:cubicBezTo>
                    <a:pt x="70" y="0"/>
                    <a:pt x="69" y="8"/>
                    <a:pt x="69" y="15"/>
                  </a:cubicBezTo>
                  <a:cubicBezTo>
                    <a:pt x="69" y="26"/>
                    <a:pt x="68" y="38"/>
                    <a:pt x="70" y="50"/>
                  </a:cubicBezTo>
                  <a:cubicBezTo>
                    <a:pt x="72" y="60"/>
                    <a:pt x="76" y="69"/>
                    <a:pt x="87" y="72"/>
                  </a:cubicBezTo>
                  <a:cubicBezTo>
                    <a:pt x="103" y="76"/>
                    <a:pt x="119" y="76"/>
                    <a:pt x="134" y="76"/>
                  </a:cubicBezTo>
                  <a:cubicBezTo>
                    <a:pt x="146" y="76"/>
                    <a:pt x="157" y="76"/>
                    <a:pt x="168" y="73"/>
                  </a:cubicBezTo>
                  <a:cubicBezTo>
                    <a:pt x="177" y="71"/>
                    <a:pt x="186" y="68"/>
                    <a:pt x="194" y="63"/>
                  </a:cubicBezTo>
                  <a:cubicBezTo>
                    <a:pt x="199" y="61"/>
                    <a:pt x="200" y="58"/>
                    <a:pt x="198" y="52"/>
                  </a:cubicBezTo>
                  <a:cubicBezTo>
                    <a:pt x="196" y="46"/>
                    <a:pt x="196" y="40"/>
                    <a:pt x="202" y="35"/>
                  </a:cubicBezTo>
                  <a:cubicBezTo>
                    <a:pt x="211" y="29"/>
                    <a:pt x="201" y="29"/>
                    <a:pt x="200" y="26"/>
                  </a:cubicBezTo>
                  <a:cubicBezTo>
                    <a:pt x="198" y="20"/>
                    <a:pt x="194" y="13"/>
                    <a:pt x="203" y="9"/>
                  </a:cubicBezTo>
                  <a:cubicBezTo>
                    <a:pt x="217" y="10"/>
                    <a:pt x="232" y="1"/>
                    <a:pt x="243" y="18"/>
                  </a:cubicBezTo>
                  <a:cubicBezTo>
                    <a:pt x="251" y="30"/>
                    <a:pt x="250" y="46"/>
                    <a:pt x="236" y="49"/>
                  </a:cubicBezTo>
                  <a:cubicBezTo>
                    <a:pt x="211" y="55"/>
                    <a:pt x="219" y="71"/>
                    <a:pt x="221" y="87"/>
                  </a:cubicBezTo>
                  <a:cubicBezTo>
                    <a:pt x="219" y="106"/>
                    <a:pt x="219" y="106"/>
                    <a:pt x="232" y="101"/>
                  </a:cubicBezTo>
                  <a:cubicBezTo>
                    <a:pt x="239" y="109"/>
                    <a:pt x="236" y="119"/>
                    <a:pt x="236" y="127"/>
                  </a:cubicBezTo>
                  <a:cubicBezTo>
                    <a:pt x="234" y="147"/>
                    <a:pt x="243" y="153"/>
                    <a:pt x="260" y="153"/>
                  </a:cubicBezTo>
                  <a:close/>
                </a:path>
              </a:pathLst>
            </a:custGeom>
            <a:solidFill>
              <a:srgbClr val="2E3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9"/>
            <p:cNvSpPr>
              <a:spLocks/>
            </p:cNvSpPr>
            <p:nvPr/>
          </p:nvSpPr>
          <p:spPr bwMode="auto">
            <a:xfrm>
              <a:off x="5511801" y="2035175"/>
              <a:ext cx="876300" cy="755650"/>
            </a:xfrm>
            <a:custGeom>
              <a:avLst/>
              <a:gdLst>
                <a:gd name="T0" fmla="*/ 2 w 233"/>
                <a:gd name="T1" fmla="*/ 13 h 201"/>
                <a:gd name="T2" fmla="*/ 3 w 233"/>
                <a:gd name="T3" fmla="*/ 10 h 201"/>
                <a:gd name="T4" fmla="*/ 29 w 233"/>
                <a:gd name="T5" fmla="*/ 10 h 201"/>
                <a:gd name="T6" fmla="*/ 40 w 233"/>
                <a:gd name="T7" fmla="*/ 36 h 201"/>
                <a:gd name="T8" fmla="*/ 46 w 233"/>
                <a:gd name="T9" fmla="*/ 49 h 201"/>
                <a:gd name="T10" fmla="*/ 52 w 233"/>
                <a:gd name="T11" fmla="*/ 61 h 201"/>
                <a:gd name="T12" fmla="*/ 55 w 233"/>
                <a:gd name="T13" fmla="*/ 79 h 201"/>
                <a:gd name="T14" fmla="*/ 69 w 233"/>
                <a:gd name="T15" fmla="*/ 84 h 201"/>
                <a:gd name="T16" fmla="*/ 82 w 233"/>
                <a:gd name="T17" fmla="*/ 98 h 201"/>
                <a:gd name="T18" fmla="*/ 92 w 233"/>
                <a:gd name="T19" fmla="*/ 90 h 201"/>
                <a:gd name="T20" fmla="*/ 112 w 233"/>
                <a:gd name="T21" fmla="*/ 132 h 201"/>
                <a:gd name="T22" fmla="*/ 122 w 233"/>
                <a:gd name="T23" fmla="*/ 165 h 201"/>
                <a:gd name="T24" fmla="*/ 129 w 233"/>
                <a:gd name="T25" fmla="*/ 159 h 201"/>
                <a:gd name="T26" fmla="*/ 117 w 233"/>
                <a:gd name="T27" fmla="*/ 136 h 201"/>
                <a:gd name="T28" fmla="*/ 118 w 233"/>
                <a:gd name="T29" fmla="*/ 131 h 201"/>
                <a:gd name="T30" fmla="*/ 136 w 233"/>
                <a:gd name="T31" fmla="*/ 116 h 201"/>
                <a:gd name="T32" fmla="*/ 158 w 233"/>
                <a:gd name="T33" fmla="*/ 95 h 201"/>
                <a:gd name="T34" fmla="*/ 159 w 233"/>
                <a:gd name="T35" fmla="*/ 90 h 201"/>
                <a:gd name="T36" fmla="*/ 156 w 233"/>
                <a:gd name="T37" fmla="*/ 58 h 201"/>
                <a:gd name="T38" fmla="*/ 159 w 233"/>
                <a:gd name="T39" fmla="*/ 50 h 201"/>
                <a:gd name="T40" fmla="*/ 172 w 233"/>
                <a:gd name="T41" fmla="*/ 31 h 201"/>
                <a:gd name="T42" fmla="*/ 189 w 233"/>
                <a:gd name="T43" fmla="*/ 55 h 201"/>
                <a:gd name="T44" fmla="*/ 181 w 233"/>
                <a:gd name="T45" fmla="*/ 88 h 201"/>
                <a:gd name="T46" fmla="*/ 197 w 233"/>
                <a:gd name="T47" fmla="*/ 102 h 201"/>
                <a:gd name="T48" fmla="*/ 182 w 233"/>
                <a:gd name="T49" fmla="*/ 118 h 201"/>
                <a:gd name="T50" fmla="*/ 229 w 233"/>
                <a:gd name="T51" fmla="*/ 120 h 201"/>
                <a:gd name="T52" fmla="*/ 230 w 233"/>
                <a:gd name="T53" fmla="*/ 129 h 201"/>
                <a:gd name="T54" fmla="*/ 214 w 233"/>
                <a:gd name="T55" fmla="*/ 136 h 201"/>
                <a:gd name="T56" fmla="*/ 208 w 233"/>
                <a:gd name="T57" fmla="*/ 141 h 201"/>
                <a:gd name="T58" fmla="*/ 194 w 233"/>
                <a:gd name="T59" fmla="*/ 146 h 201"/>
                <a:gd name="T60" fmla="*/ 175 w 233"/>
                <a:gd name="T61" fmla="*/ 150 h 201"/>
                <a:gd name="T62" fmla="*/ 164 w 233"/>
                <a:gd name="T63" fmla="*/ 150 h 201"/>
                <a:gd name="T64" fmla="*/ 155 w 233"/>
                <a:gd name="T65" fmla="*/ 153 h 201"/>
                <a:gd name="T66" fmla="*/ 161 w 233"/>
                <a:gd name="T67" fmla="*/ 162 h 201"/>
                <a:gd name="T68" fmla="*/ 169 w 233"/>
                <a:gd name="T69" fmla="*/ 170 h 201"/>
                <a:gd name="T70" fmla="*/ 168 w 233"/>
                <a:gd name="T71" fmla="*/ 178 h 201"/>
                <a:gd name="T72" fmla="*/ 115 w 233"/>
                <a:gd name="T73" fmla="*/ 190 h 201"/>
                <a:gd name="T74" fmla="*/ 87 w 233"/>
                <a:gd name="T75" fmla="*/ 185 h 201"/>
                <a:gd name="T76" fmla="*/ 62 w 233"/>
                <a:gd name="T77" fmla="*/ 191 h 201"/>
                <a:gd name="T78" fmla="*/ 40 w 233"/>
                <a:gd name="T79" fmla="*/ 199 h 201"/>
                <a:gd name="T80" fmla="*/ 34 w 233"/>
                <a:gd name="T81" fmla="*/ 188 h 201"/>
                <a:gd name="T82" fmla="*/ 79 w 233"/>
                <a:gd name="T83" fmla="*/ 168 h 201"/>
                <a:gd name="T84" fmla="*/ 50 w 233"/>
                <a:gd name="T85" fmla="*/ 157 h 201"/>
                <a:gd name="T86" fmla="*/ 65 w 233"/>
                <a:gd name="T87" fmla="*/ 152 h 201"/>
                <a:gd name="T88" fmla="*/ 40 w 233"/>
                <a:gd name="T89" fmla="*/ 137 h 201"/>
                <a:gd name="T90" fmla="*/ 37 w 233"/>
                <a:gd name="T91" fmla="*/ 120 h 201"/>
                <a:gd name="T92" fmla="*/ 67 w 233"/>
                <a:gd name="T93" fmla="*/ 115 h 201"/>
                <a:gd name="T94" fmla="*/ 49 w 233"/>
                <a:gd name="T95" fmla="*/ 103 h 201"/>
                <a:gd name="T96" fmla="*/ 36 w 233"/>
                <a:gd name="T97" fmla="*/ 84 h 201"/>
                <a:gd name="T98" fmla="*/ 25 w 233"/>
                <a:gd name="T99" fmla="*/ 73 h 201"/>
                <a:gd name="T100" fmla="*/ 22 w 233"/>
                <a:gd name="T101" fmla="*/ 53 h 201"/>
                <a:gd name="T102" fmla="*/ 13 w 233"/>
                <a:gd name="T103" fmla="*/ 31 h 201"/>
                <a:gd name="T104" fmla="*/ 2 w 233"/>
                <a:gd name="T105" fmla="*/ 1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3" h="201">
                  <a:moveTo>
                    <a:pt x="2" y="13"/>
                  </a:moveTo>
                  <a:cubicBezTo>
                    <a:pt x="3" y="12"/>
                    <a:pt x="3" y="11"/>
                    <a:pt x="3" y="10"/>
                  </a:cubicBezTo>
                  <a:cubicBezTo>
                    <a:pt x="12" y="12"/>
                    <a:pt x="22" y="0"/>
                    <a:pt x="29" y="10"/>
                  </a:cubicBezTo>
                  <a:cubicBezTo>
                    <a:pt x="35" y="17"/>
                    <a:pt x="34" y="28"/>
                    <a:pt x="40" y="36"/>
                  </a:cubicBezTo>
                  <a:cubicBezTo>
                    <a:pt x="35" y="43"/>
                    <a:pt x="44" y="44"/>
                    <a:pt x="46" y="49"/>
                  </a:cubicBezTo>
                  <a:cubicBezTo>
                    <a:pt x="48" y="52"/>
                    <a:pt x="43" y="60"/>
                    <a:pt x="52" y="61"/>
                  </a:cubicBezTo>
                  <a:cubicBezTo>
                    <a:pt x="55" y="67"/>
                    <a:pt x="51" y="74"/>
                    <a:pt x="55" y="79"/>
                  </a:cubicBezTo>
                  <a:cubicBezTo>
                    <a:pt x="59" y="84"/>
                    <a:pt x="66" y="79"/>
                    <a:pt x="69" y="84"/>
                  </a:cubicBezTo>
                  <a:cubicBezTo>
                    <a:pt x="73" y="89"/>
                    <a:pt x="79" y="92"/>
                    <a:pt x="82" y="98"/>
                  </a:cubicBezTo>
                  <a:cubicBezTo>
                    <a:pt x="85" y="95"/>
                    <a:pt x="83" y="86"/>
                    <a:pt x="92" y="90"/>
                  </a:cubicBezTo>
                  <a:cubicBezTo>
                    <a:pt x="100" y="103"/>
                    <a:pt x="104" y="119"/>
                    <a:pt x="112" y="132"/>
                  </a:cubicBezTo>
                  <a:cubicBezTo>
                    <a:pt x="115" y="143"/>
                    <a:pt x="116" y="155"/>
                    <a:pt x="122" y="165"/>
                  </a:cubicBezTo>
                  <a:cubicBezTo>
                    <a:pt x="129" y="168"/>
                    <a:pt x="129" y="163"/>
                    <a:pt x="129" y="159"/>
                  </a:cubicBezTo>
                  <a:cubicBezTo>
                    <a:pt x="127" y="150"/>
                    <a:pt x="119" y="144"/>
                    <a:pt x="117" y="136"/>
                  </a:cubicBezTo>
                  <a:cubicBezTo>
                    <a:pt x="116" y="134"/>
                    <a:pt x="116" y="132"/>
                    <a:pt x="118" y="131"/>
                  </a:cubicBezTo>
                  <a:cubicBezTo>
                    <a:pt x="124" y="126"/>
                    <a:pt x="137" y="133"/>
                    <a:pt x="136" y="116"/>
                  </a:cubicBezTo>
                  <a:cubicBezTo>
                    <a:pt x="136" y="107"/>
                    <a:pt x="152" y="104"/>
                    <a:pt x="158" y="95"/>
                  </a:cubicBezTo>
                  <a:cubicBezTo>
                    <a:pt x="159" y="94"/>
                    <a:pt x="159" y="92"/>
                    <a:pt x="159" y="90"/>
                  </a:cubicBezTo>
                  <a:cubicBezTo>
                    <a:pt x="164" y="79"/>
                    <a:pt x="154" y="69"/>
                    <a:pt x="156" y="58"/>
                  </a:cubicBezTo>
                  <a:cubicBezTo>
                    <a:pt x="157" y="55"/>
                    <a:pt x="158" y="53"/>
                    <a:pt x="159" y="50"/>
                  </a:cubicBezTo>
                  <a:cubicBezTo>
                    <a:pt x="163" y="44"/>
                    <a:pt x="163" y="35"/>
                    <a:pt x="172" y="31"/>
                  </a:cubicBezTo>
                  <a:cubicBezTo>
                    <a:pt x="187" y="32"/>
                    <a:pt x="183" y="48"/>
                    <a:pt x="189" y="55"/>
                  </a:cubicBezTo>
                  <a:cubicBezTo>
                    <a:pt x="192" y="67"/>
                    <a:pt x="183" y="76"/>
                    <a:pt x="181" y="88"/>
                  </a:cubicBezTo>
                  <a:cubicBezTo>
                    <a:pt x="190" y="88"/>
                    <a:pt x="197" y="91"/>
                    <a:pt x="197" y="102"/>
                  </a:cubicBezTo>
                  <a:cubicBezTo>
                    <a:pt x="195" y="110"/>
                    <a:pt x="187" y="112"/>
                    <a:pt x="182" y="118"/>
                  </a:cubicBezTo>
                  <a:cubicBezTo>
                    <a:pt x="199" y="107"/>
                    <a:pt x="214" y="113"/>
                    <a:pt x="229" y="120"/>
                  </a:cubicBezTo>
                  <a:cubicBezTo>
                    <a:pt x="233" y="122"/>
                    <a:pt x="231" y="126"/>
                    <a:pt x="230" y="129"/>
                  </a:cubicBezTo>
                  <a:cubicBezTo>
                    <a:pt x="226" y="135"/>
                    <a:pt x="219" y="134"/>
                    <a:pt x="214" y="136"/>
                  </a:cubicBezTo>
                  <a:cubicBezTo>
                    <a:pt x="212" y="138"/>
                    <a:pt x="210" y="139"/>
                    <a:pt x="208" y="141"/>
                  </a:cubicBezTo>
                  <a:cubicBezTo>
                    <a:pt x="204" y="143"/>
                    <a:pt x="198" y="144"/>
                    <a:pt x="194" y="146"/>
                  </a:cubicBezTo>
                  <a:cubicBezTo>
                    <a:pt x="188" y="149"/>
                    <a:pt x="182" y="150"/>
                    <a:pt x="175" y="150"/>
                  </a:cubicBezTo>
                  <a:cubicBezTo>
                    <a:pt x="172" y="150"/>
                    <a:pt x="168" y="150"/>
                    <a:pt x="164" y="150"/>
                  </a:cubicBezTo>
                  <a:cubicBezTo>
                    <a:pt x="161" y="151"/>
                    <a:pt x="157" y="150"/>
                    <a:pt x="155" y="153"/>
                  </a:cubicBezTo>
                  <a:cubicBezTo>
                    <a:pt x="154" y="158"/>
                    <a:pt x="158" y="160"/>
                    <a:pt x="161" y="162"/>
                  </a:cubicBezTo>
                  <a:cubicBezTo>
                    <a:pt x="164" y="164"/>
                    <a:pt x="167" y="166"/>
                    <a:pt x="169" y="170"/>
                  </a:cubicBezTo>
                  <a:cubicBezTo>
                    <a:pt x="169" y="173"/>
                    <a:pt x="169" y="176"/>
                    <a:pt x="168" y="178"/>
                  </a:cubicBezTo>
                  <a:cubicBezTo>
                    <a:pt x="151" y="185"/>
                    <a:pt x="132" y="185"/>
                    <a:pt x="115" y="190"/>
                  </a:cubicBezTo>
                  <a:cubicBezTo>
                    <a:pt x="105" y="193"/>
                    <a:pt x="97" y="192"/>
                    <a:pt x="87" y="185"/>
                  </a:cubicBezTo>
                  <a:cubicBezTo>
                    <a:pt x="80" y="180"/>
                    <a:pt x="70" y="186"/>
                    <a:pt x="62" y="191"/>
                  </a:cubicBezTo>
                  <a:cubicBezTo>
                    <a:pt x="55" y="195"/>
                    <a:pt x="49" y="201"/>
                    <a:pt x="40" y="199"/>
                  </a:cubicBezTo>
                  <a:cubicBezTo>
                    <a:pt x="39" y="195"/>
                    <a:pt x="38" y="191"/>
                    <a:pt x="34" y="188"/>
                  </a:cubicBezTo>
                  <a:cubicBezTo>
                    <a:pt x="44" y="173"/>
                    <a:pt x="62" y="174"/>
                    <a:pt x="79" y="168"/>
                  </a:cubicBezTo>
                  <a:cubicBezTo>
                    <a:pt x="70" y="158"/>
                    <a:pt x="57" y="166"/>
                    <a:pt x="50" y="157"/>
                  </a:cubicBezTo>
                  <a:cubicBezTo>
                    <a:pt x="52" y="147"/>
                    <a:pt x="59" y="151"/>
                    <a:pt x="65" y="152"/>
                  </a:cubicBezTo>
                  <a:cubicBezTo>
                    <a:pt x="57" y="147"/>
                    <a:pt x="42" y="152"/>
                    <a:pt x="40" y="137"/>
                  </a:cubicBezTo>
                  <a:cubicBezTo>
                    <a:pt x="48" y="130"/>
                    <a:pt x="38" y="126"/>
                    <a:pt x="37" y="120"/>
                  </a:cubicBezTo>
                  <a:cubicBezTo>
                    <a:pt x="45" y="106"/>
                    <a:pt x="57" y="117"/>
                    <a:pt x="67" y="115"/>
                  </a:cubicBezTo>
                  <a:cubicBezTo>
                    <a:pt x="62" y="109"/>
                    <a:pt x="53" y="110"/>
                    <a:pt x="49" y="103"/>
                  </a:cubicBezTo>
                  <a:cubicBezTo>
                    <a:pt x="45" y="97"/>
                    <a:pt x="41" y="90"/>
                    <a:pt x="36" y="84"/>
                  </a:cubicBezTo>
                  <a:cubicBezTo>
                    <a:pt x="33" y="80"/>
                    <a:pt x="28" y="77"/>
                    <a:pt x="25" y="73"/>
                  </a:cubicBezTo>
                  <a:cubicBezTo>
                    <a:pt x="24" y="66"/>
                    <a:pt x="21" y="60"/>
                    <a:pt x="22" y="53"/>
                  </a:cubicBezTo>
                  <a:cubicBezTo>
                    <a:pt x="27" y="42"/>
                    <a:pt x="19" y="37"/>
                    <a:pt x="13" y="31"/>
                  </a:cubicBezTo>
                  <a:cubicBezTo>
                    <a:pt x="8" y="26"/>
                    <a:pt x="0" y="23"/>
                    <a:pt x="2" y="13"/>
                  </a:cubicBezTo>
                  <a:close/>
                </a:path>
              </a:pathLst>
            </a:custGeom>
            <a:solidFill>
              <a:srgbClr val="28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11"/>
            <p:cNvSpPr>
              <a:spLocks/>
            </p:cNvSpPr>
            <p:nvPr/>
          </p:nvSpPr>
          <p:spPr bwMode="auto">
            <a:xfrm>
              <a:off x="4684713" y="2730500"/>
              <a:ext cx="790575" cy="774700"/>
            </a:xfrm>
            <a:custGeom>
              <a:avLst/>
              <a:gdLst>
                <a:gd name="T0" fmla="*/ 191 w 210"/>
                <a:gd name="T1" fmla="*/ 180 h 206"/>
                <a:gd name="T2" fmla="*/ 187 w 210"/>
                <a:gd name="T3" fmla="*/ 180 h 206"/>
                <a:gd name="T4" fmla="*/ 136 w 210"/>
                <a:gd name="T5" fmla="*/ 194 h 206"/>
                <a:gd name="T6" fmla="*/ 96 w 210"/>
                <a:gd name="T7" fmla="*/ 194 h 206"/>
                <a:gd name="T8" fmla="*/ 56 w 210"/>
                <a:gd name="T9" fmla="*/ 192 h 206"/>
                <a:gd name="T10" fmla="*/ 71 w 210"/>
                <a:gd name="T11" fmla="*/ 200 h 206"/>
                <a:gd name="T12" fmla="*/ 50 w 210"/>
                <a:gd name="T13" fmla="*/ 204 h 206"/>
                <a:gd name="T14" fmla="*/ 26 w 210"/>
                <a:gd name="T15" fmla="*/ 200 h 206"/>
                <a:gd name="T16" fmla="*/ 21 w 210"/>
                <a:gd name="T17" fmla="*/ 197 h 206"/>
                <a:gd name="T18" fmla="*/ 8 w 210"/>
                <a:gd name="T19" fmla="*/ 192 h 206"/>
                <a:gd name="T20" fmla="*/ 19 w 210"/>
                <a:gd name="T21" fmla="*/ 181 h 206"/>
                <a:gd name="T22" fmla="*/ 33 w 210"/>
                <a:gd name="T23" fmla="*/ 142 h 206"/>
                <a:gd name="T24" fmla="*/ 34 w 210"/>
                <a:gd name="T25" fmla="*/ 138 h 206"/>
                <a:gd name="T26" fmla="*/ 10 w 210"/>
                <a:gd name="T27" fmla="*/ 50 h 206"/>
                <a:gd name="T28" fmla="*/ 7 w 210"/>
                <a:gd name="T29" fmla="*/ 0 h 206"/>
                <a:gd name="T30" fmla="*/ 25 w 210"/>
                <a:gd name="T31" fmla="*/ 18 h 206"/>
                <a:gd name="T32" fmla="*/ 35 w 210"/>
                <a:gd name="T33" fmla="*/ 31 h 206"/>
                <a:gd name="T34" fmla="*/ 16 w 210"/>
                <a:gd name="T35" fmla="*/ 38 h 206"/>
                <a:gd name="T36" fmla="*/ 142 w 210"/>
                <a:gd name="T37" fmla="*/ 52 h 206"/>
                <a:gd name="T38" fmla="*/ 152 w 210"/>
                <a:gd name="T39" fmla="*/ 51 h 206"/>
                <a:gd name="T40" fmla="*/ 198 w 210"/>
                <a:gd name="T41" fmla="*/ 16 h 206"/>
                <a:gd name="T42" fmla="*/ 204 w 210"/>
                <a:gd name="T43" fmla="*/ 17 h 206"/>
                <a:gd name="T44" fmla="*/ 205 w 210"/>
                <a:gd name="T45" fmla="*/ 44 h 206"/>
                <a:gd name="T46" fmla="*/ 187 w 210"/>
                <a:gd name="T47" fmla="*/ 115 h 206"/>
                <a:gd name="T48" fmla="*/ 195 w 210"/>
                <a:gd name="T49" fmla="*/ 145 h 206"/>
                <a:gd name="T50" fmla="*/ 191 w 210"/>
                <a:gd name="T51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206">
                  <a:moveTo>
                    <a:pt x="191" y="180"/>
                  </a:moveTo>
                  <a:cubicBezTo>
                    <a:pt x="190" y="180"/>
                    <a:pt x="188" y="180"/>
                    <a:pt x="187" y="180"/>
                  </a:cubicBezTo>
                  <a:cubicBezTo>
                    <a:pt x="171" y="192"/>
                    <a:pt x="154" y="194"/>
                    <a:pt x="136" y="194"/>
                  </a:cubicBezTo>
                  <a:cubicBezTo>
                    <a:pt x="122" y="194"/>
                    <a:pt x="109" y="193"/>
                    <a:pt x="96" y="194"/>
                  </a:cubicBezTo>
                  <a:cubicBezTo>
                    <a:pt x="82" y="194"/>
                    <a:pt x="69" y="192"/>
                    <a:pt x="56" y="192"/>
                  </a:cubicBezTo>
                  <a:cubicBezTo>
                    <a:pt x="62" y="193"/>
                    <a:pt x="70" y="190"/>
                    <a:pt x="71" y="200"/>
                  </a:cubicBezTo>
                  <a:cubicBezTo>
                    <a:pt x="64" y="201"/>
                    <a:pt x="57" y="203"/>
                    <a:pt x="50" y="204"/>
                  </a:cubicBezTo>
                  <a:cubicBezTo>
                    <a:pt x="43" y="199"/>
                    <a:pt x="34" y="206"/>
                    <a:pt x="26" y="200"/>
                  </a:cubicBezTo>
                  <a:cubicBezTo>
                    <a:pt x="25" y="199"/>
                    <a:pt x="23" y="197"/>
                    <a:pt x="21" y="197"/>
                  </a:cubicBezTo>
                  <a:cubicBezTo>
                    <a:pt x="17" y="195"/>
                    <a:pt x="9" y="199"/>
                    <a:pt x="8" y="192"/>
                  </a:cubicBezTo>
                  <a:cubicBezTo>
                    <a:pt x="8" y="186"/>
                    <a:pt x="16" y="185"/>
                    <a:pt x="19" y="181"/>
                  </a:cubicBezTo>
                  <a:cubicBezTo>
                    <a:pt x="18" y="166"/>
                    <a:pt x="14" y="149"/>
                    <a:pt x="33" y="142"/>
                  </a:cubicBezTo>
                  <a:cubicBezTo>
                    <a:pt x="34" y="142"/>
                    <a:pt x="34" y="139"/>
                    <a:pt x="34" y="138"/>
                  </a:cubicBezTo>
                  <a:cubicBezTo>
                    <a:pt x="26" y="109"/>
                    <a:pt x="32" y="76"/>
                    <a:pt x="10" y="50"/>
                  </a:cubicBezTo>
                  <a:cubicBezTo>
                    <a:pt x="1" y="40"/>
                    <a:pt x="0" y="10"/>
                    <a:pt x="7" y="0"/>
                  </a:cubicBezTo>
                  <a:cubicBezTo>
                    <a:pt x="12" y="7"/>
                    <a:pt x="14" y="17"/>
                    <a:pt x="25" y="18"/>
                  </a:cubicBezTo>
                  <a:cubicBezTo>
                    <a:pt x="40" y="23"/>
                    <a:pt x="40" y="23"/>
                    <a:pt x="35" y="31"/>
                  </a:cubicBezTo>
                  <a:cubicBezTo>
                    <a:pt x="30" y="34"/>
                    <a:pt x="23" y="30"/>
                    <a:pt x="16" y="38"/>
                  </a:cubicBezTo>
                  <a:cubicBezTo>
                    <a:pt x="56" y="63"/>
                    <a:pt x="100" y="55"/>
                    <a:pt x="142" y="52"/>
                  </a:cubicBezTo>
                  <a:cubicBezTo>
                    <a:pt x="145" y="51"/>
                    <a:pt x="148" y="51"/>
                    <a:pt x="152" y="51"/>
                  </a:cubicBezTo>
                  <a:cubicBezTo>
                    <a:pt x="175" y="49"/>
                    <a:pt x="193" y="41"/>
                    <a:pt x="198" y="16"/>
                  </a:cubicBezTo>
                  <a:cubicBezTo>
                    <a:pt x="201" y="15"/>
                    <a:pt x="203" y="15"/>
                    <a:pt x="204" y="17"/>
                  </a:cubicBezTo>
                  <a:cubicBezTo>
                    <a:pt x="209" y="26"/>
                    <a:pt x="210" y="36"/>
                    <a:pt x="205" y="44"/>
                  </a:cubicBezTo>
                  <a:cubicBezTo>
                    <a:pt x="192" y="66"/>
                    <a:pt x="193" y="91"/>
                    <a:pt x="187" y="115"/>
                  </a:cubicBezTo>
                  <a:cubicBezTo>
                    <a:pt x="184" y="126"/>
                    <a:pt x="186" y="136"/>
                    <a:pt x="195" y="145"/>
                  </a:cubicBezTo>
                  <a:cubicBezTo>
                    <a:pt x="208" y="158"/>
                    <a:pt x="206" y="170"/>
                    <a:pt x="191" y="180"/>
                  </a:cubicBezTo>
                  <a:close/>
                </a:path>
              </a:pathLst>
            </a:custGeom>
            <a:solidFill>
              <a:srgbClr val="4E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12"/>
            <p:cNvSpPr>
              <a:spLocks/>
            </p:cNvSpPr>
            <p:nvPr/>
          </p:nvSpPr>
          <p:spPr bwMode="auto">
            <a:xfrm>
              <a:off x="4511676" y="2279650"/>
              <a:ext cx="782637" cy="417513"/>
            </a:xfrm>
            <a:custGeom>
              <a:avLst/>
              <a:gdLst>
                <a:gd name="T0" fmla="*/ 192 w 208"/>
                <a:gd name="T1" fmla="*/ 40 h 111"/>
                <a:gd name="T2" fmla="*/ 203 w 208"/>
                <a:gd name="T3" fmla="*/ 44 h 111"/>
                <a:gd name="T4" fmla="*/ 203 w 208"/>
                <a:gd name="T5" fmla="*/ 59 h 111"/>
                <a:gd name="T6" fmla="*/ 197 w 208"/>
                <a:gd name="T7" fmla="*/ 74 h 111"/>
                <a:gd name="T8" fmla="*/ 192 w 208"/>
                <a:gd name="T9" fmla="*/ 75 h 111"/>
                <a:gd name="T10" fmla="*/ 179 w 208"/>
                <a:gd name="T11" fmla="*/ 70 h 111"/>
                <a:gd name="T12" fmla="*/ 188 w 208"/>
                <a:gd name="T13" fmla="*/ 85 h 111"/>
                <a:gd name="T14" fmla="*/ 172 w 208"/>
                <a:gd name="T15" fmla="*/ 90 h 111"/>
                <a:gd name="T16" fmla="*/ 168 w 208"/>
                <a:gd name="T17" fmla="*/ 88 h 111"/>
                <a:gd name="T18" fmla="*/ 159 w 208"/>
                <a:gd name="T19" fmla="*/ 80 h 111"/>
                <a:gd name="T20" fmla="*/ 170 w 208"/>
                <a:gd name="T21" fmla="*/ 90 h 111"/>
                <a:gd name="T22" fmla="*/ 158 w 208"/>
                <a:gd name="T23" fmla="*/ 103 h 111"/>
                <a:gd name="T24" fmla="*/ 131 w 208"/>
                <a:gd name="T25" fmla="*/ 89 h 111"/>
                <a:gd name="T26" fmla="*/ 129 w 208"/>
                <a:gd name="T27" fmla="*/ 83 h 111"/>
                <a:gd name="T28" fmla="*/ 99 w 208"/>
                <a:gd name="T29" fmla="*/ 100 h 111"/>
                <a:gd name="T30" fmla="*/ 95 w 208"/>
                <a:gd name="T31" fmla="*/ 104 h 111"/>
                <a:gd name="T32" fmla="*/ 68 w 208"/>
                <a:gd name="T33" fmla="*/ 100 h 111"/>
                <a:gd name="T34" fmla="*/ 59 w 208"/>
                <a:gd name="T35" fmla="*/ 94 h 111"/>
                <a:gd name="T36" fmla="*/ 58 w 208"/>
                <a:gd name="T37" fmla="*/ 106 h 111"/>
                <a:gd name="T38" fmla="*/ 56 w 208"/>
                <a:gd name="T39" fmla="*/ 111 h 111"/>
                <a:gd name="T40" fmla="*/ 45 w 208"/>
                <a:gd name="T41" fmla="*/ 94 h 111"/>
                <a:gd name="T42" fmla="*/ 36 w 208"/>
                <a:gd name="T43" fmla="*/ 77 h 111"/>
                <a:gd name="T44" fmla="*/ 24 w 208"/>
                <a:gd name="T45" fmla="*/ 49 h 111"/>
                <a:gd name="T46" fmla="*/ 5 w 208"/>
                <a:gd name="T47" fmla="*/ 49 h 111"/>
                <a:gd name="T48" fmla="*/ 9 w 208"/>
                <a:gd name="T49" fmla="*/ 29 h 111"/>
                <a:gd name="T50" fmla="*/ 51 w 208"/>
                <a:gd name="T51" fmla="*/ 9 h 111"/>
                <a:gd name="T52" fmla="*/ 59 w 208"/>
                <a:gd name="T53" fmla="*/ 15 h 111"/>
                <a:gd name="T54" fmla="*/ 74 w 208"/>
                <a:gd name="T55" fmla="*/ 59 h 111"/>
                <a:gd name="T56" fmla="*/ 83 w 208"/>
                <a:gd name="T57" fmla="*/ 63 h 111"/>
                <a:gd name="T58" fmla="*/ 101 w 208"/>
                <a:gd name="T59" fmla="*/ 26 h 111"/>
                <a:gd name="T60" fmla="*/ 128 w 208"/>
                <a:gd name="T61" fmla="*/ 37 h 111"/>
                <a:gd name="T62" fmla="*/ 128 w 208"/>
                <a:gd name="T63" fmla="*/ 29 h 111"/>
                <a:gd name="T64" fmla="*/ 129 w 208"/>
                <a:gd name="T65" fmla="*/ 27 h 111"/>
                <a:gd name="T66" fmla="*/ 136 w 208"/>
                <a:gd name="T67" fmla="*/ 8 h 111"/>
                <a:gd name="T68" fmla="*/ 140 w 208"/>
                <a:gd name="T69" fmla="*/ 8 h 111"/>
                <a:gd name="T70" fmla="*/ 140 w 208"/>
                <a:gd name="T71" fmla="*/ 24 h 111"/>
                <a:gd name="T72" fmla="*/ 149 w 208"/>
                <a:gd name="T73" fmla="*/ 48 h 111"/>
                <a:gd name="T74" fmla="*/ 169 w 208"/>
                <a:gd name="T75" fmla="*/ 42 h 111"/>
                <a:gd name="T76" fmla="*/ 172 w 208"/>
                <a:gd name="T77" fmla="*/ 53 h 111"/>
                <a:gd name="T78" fmla="*/ 192 w 208"/>
                <a:gd name="T79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111">
                  <a:moveTo>
                    <a:pt x="192" y="40"/>
                  </a:moveTo>
                  <a:cubicBezTo>
                    <a:pt x="196" y="40"/>
                    <a:pt x="200" y="40"/>
                    <a:pt x="203" y="44"/>
                  </a:cubicBezTo>
                  <a:cubicBezTo>
                    <a:pt x="198" y="49"/>
                    <a:pt x="199" y="54"/>
                    <a:pt x="203" y="59"/>
                  </a:cubicBezTo>
                  <a:cubicBezTo>
                    <a:pt x="208" y="67"/>
                    <a:pt x="204" y="71"/>
                    <a:pt x="197" y="74"/>
                  </a:cubicBezTo>
                  <a:cubicBezTo>
                    <a:pt x="196" y="75"/>
                    <a:pt x="194" y="75"/>
                    <a:pt x="192" y="75"/>
                  </a:cubicBezTo>
                  <a:cubicBezTo>
                    <a:pt x="188" y="73"/>
                    <a:pt x="183" y="72"/>
                    <a:pt x="179" y="70"/>
                  </a:cubicBezTo>
                  <a:cubicBezTo>
                    <a:pt x="184" y="74"/>
                    <a:pt x="195" y="74"/>
                    <a:pt x="188" y="85"/>
                  </a:cubicBezTo>
                  <a:cubicBezTo>
                    <a:pt x="182" y="84"/>
                    <a:pt x="178" y="89"/>
                    <a:pt x="172" y="90"/>
                  </a:cubicBezTo>
                  <a:cubicBezTo>
                    <a:pt x="171" y="90"/>
                    <a:pt x="169" y="89"/>
                    <a:pt x="168" y="88"/>
                  </a:cubicBezTo>
                  <a:cubicBezTo>
                    <a:pt x="165" y="85"/>
                    <a:pt x="161" y="84"/>
                    <a:pt x="159" y="80"/>
                  </a:cubicBezTo>
                  <a:cubicBezTo>
                    <a:pt x="160" y="87"/>
                    <a:pt x="168" y="86"/>
                    <a:pt x="170" y="90"/>
                  </a:cubicBezTo>
                  <a:cubicBezTo>
                    <a:pt x="171" y="99"/>
                    <a:pt x="165" y="101"/>
                    <a:pt x="158" y="103"/>
                  </a:cubicBezTo>
                  <a:cubicBezTo>
                    <a:pt x="148" y="100"/>
                    <a:pt x="139" y="95"/>
                    <a:pt x="131" y="89"/>
                  </a:cubicBezTo>
                  <a:cubicBezTo>
                    <a:pt x="128" y="88"/>
                    <a:pt x="136" y="81"/>
                    <a:pt x="129" y="83"/>
                  </a:cubicBezTo>
                  <a:cubicBezTo>
                    <a:pt x="118" y="86"/>
                    <a:pt x="106" y="89"/>
                    <a:pt x="99" y="100"/>
                  </a:cubicBezTo>
                  <a:cubicBezTo>
                    <a:pt x="98" y="101"/>
                    <a:pt x="97" y="102"/>
                    <a:pt x="95" y="104"/>
                  </a:cubicBezTo>
                  <a:cubicBezTo>
                    <a:pt x="86" y="108"/>
                    <a:pt x="77" y="106"/>
                    <a:pt x="68" y="100"/>
                  </a:cubicBezTo>
                  <a:cubicBezTo>
                    <a:pt x="65" y="98"/>
                    <a:pt x="66" y="89"/>
                    <a:pt x="59" y="94"/>
                  </a:cubicBezTo>
                  <a:cubicBezTo>
                    <a:pt x="54" y="97"/>
                    <a:pt x="57" y="102"/>
                    <a:pt x="58" y="106"/>
                  </a:cubicBezTo>
                  <a:cubicBezTo>
                    <a:pt x="59" y="108"/>
                    <a:pt x="58" y="110"/>
                    <a:pt x="56" y="111"/>
                  </a:cubicBezTo>
                  <a:cubicBezTo>
                    <a:pt x="46" y="110"/>
                    <a:pt x="31" y="111"/>
                    <a:pt x="45" y="94"/>
                  </a:cubicBezTo>
                  <a:cubicBezTo>
                    <a:pt x="56" y="81"/>
                    <a:pt x="46" y="79"/>
                    <a:pt x="36" y="77"/>
                  </a:cubicBezTo>
                  <a:cubicBezTo>
                    <a:pt x="12" y="72"/>
                    <a:pt x="12" y="72"/>
                    <a:pt x="24" y="49"/>
                  </a:cubicBezTo>
                  <a:cubicBezTo>
                    <a:pt x="18" y="47"/>
                    <a:pt x="11" y="58"/>
                    <a:pt x="5" y="49"/>
                  </a:cubicBezTo>
                  <a:cubicBezTo>
                    <a:pt x="0" y="41"/>
                    <a:pt x="6" y="36"/>
                    <a:pt x="9" y="29"/>
                  </a:cubicBezTo>
                  <a:cubicBezTo>
                    <a:pt x="21" y="6"/>
                    <a:pt x="34" y="0"/>
                    <a:pt x="51" y="9"/>
                  </a:cubicBezTo>
                  <a:cubicBezTo>
                    <a:pt x="54" y="11"/>
                    <a:pt x="59" y="15"/>
                    <a:pt x="59" y="15"/>
                  </a:cubicBezTo>
                  <a:cubicBezTo>
                    <a:pt x="42" y="37"/>
                    <a:pt x="83" y="39"/>
                    <a:pt x="74" y="59"/>
                  </a:cubicBezTo>
                  <a:cubicBezTo>
                    <a:pt x="73" y="60"/>
                    <a:pt x="77" y="64"/>
                    <a:pt x="83" y="63"/>
                  </a:cubicBezTo>
                  <a:cubicBezTo>
                    <a:pt x="95" y="59"/>
                    <a:pt x="105" y="43"/>
                    <a:pt x="101" y="26"/>
                  </a:cubicBezTo>
                  <a:cubicBezTo>
                    <a:pt x="110" y="32"/>
                    <a:pt x="118" y="40"/>
                    <a:pt x="128" y="37"/>
                  </a:cubicBezTo>
                  <a:cubicBezTo>
                    <a:pt x="137" y="35"/>
                    <a:pt x="128" y="32"/>
                    <a:pt x="128" y="29"/>
                  </a:cubicBezTo>
                  <a:cubicBezTo>
                    <a:pt x="128" y="28"/>
                    <a:pt x="128" y="27"/>
                    <a:pt x="129" y="27"/>
                  </a:cubicBezTo>
                  <a:cubicBezTo>
                    <a:pt x="133" y="21"/>
                    <a:pt x="132" y="14"/>
                    <a:pt x="136" y="8"/>
                  </a:cubicBezTo>
                  <a:cubicBezTo>
                    <a:pt x="137" y="7"/>
                    <a:pt x="139" y="7"/>
                    <a:pt x="140" y="8"/>
                  </a:cubicBezTo>
                  <a:cubicBezTo>
                    <a:pt x="140" y="14"/>
                    <a:pt x="141" y="19"/>
                    <a:pt x="140" y="24"/>
                  </a:cubicBezTo>
                  <a:cubicBezTo>
                    <a:pt x="140" y="33"/>
                    <a:pt x="139" y="42"/>
                    <a:pt x="149" y="48"/>
                  </a:cubicBezTo>
                  <a:cubicBezTo>
                    <a:pt x="159" y="54"/>
                    <a:pt x="162" y="43"/>
                    <a:pt x="169" y="42"/>
                  </a:cubicBezTo>
                  <a:cubicBezTo>
                    <a:pt x="172" y="45"/>
                    <a:pt x="169" y="49"/>
                    <a:pt x="172" y="53"/>
                  </a:cubicBezTo>
                  <a:cubicBezTo>
                    <a:pt x="180" y="51"/>
                    <a:pt x="178" y="32"/>
                    <a:pt x="192" y="40"/>
                  </a:cubicBezTo>
                  <a:close/>
                </a:path>
              </a:pathLst>
            </a:custGeom>
            <a:solidFill>
              <a:srgbClr val="223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3" name="Freeform 13"/>
            <p:cNvSpPr>
              <a:spLocks/>
            </p:cNvSpPr>
            <p:nvPr/>
          </p:nvSpPr>
          <p:spPr bwMode="auto">
            <a:xfrm>
              <a:off x="4722813" y="2535237"/>
              <a:ext cx="684212" cy="307975"/>
            </a:xfrm>
            <a:custGeom>
              <a:avLst/>
              <a:gdLst>
                <a:gd name="T0" fmla="*/ 136 w 182"/>
                <a:gd name="T1" fmla="*/ 5 h 82"/>
                <a:gd name="T2" fmla="*/ 141 w 182"/>
                <a:gd name="T3" fmla="*/ 4 h 82"/>
                <a:gd name="T4" fmla="*/ 170 w 182"/>
                <a:gd name="T5" fmla="*/ 24 h 82"/>
                <a:gd name="T6" fmla="*/ 165 w 182"/>
                <a:gd name="T7" fmla="*/ 33 h 82"/>
                <a:gd name="T8" fmla="*/ 176 w 182"/>
                <a:gd name="T9" fmla="*/ 36 h 82"/>
                <a:gd name="T10" fmla="*/ 182 w 182"/>
                <a:gd name="T11" fmla="*/ 42 h 82"/>
                <a:gd name="T12" fmla="*/ 176 w 182"/>
                <a:gd name="T13" fmla="*/ 48 h 82"/>
                <a:gd name="T14" fmla="*/ 140 w 182"/>
                <a:gd name="T15" fmla="*/ 49 h 82"/>
                <a:gd name="T16" fmla="*/ 127 w 182"/>
                <a:gd name="T17" fmla="*/ 60 h 82"/>
                <a:gd name="T18" fmla="*/ 144 w 182"/>
                <a:gd name="T19" fmla="*/ 74 h 82"/>
                <a:gd name="T20" fmla="*/ 130 w 182"/>
                <a:gd name="T21" fmla="*/ 77 h 82"/>
                <a:gd name="T22" fmla="*/ 116 w 182"/>
                <a:gd name="T23" fmla="*/ 77 h 82"/>
                <a:gd name="T24" fmla="*/ 103 w 182"/>
                <a:gd name="T25" fmla="*/ 58 h 82"/>
                <a:gd name="T26" fmla="*/ 68 w 182"/>
                <a:gd name="T27" fmla="*/ 80 h 82"/>
                <a:gd name="T28" fmla="*/ 51 w 182"/>
                <a:gd name="T29" fmla="*/ 80 h 82"/>
                <a:gd name="T30" fmla="*/ 45 w 182"/>
                <a:gd name="T31" fmla="*/ 78 h 82"/>
                <a:gd name="T32" fmla="*/ 59 w 182"/>
                <a:gd name="T33" fmla="*/ 62 h 82"/>
                <a:gd name="T34" fmla="*/ 9 w 182"/>
                <a:gd name="T35" fmla="*/ 59 h 82"/>
                <a:gd name="T36" fmla="*/ 0 w 182"/>
                <a:gd name="T37" fmla="*/ 49 h 82"/>
                <a:gd name="T38" fmla="*/ 0 w 182"/>
                <a:gd name="T39" fmla="*/ 44 h 82"/>
                <a:gd name="T40" fmla="*/ 41 w 182"/>
                <a:gd name="T41" fmla="*/ 32 h 82"/>
                <a:gd name="T42" fmla="*/ 41 w 182"/>
                <a:gd name="T43" fmla="*/ 32 h 82"/>
                <a:gd name="T44" fmla="*/ 77 w 182"/>
                <a:gd name="T45" fmla="*/ 22 h 82"/>
                <a:gd name="T46" fmla="*/ 101 w 182"/>
                <a:gd name="T47" fmla="*/ 32 h 82"/>
                <a:gd name="T48" fmla="*/ 117 w 182"/>
                <a:gd name="T49" fmla="*/ 20 h 82"/>
                <a:gd name="T50" fmla="*/ 129 w 182"/>
                <a:gd name="T51" fmla="*/ 16 h 82"/>
                <a:gd name="T52" fmla="*/ 136 w 182"/>
                <a:gd name="T53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2" h="82">
                  <a:moveTo>
                    <a:pt x="136" y="5"/>
                  </a:moveTo>
                  <a:cubicBezTo>
                    <a:pt x="138" y="4"/>
                    <a:pt x="139" y="4"/>
                    <a:pt x="141" y="4"/>
                  </a:cubicBezTo>
                  <a:cubicBezTo>
                    <a:pt x="158" y="0"/>
                    <a:pt x="165" y="10"/>
                    <a:pt x="170" y="24"/>
                  </a:cubicBezTo>
                  <a:cubicBezTo>
                    <a:pt x="169" y="27"/>
                    <a:pt x="163" y="28"/>
                    <a:pt x="165" y="33"/>
                  </a:cubicBezTo>
                  <a:cubicBezTo>
                    <a:pt x="169" y="34"/>
                    <a:pt x="173" y="35"/>
                    <a:pt x="176" y="36"/>
                  </a:cubicBezTo>
                  <a:cubicBezTo>
                    <a:pt x="179" y="37"/>
                    <a:pt x="181" y="39"/>
                    <a:pt x="182" y="42"/>
                  </a:cubicBezTo>
                  <a:cubicBezTo>
                    <a:pt x="181" y="45"/>
                    <a:pt x="179" y="46"/>
                    <a:pt x="176" y="48"/>
                  </a:cubicBezTo>
                  <a:cubicBezTo>
                    <a:pt x="164" y="52"/>
                    <a:pt x="152" y="45"/>
                    <a:pt x="140" y="49"/>
                  </a:cubicBezTo>
                  <a:cubicBezTo>
                    <a:pt x="134" y="51"/>
                    <a:pt x="130" y="54"/>
                    <a:pt x="127" y="60"/>
                  </a:cubicBezTo>
                  <a:cubicBezTo>
                    <a:pt x="131" y="68"/>
                    <a:pt x="147" y="59"/>
                    <a:pt x="144" y="74"/>
                  </a:cubicBezTo>
                  <a:cubicBezTo>
                    <a:pt x="140" y="77"/>
                    <a:pt x="135" y="77"/>
                    <a:pt x="130" y="77"/>
                  </a:cubicBezTo>
                  <a:cubicBezTo>
                    <a:pt x="125" y="78"/>
                    <a:pt x="121" y="77"/>
                    <a:pt x="116" y="77"/>
                  </a:cubicBezTo>
                  <a:cubicBezTo>
                    <a:pt x="107" y="76"/>
                    <a:pt x="96" y="76"/>
                    <a:pt x="103" y="58"/>
                  </a:cubicBezTo>
                  <a:cubicBezTo>
                    <a:pt x="91" y="70"/>
                    <a:pt x="80" y="75"/>
                    <a:pt x="68" y="80"/>
                  </a:cubicBezTo>
                  <a:cubicBezTo>
                    <a:pt x="62" y="81"/>
                    <a:pt x="56" y="82"/>
                    <a:pt x="51" y="80"/>
                  </a:cubicBezTo>
                  <a:cubicBezTo>
                    <a:pt x="49" y="80"/>
                    <a:pt x="47" y="79"/>
                    <a:pt x="45" y="78"/>
                  </a:cubicBezTo>
                  <a:cubicBezTo>
                    <a:pt x="43" y="67"/>
                    <a:pt x="55" y="70"/>
                    <a:pt x="59" y="62"/>
                  </a:cubicBezTo>
                  <a:cubicBezTo>
                    <a:pt x="41" y="67"/>
                    <a:pt x="24" y="72"/>
                    <a:pt x="9" y="59"/>
                  </a:cubicBezTo>
                  <a:cubicBezTo>
                    <a:pt x="5" y="56"/>
                    <a:pt x="3" y="53"/>
                    <a:pt x="0" y="49"/>
                  </a:cubicBezTo>
                  <a:cubicBezTo>
                    <a:pt x="0" y="48"/>
                    <a:pt x="0" y="46"/>
                    <a:pt x="0" y="44"/>
                  </a:cubicBezTo>
                  <a:cubicBezTo>
                    <a:pt x="12" y="34"/>
                    <a:pt x="29" y="4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9" y="17"/>
                    <a:pt x="64" y="21"/>
                    <a:pt x="77" y="22"/>
                  </a:cubicBezTo>
                  <a:cubicBezTo>
                    <a:pt x="87" y="21"/>
                    <a:pt x="95" y="23"/>
                    <a:pt x="101" y="32"/>
                  </a:cubicBezTo>
                  <a:cubicBezTo>
                    <a:pt x="111" y="35"/>
                    <a:pt x="123" y="39"/>
                    <a:pt x="117" y="20"/>
                  </a:cubicBezTo>
                  <a:cubicBezTo>
                    <a:pt x="121" y="17"/>
                    <a:pt x="124" y="12"/>
                    <a:pt x="129" y="16"/>
                  </a:cubicBezTo>
                  <a:cubicBezTo>
                    <a:pt x="141" y="18"/>
                    <a:pt x="134" y="9"/>
                    <a:pt x="136" y="5"/>
                  </a:cubicBezTo>
                  <a:close/>
                </a:path>
              </a:pathLst>
            </a:custGeom>
            <a:solidFill>
              <a:srgbClr val="2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4" name="Freeform 14"/>
            <p:cNvSpPr>
              <a:spLocks/>
            </p:cNvSpPr>
            <p:nvPr/>
          </p:nvSpPr>
          <p:spPr bwMode="auto">
            <a:xfrm>
              <a:off x="5343526" y="2087562"/>
              <a:ext cx="473075" cy="615950"/>
            </a:xfrm>
            <a:custGeom>
              <a:avLst/>
              <a:gdLst>
                <a:gd name="T0" fmla="*/ 97 w 126"/>
                <a:gd name="T1" fmla="*/ 87 h 164"/>
                <a:gd name="T2" fmla="*/ 115 w 126"/>
                <a:gd name="T3" fmla="*/ 110 h 164"/>
                <a:gd name="T4" fmla="*/ 84 w 126"/>
                <a:gd name="T5" fmla="*/ 107 h 164"/>
                <a:gd name="T6" fmla="*/ 88 w 126"/>
                <a:gd name="T7" fmla="*/ 120 h 164"/>
                <a:gd name="T8" fmla="*/ 112 w 126"/>
                <a:gd name="T9" fmla="*/ 138 h 164"/>
                <a:gd name="T10" fmla="*/ 96 w 126"/>
                <a:gd name="T11" fmla="*/ 145 h 164"/>
                <a:gd name="T12" fmla="*/ 66 w 126"/>
                <a:gd name="T13" fmla="*/ 151 h 164"/>
                <a:gd name="T14" fmla="*/ 69 w 126"/>
                <a:gd name="T15" fmla="*/ 129 h 164"/>
                <a:gd name="T16" fmla="*/ 50 w 126"/>
                <a:gd name="T17" fmla="*/ 122 h 164"/>
                <a:gd name="T18" fmla="*/ 48 w 126"/>
                <a:gd name="T19" fmla="*/ 115 h 164"/>
                <a:gd name="T20" fmla="*/ 54 w 126"/>
                <a:gd name="T21" fmla="*/ 108 h 164"/>
                <a:gd name="T22" fmla="*/ 33 w 126"/>
                <a:gd name="T23" fmla="*/ 87 h 164"/>
                <a:gd name="T24" fmla="*/ 31 w 126"/>
                <a:gd name="T25" fmla="*/ 59 h 164"/>
                <a:gd name="T26" fmla="*/ 28 w 126"/>
                <a:gd name="T27" fmla="*/ 56 h 164"/>
                <a:gd name="T28" fmla="*/ 24 w 126"/>
                <a:gd name="T29" fmla="*/ 39 h 164"/>
                <a:gd name="T30" fmla="*/ 10 w 126"/>
                <a:gd name="T31" fmla="*/ 16 h 164"/>
                <a:gd name="T32" fmla="*/ 1 w 126"/>
                <a:gd name="T33" fmla="*/ 13 h 164"/>
                <a:gd name="T34" fmla="*/ 6 w 126"/>
                <a:gd name="T35" fmla="*/ 11 h 164"/>
                <a:gd name="T36" fmla="*/ 24 w 126"/>
                <a:gd name="T37" fmla="*/ 15 h 164"/>
                <a:gd name="T38" fmla="*/ 27 w 126"/>
                <a:gd name="T39" fmla="*/ 14 h 164"/>
                <a:gd name="T40" fmla="*/ 42 w 126"/>
                <a:gd name="T41" fmla="*/ 28 h 164"/>
                <a:gd name="T42" fmla="*/ 53 w 126"/>
                <a:gd name="T43" fmla="*/ 33 h 164"/>
                <a:gd name="T44" fmla="*/ 59 w 126"/>
                <a:gd name="T45" fmla="*/ 39 h 164"/>
                <a:gd name="T46" fmla="*/ 72 w 126"/>
                <a:gd name="T47" fmla="*/ 59 h 164"/>
                <a:gd name="T48" fmla="*/ 84 w 126"/>
                <a:gd name="T49" fmla="*/ 67 h 164"/>
                <a:gd name="T50" fmla="*/ 97 w 126"/>
                <a:gd name="T51" fmla="*/ 8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" h="164">
                  <a:moveTo>
                    <a:pt x="97" y="87"/>
                  </a:moveTo>
                  <a:cubicBezTo>
                    <a:pt x="104" y="93"/>
                    <a:pt x="126" y="88"/>
                    <a:pt x="115" y="110"/>
                  </a:cubicBezTo>
                  <a:cubicBezTo>
                    <a:pt x="105" y="108"/>
                    <a:pt x="96" y="99"/>
                    <a:pt x="84" y="107"/>
                  </a:cubicBezTo>
                  <a:cubicBezTo>
                    <a:pt x="82" y="112"/>
                    <a:pt x="90" y="114"/>
                    <a:pt x="88" y="120"/>
                  </a:cubicBezTo>
                  <a:cubicBezTo>
                    <a:pt x="88" y="136"/>
                    <a:pt x="108" y="127"/>
                    <a:pt x="112" y="138"/>
                  </a:cubicBezTo>
                  <a:cubicBezTo>
                    <a:pt x="108" y="142"/>
                    <a:pt x="98" y="136"/>
                    <a:pt x="96" y="145"/>
                  </a:cubicBezTo>
                  <a:cubicBezTo>
                    <a:pt x="82" y="164"/>
                    <a:pt x="80" y="164"/>
                    <a:pt x="66" y="151"/>
                  </a:cubicBezTo>
                  <a:cubicBezTo>
                    <a:pt x="50" y="141"/>
                    <a:pt x="71" y="139"/>
                    <a:pt x="69" y="129"/>
                  </a:cubicBezTo>
                  <a:cubicBezTo>
                    <a:pt x="66" y="125"/>
                    <a:pt x="56" y="127"/>
                    <a:pt x="50" y="122"/>
                  </a:cubicBezTo>
                  <a:cubicBezTo>
                    <a:pt x="48" y="120"/>
                    <a:pt x="46" y="118"/>
                    <a:pt x="48" y="115"/>
                  </a:cubicBezTo>
                  <a:cubicBezTo>
                    <a:pt x="51" y="114"/>
                    <a:pt x="56" y="115"/>
                    <a:pt x="54" y="108"/>
                  </a:cubicBezTo>
                  <a:cubicBezTo>
                    <a:pt x="51" y="97"/>
                    <a:pt x="48" y="86"/>
                    <a:pt x="33" y="87"/>
                  </a:cubicBezTo>
                  <a:cubicBezTo>
                    <a:pt x="50" y="71"/>
                    <a:pt x="50" y="72"/>
                    <a:pt x="31" y="59"/>
                  </a:cubicBezTo>
                  <a:cubicBezTo>
                    <a:pt x="30" y="58"/>
                    <a:pt x="27" y="60"/>
                    <a:pt x="28" y="56"/>
                  </a:cubicBezTo>
                  <a:cubicBezTo>
                    <a:pt x="31" y="44"/>
                    <a:pt x="30" y="44"/>
                    <a:pt x="24" y="39"/>
                  </a:cubicBezTo>
                  <a:cubicBezTo>
                    <a:pt x="14" y="34"/>
                    <a:pt x="19" y="21"/>
                    <a:pt x="10" y="16"/>
                  </a:cubicBezTo>
                  <a:cubicBezTo>
                    <a:pt x="7" y="16"/>
                    <a:pt x="2" y="18"/>
                    <a:pt x="1" y="13"/>
                  </a:cubicBezTo>
                  <a:cubicBezTo>
                    <a:pt x="0" y="11"/>
                    <a:pt x="4" y="11"/>
                    <a:pt x="6" y="11"/>
                  </a:cubicBezTo>
                  <a:cubicBezTo>
                    <a:pt x="15" y="0"/>
                    <a:pt x="20" y="7"/>
                    <a:pt x="24" y="15"/>
                  </a:cubicBezTo>
                  <a:cubicBezTo>
                    <a:pt x="25" y="15"/>
                    <a:pt x="26" y="15"/>
                    <a:pt x="27" y="14"/>
                  </a:cubicBezTo>
                  <a:cubicBezTo>
                    <a:pt x="34" y="17"/>
                    <a:pt x="37" y="23"/>
                    <a:pt x="42" y="28"/>
                  </a:cubicBezTo>
                  <a:cubicBezTo>
                    <a:pt x="45" y="32"/>
                    <a:pt x="49" y="33"/>
                    <a:pt x="53" y="33"/>
                  </a:cubicBezTo>
                  <a:cubicBezTo>
                    <a:pt x="56" y="34"/>
                    <a:pt x="58" y="36"/>
                    <a:pt x="59" y="39"/>
                  </a:cubicBezTo>
                  <a:cubicBezTo>
                    <a:pt x="63" y="46"/>
                    <a:pt x="66" y="54"/>
                    <a:pt x="72" y="59"/>
                  </a:cubicBezTo>
                  <a:cubicBezTo>
                    <a:pt x="79" y="58"/>
                    <a:pt x="82" y="62"/>
                    <a:pt x="84" y="67"/>
                  </a:cubicBezTo>
                  <a:cubicBezTo>
                    <a:pt x="85" y="76"/>
                    <a:pt x="89" y="82"/>
                    <a:pt x="97" y="87"/>
                  </a:cubicBezTo>
                  <a:close/>
                </a:path>
              </a:pathLst>
            </a:custGeom>
            <a:solidFill>
              <a:srgbClr val="57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5" name="Freeform 15"/>
            <p:cNvSpPr>
              <a:spLocks/>
            </p:cNvSpPr>
            <p:nvPr/>
          </p:nvSpPr>
          <p:spPr bwMode="auto">
            <a:xfrm>
              <a:off x="7715251" y="2674937"/>
              <a:ext cx="752475" cy="588963"/>
            </a:xfrm>
            <a:custGeom>
              <a:avLst/>
              <a:gdLst>
                <a:gd name="T0" fmla="*/ 8 w 200"/>
                <a:gd name="T1" fmla="*/ 19 h 157"/>
                <a:gd name="T2" fmla="*/ 33 w 200"/>
                <a:gd name="T3" fmla="*/ 22 h 157"/>
                <a:gd name="T4" fmla="*/ 50 w 200"/>
                <a:gd name="T5" fmla="*/ 38 h 157"/>
                <a:gd name="T6" fmla="*/ 121 w 200"/>
                <a:gd name="T7" fmla="*/ 43 h 157"/>
                <a:gd name="T8" fmla="*/ 145 w 200"/>
                <a:gd name="T9" fmla="*/ 47 h 157"/>
                <a:gd name="T10" fmla="*/ 143 w 200"/>
                <a:gd name="T11" fmla="*/ 53 h 157"/>
                <a:gd name="T12" fmla="*/ 99 w 200"/>
                <a:gd name="T13" fmla="*/ 57 h 157"/>
                <a:gd name="T14" fmla="*/ 89 w 200"/>
                <a:gd name="T15" fmla="*/ 57 h 157"/>
                <a:gd name="T16" fmla="*/ 77 w 200"/>
                <a:gd name="T17" fmla="*/ 56 h 157"/>
                <a:gd name="T18" fmla="*/ 50 w 200"/>
                <a:gd name="T19" fmla="*/ 51 h 157"/>
                <a:gd name="T20" fmla="*/ 18 w 200"/>
                <a:gd name="T21" fmla="*/ 37 h 157"/>
                <a:gd name="T22" fmla="*/ 37 w 200"/>
                <a:gd name="T23" fmla="*/ 66 h 157"/>
                <a:gd name="T24" fmla="*/ 59 w 200"/>
                <a:gd name="T25" fmla="*/ 70 h 157"/>
                <a:gd name="T26" fmla="*/ 68 w 200"/>
                <a:gd name="T27" fmla="*/ 72 h 157"/>
                <a:gd name="T28" fmla="*/ 146 w 200"/>
                <a:gd name="T29" fmla="*/ 70 h 157"/>
                <a:gd name="T30" fmla="*/ 179 w 200"/>
                <a:gd name="T31" fmla="*/ 63 h 157"/>
                <a:gd name="T32" fmla="*/ 200 w 200"/>
                <a:gd name="T33" fmla="*/ 63 h 157"/>
                <a:gd name="T34" fmla="*/ 184 w 200"/>
                <a:gd name="T35" fmla="*/ 139 h 157"/>
                <a:gd name="T36" fmla="*/ 179 w 200"/>
                <a:gd name="T37" fmla="*/ 143 h 157"/>
                <a:gd name="T38" fmla="*/ 146 w 200"/>
                <a:gd name="T39" fmla="*/ 152 h 157"/>
                <a:gd name="T40" fmla="*/ 123 w 200"/>
                <a:gd name="T41" fmla="*/ 156 h 157"/>
                <a:gd name="T42" fmla="*/ 106 w 200"/>
                <a:gd name="T43" fmla="*/ 151 h 157"/>
                <a:gd name="T44" fmla="*/ 119 w 200"/>
                <a:gd name="T45" fmla="*/ 140 h 157"/>
                <a:gd name="T46" fmla="*/ 152 w 200"/>
                <a:gd name="T47" fmla="*/ 135 h 157"/>
                <a:gd name="T48" fmla="*/ 158 w 200"/>
                <a:gd name="T49" fmla="*/ 134 h 157"/>
                <a:gd name="T50" fmla="*/ 169 w 200"/>
                <a:gd name="T51" fmla="*/ 131 h 157"/>
                <a:gd name="T52" fmla="*/ 158 w 200"/>
                <a:gd name="T53" fmla="*/ 130 h 157"/>
                <a:gd name="T54" fmla="*/ 150 w 200"/>
                <a:gd name="T55" fmla="*/ 126 h 157"/>
                <a:gd name="T56" fmla="*/ 144 w 200"/>
                <a:gd name="T57" fmla="*/ 115 h 157"/>
                <a:gd name="T58" fmla="*/ 158 w 200"/>
                <a:gd name="T59" fmla="*/ 111 h 157"/>
                <a:gd name="T60" fmla="*/ 139 w 200"/>
                <a:gd name="T61" fmla="*/ 107 h 157"/>
                <a:gd name="T62" fmla="*/ 141 w 200"/>
                <a:gd name="T63" fmla="*/ 102 h 157"/>
                <a:gd name="T64" fmla="*/ 146 w 200"/>
                <a:gd name="T65" fmla="*/ 98 h 157"/>
                <a:gd name="T66" fmla="*/ 176 w 200"/>
                <a:gd name="T67" fmla="*/ 85 h 157"/>
                <a:gd name="T68" fmla="*/ 64 w 200"/>
                <a:gd name="T69" fmla="*/ 88 h 157"/>
                <a:gd name="T70" fmla="*/ 58 w 200"/>
                <a:gd name="T71" fmla="*/ 87 h 157"/>
                <a:gd name="T72" fmla="*/ 43 w 200"/>
                <a:gd name="T73" fmla="*/ 96 h 157"/>
                <a:gd name="T74" fmla="*/ 40 w 200"/>
                <a:gd name="T75" fmla="*/ 101 h 157"/>
                <a:gd name="T76" fmla="*/ 29 w 200"/>
                <a:gd name="T77" fmla="*/ 99 h 157"/>
                <a:gd name="T78" fmla="*/ 13 w 200"/>
                <a:gd name="T79" fmla="*/ 67 h 157"/>
                <a:gd name="T80" fmla="*/ 8 w 200"/>
                <a:gd name="T81" fmla="*/ 1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57">
                  <a:moveTo>
                    <a:pt x="8" y="19"/>
                  </a:moveTo>
                  <a:cubicBezTo>
                    <a:pt x="16" y="22"/>
                    <a:pt x="27" y="0"/>
                    <a:pt x="33" y="22"/>
                  </a:cubicBezTo>
                  <a:cubicBezTo>
                    <a:pt x="32" y="35"/>
                    <a:pt x="42" y="35"/>
                    <a:pt x="50" y="38"/>
                  </a:cubicBezTo>
                  <a:cubicBezTo>
                    <a:pt x="73" y="45"/>
                    <a:pt x="97" y="43"/>
                    <a:pt x="121" y="43"/>
                  </a:cubicBezTo>
                  <a:cubicBezTo>
                    <a:pt x="129" y="44"/>
                    <a:pt x="138" y="41"/>
                    <a:pt x="145" y="47"/>
                  </a:cubicBezTo>
                  <a:cubicBezTo>
                    <a:pt x="146" y="50"/>
                    <a:pt x="145" y="52"/>
                    <a:pt x="143" y="53"/>
                  </a:cubicBezTo>
                  <a:cubicBezTo>
                    <a:pt x="129" y="60"/>
                    <a:pt x="114" y="56"/>
                    <a:pt x="99" y="57"/>
                  </a:cubicBezTo>
                  <a:cubicBezTo>
                    <a:pt x="96" y="57"/>
                    <a:pt x="93" y="57"/>
                    <a:pt x="89" y="57"/>
                  </a:cubicBezTo>
                  <a:cubicBezTo>
                    <a:pt x="85" y="57"/>
                    <a:pt x="81" y="57"/>
                    <a:pt x="77" y="56"/>
                  </a:cubicBezTo>
                  <a:cubicBezTo>
                    <a:pt x="68" y="56"/>
                    <a:pt x="59" y="53"/>
                    <a:pt x="50" y="51"/>
                  </a:cubicBezTo>
                  <a:cubicBezTo>
                    <a:pt x="40" y="48"/>
                    <a:pt x="30" y="43"/>
                    <a:pt x="18" y="37"/>
                  </a:cubicBezTo>
                  <a:cubicBezTo>
                    <a:pt x="19" y="52"/>
                    <a:pt x="22" y="63"/>
                    <a:pt x="37" y="66"/>
                  </a:cubicBezTo>
                  <a:cubicBezTo>
                    <a:pt x="44" y="68"/>
                    <a:pt x="51" y="70"/>
                    <a:pt x="59" y="70"/>
                  </a:cubicBezTo>
                  <a:cubicBezTo>
                    <a:pt x="62" y="71"/>
                    <a:pt x="65" y="71"/>
                    <a:pt x="68" y="72"/>
                  </a:cubicBezTo>
                  <a:cubicBezTo>
                    <a:pt x="94" y="76"/>
                    <a:pt x="120" y="73"/>
                    <a:pt x="146" y="70"/>
                  </a:cubicBezTo>
                  <a:cubicBezTo>
                    <a:pt x="158" y="70"/>
                    <a:pt x="168" y="65"/>
                    <a:pt x="179" y="63"/>
                  </a:cubicBezTo>
                  <a:cubicBezTo>
                    <a:pt x="186" y="62"/>
                    <a:pt x="193" y="58"/>
                    <a:pt x="200" y="63"/>
                  </a:cubicBezTo>
                  <a:cubicBezTo>
                    <a:pt x="191" y="88"/>
                    <a:pt x="191" y="114"/>
                    <a:pt x="184" y="139"/>
                  </a:cubicBezTo>
                  <a:cubicBezTo>
                    <a:pt x="182" y="141"/>
                    <a:pt x="181" y="142"/>
                    <a:pt x="179" y="143"/>
                  </a:cubicBezTo>
                  <a:cubicBezTo>
                    <a:pt x="169" y="148"/>
                    <a:pt x="158" y="150"/>
                    <a:pt x="146" y="152"/>
                  </a:cubicBezTo>
                  <a:cubicBezTo>
                    <a:pt x="138" y="153"/>
                    <a:pt x="131" y="156"/>
                    <a:pt x="123" y="156"/>
                  </a:cubicBezTo>
                  <a:cubicBezTo>
                    <a:pt x="116" y="156"/>
                    <a:pt x="107" y="157"/>
                    <a:pt x="106" y="151"/>
                  </a:cubicBezTo>
                  <a:cubicBezTo>
                    <a:pt x="103" y="142"/>
                    <a:pt x="114" y="143"/>
                    <a:pt x="119" y="140"/>
                  </a:cubicBezTo>
                  <a:cubicBezTo>
                    <a:pt x="130" y="137"/>
                    <a:pt x="142" y="138"/>
                    <a:pt x="152" y="135"/>
                  </a:cubicBezTo>
                  <a:cubicBezTo>
                    <a:pt x="154" y="134"/>
                    <a:pt x="156" y="134"/>
                    <a:pt x="158" y="134"/>
                  </a:cubicBezTo>
                  <a:cubicBezTo>
                    <a:pt x="162" y="133"/>
                    <a:pt x="165" y="132"/>
                    <a:pt x="169" y="131"/>
                  </a:cubicBezTo>
                  <a:cubicBezTo>
                    <a:pt x="165" y="131"/>
                    <a:pt x="161" y="131"/>
                    <a:pt x="158" y="130"/>
                  </a:cubicBezTo>
                  <a:cubicBezTo>
                    <a:pt x="155" y="129"/>
                    <a:pt x="153" y="128"/>
                    <a:pt x="150" y="126"/>
                  </a:cubicBezTo>
                  <a:cubicBezTo>
                    <a:pt x="147" y="123"/>
                    <a:pt x="142" y="121"/>
                    <a:pt x="144" y="115"/>
                  </a:cubicBezTo>
                  <a:cubicBezTo>
                    <a:pt x="148" y="112"/>
                    <a:pt x="153" y="113"/>
                    <a:pt x="158" y="111"/>
                  </a:cubicBezTo>
                  <a:cubicBezTo>
                    <a:pt x="151" y="112"/>
                    <a:pt x="144" y="113"/>
                    <a:pt x="139" y="107"/>
                  </a:cubicBezTo>
                  <a:cubicBezTo>
                    <a:pt x="139" y="105"/>
                    <a:pt x="140" y="103"/>
                    <a:pt x="141" y="102"/>
                  </a:cubicBezTo>
                  <a:cubicBezTo>
                    <a:pt x="142" y="100"/>
                    <a:pt x="144" y="99"/>
                    <a:pt x="146" y="98"/>
                  </a:cubicBezTo>
                  <a:cubicBezTo>
                    <a:pt x="155" y="94"/>
                    <a:pt x="168" y="94"/>
                    <a:pt x="176" y="85"/>
                  </a:cubicBezTo>
                  <a:cubicBezTo>
                    <a:pt x="139" y="91"/>
                    <a:pt x="101" y="89"/>
                    <a:pt x="64" y="88"/>
                  </a:cubicBezTo>
                  <a:cubicBezTo>
                    <a:pt x="62" y="88"/>
                    <a:pt x="60" y="87"/>
                    <a:pt x="58" y="87"/>
                  </a:cubicBezTo>
                  <a:cubicBezTo>
                    <a:pt x="51" y="86"/>
                    <a:pt x="40" y="78"/>
                    <a:pt x="43" y="96"/>
                  </a:cubicBezTo>
                  <a:cubicBezTo>
                    <a:pt x="42" y="98"/>
                    <a:pt x="42" y="99"/>
                    <a:pt x="40" y="101"/>
                  </a:cubicBezTo>
                  <a:cubicBezTo>
                    <a:pt x="36" y="103"/>
                    <a:pt x="32" y="102"/>
                    <a:pt x="29" y="99"/>
                  </a:cubicBezTo>
                  <a:cubicBezTo>
                    <a:pt x="26" y="88"/>
                    <a:pt x="22" y="77"/>
                    <a:pt x="13" y="67"/>
                  </a:cubicBezTo>
                  <a:cubicBezTo>
                    <a:pt x="3" y="56"/>
                    <a:pt x="0" y="36"/>
                    <a:pt x="8" y="19"/>
                  </a:cubicBezTo>
                  <a:close/>
                </a:path>
              </a:pathLst>
            </a:custGeom>
            <a:solidFill>
              <a:srgbClr val="37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6" name="Freeform 16"/>
            <p:cNvSpPr>
              <a:spLocks/>
            </p:cNvSpPr>
            <p:nvPr/>
          </p:nvSpPr>
          <p:spPr bwMode="auto">
            <a:xfrm>
              <a:off x="8459788" y="2301875"/>
              <a:ext cx="288925" cy="522288"/>
            </a:xfrm>
            <a:custGeom>
              <a:avLst/>
              <a:gdLst>
                <a:gd name="T0" fmla="*/ 14 w 77"/>
                <a:gd name="T1" fmla="*/ 119 h 139"/>
                <a:gd name="T2" fmla="*/ 14 w 77"/>
                <a:gd name="T3" fmla="*/ 89 h 139"/>
                <a:gd name="T4" fmla="*/ 1 w 77"/>
                <a:gd name="T5" fmla="*/ 47 h 139"/>
                <a:gd name="T6" fmla="*/ 8 w 77"/>
                <a:gd name="T7" fmla="*/ 32 h 139"/>
                <a:gd name="T8" fmla="*/ 15 w 77"/>
                <a:gd name="T9" fmla="*/ 14 h 139"/>
                <a:gd name="T10" fmla="*/ 13 w 77"/>
                <a:gd name="T11" fmla="*/ 10 h 139"/>
                <a:gd name="T12" fmla="*/ 25 w 77"/>
                <a:gd name="T13" fmla="*/ 2 h 139"/>
                <a:gd name="T14" fmla="*/ 27 w 77"/>
                <a:gd name="T15" fmla="*/ 16 h 139"/>
                <a:gd name="T16" fmla="*/ 20 w 77"/>
                <a:gd name="T17" fmla="*/ 38 h 139"/>
                <a:gd name="T18" fmla="*/ 58 w 77"/>
                <a:gd name="T19" fmla="*/ 3 h 139"/>
                <a:gd name="T20" fmla="*/ 22 w 77"/>
                <a:gd name="T21" fmla="*/ 45 h 139"/>
                <a:gd name="T22" fmla="*/ 61 w 77"/>
                <a:gd name="T23" fmla="*/ 52 h 139"/>
                <a:gd name="T24" fmla="*/ 75 w 77"/>
                <a:gd name="T25" fmla="*/ 58 h 139"/>
                <a:gd name="T26" fmla="*/ 71 w 77"/>
                <a:gd name="T27" fmla="*/ 70 h 139"/>
                <a:gd name="T28" fmla="*/ 49 w 77"/>
                <a:gd name="T29" fmla="*/ 82 h 139"/>
                <a:gd name="T30" fmla="*/ 62 w 77"/>
                <a:gd name="T31" fmla="*/ 87 h 139"/>
                <a:gd name="T32" fmla="*/ 49 w 77"/>
                <a:gd name="T33" fmla="*/ 95 h 139"/>
                <a:gd name="T34" fmla="*/ 42 w 77"/>
                <a:gd name="T35" fmla="*/ 102 h 139"/>
                <a:gd name="T36" fmla="*/ 44 w 77"/>
                <a:gd name="T37" fmla="*/ 119 h 139"/>
                <a:gd name="T38" fmla="*/ 28 w 77"/>
                <a:gd name="T39" fmla="*/ 112 h 139"/>
                <a:gd name="T40" fmla="*/ 14 w 77"/>
                <a:gd name="T41" fmla="*/ 1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139">
                  <a:moveTo>
                    <a:pt x="14" y="119"/>
                  </a:moveTo>
                  <a:cubicBezTo>
                    <a:pt x="12" y="109"/>
                    <a:pt x="1" y="99"/>
                    <a:pt x="14" y="89"/>
                  </a:cubicBezTo>
                  <a:cubicBezTo>
                    <a:pt x="24" y="71"/>
                    <a:pt x="7" y="61"/>
                    <a:pt x="1" y="47"/>
                  </a:cubicBezTo>
                  <a:cubicBezTo>
                    <a:pt x="0" y="41"/>
                    <a:pt x="4" y="37"/>
                    <a:pt x="8" y="32"/>
                  </a:cubicBezTo>
                  <a:cubicBezTo>
                    <a:pt x="12" y="27"/>
                    <a:pt x="18" y="22"/>
                    <a:pt x="15" y="14"/>
                  </a:cubicBezTo>
                  <a:cubicBezTo>
                    <a:pt x="14" y="13"/>
                    <a:pt x="14" y="11"/>
                    <a:pt x="13" y="10"/>
                  </a:cubicBezTo>
                  <a:cubicBezTo>
                    <a:pt x="16" y="5"/>
                    <a:pt x="20" y="0"/>
                    <a:pt x="25" y="2"/>
                  </a:cubicBezTo>
                  <a:cubicBezTo>
                    <a:pt x="32" y="4"/>
                    <a:pt x="27" y="11"/>
                    <a:pt x="27" y="16"/>
                  </a:cubicBezTo>
                  <a:cubicBezTo>
                    <a:pt x="27" y="23"/>
                    <a:pt x="24" y="30"/>
                    <a:pt x="20" y="38"/>
                  </a:cubicBezTo>
                  <a:cubicBezTo>
                    <a:pt x="36" y="30"/>
                    <a:pt x="40" y="9"/>
                    <a:pt x="58" y="3"/>
                  </a:cubicBezTo>
                  <a:cubicBezTo>
                    <a:pt x="60" y="23"/>
                    <a:pt x="53" y="32"/>
                    <a:pt x="22" y="45"/>
                  </a:cubicBezTo>
                  <a:cubicBezTo>
                    <a:pt x="37" y="47"/>
                    <a:pt x="46" y="64"/>
                    <a:pt x="61" y="52"/>
                  </a:cubicBezTo>
                  <a:cubicBezTo>
                    <a:pt x="63" y="51"/>
                    <a:pt x="68" y="58"/>
                    <a:pt x="75" y="58"/>
                  </a:cubicBezTo>
                  <a:cubicBezTo>
                    <a:pt x="77" y="58"/>
                    <a:pt x="74" y="66"/>
                    <a:pt x="71" y="70"/>
                  </a:cubicBezTo>
                  <a:cubicBezTo>
                    <a:pt x="66" y="78"/>
                    <a:pt x="57" y="78"/>
                    <a:pt x="49" y="82"/>
                  </a:cubicBezTo>
                  <a:cubicBezTo>
                    <a:pt x="53" y="88"/>
                    <a:pt x="58" y="85"/>
                    <a:pt x="62" y="87"/>
                  </a:cubicBezTo>
                  <a:cubicBezTo>
                    <a:pt x="61" y="95"/>
                    <a:pt x="54" y="94"/>
                    <a:pt x="49" y="95"/>
                  </a:cubicBezTo>
                  <a:cubicBezTo>
                    <a:pt x="45" y="95"/>
                    <a:pt x="39" y="95"/>
                    <a:pt x="42" y="102"/>
                  </a:cubicBezTo>
                  <a:cubicBezTo>
                    <a:pt x="42" y="108"/>
                    <a:pt x="47" y="113"/>
                    <a:pt x="44" y="119"/>
                  </a:cubicBezTo>
                  <a:cubicBezTo>
                    <a:pt x="36" y="121"/>
                    <a:pt x="33" y="115"/>
                    <a:pt x="28" y="112"/>
                  </a:cubicBezTo>
                  <a:cubicBezTo>
                    <a:pt x="22" y="112"/>
                    <a:pt x="30" y="139"/>
                    <a:pt x="14" y="119"/>
                  </a:cubicBezTo>
                  <a:close/>
                </a:path>
              </a:pathLst>
            </a:custGeom>
            <a:solidFill>
              <a:srgbClr val="2B3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7" name="Freeform 17"/>
            <p:cNvSpPr>
              <a:spLocks/>
            </p:cNvSpPr>
            <p:nvPr/>
          </p:nvSpPr>
          <p:spPr bwMode="auto">
            <a:xfrm>
              <a:off x="7459663" y="2425700"/>
              <a:ext cx="417512" cy="301625"/>
            </a:xfrm>
            <a:custGeom>
              <a:avLst/>
              <a:gdLst>
                <a:gd name="T0" fmla="*/ 64 w 111"/>
                <a:gd name="T1" fmla="*/ 9 h 80"/>
                <a:gd name="T2" fmla="*/ 86 w 111"/>
                <a:gd name="T3" fmla="*/ 13 h 80"/>
                <a:gd name="T4" fmla="*/ 101 w 111"/>
                <a:gd name="T5" fmla="*/ 17 h 80"/>
                <a:gd name="T6" fmla="*/ 100 w 111"/>
                <a:gd name="T7" fmla="*/ 17 h 80"/>
                <a:gd name="T8" fmla="*/ 110 w 111"/>
                <a:gd name="T9" fmla="*/ 45 h 80"/>
                <a:gd name="T10" fmla="*/ 102 w 111"/>
                <a:gd name="T11" fmla="*/ 54 h 80"/>
                <a:gd name="T12" fmla="*/ 95 w 111"/>
                <a:gd name="T13" fmla="*/ 58 h 80"/>
                <a:gd name="T14" fmla="*/ 69 w 111"/>
                <a:gd name="T15" fmla="*/ 58 h 80"/>
                <a:gd name="T16" fmla="*/ 60 w 111"/>
                <a:gd name="T17" fmla="*/ 58 h 80"/>
                <a:gd name="T18" fmla="*/ 69 w 111"/>
                <a:gd name="T19" fmla="*/ 58 h 80"/>
                <a:gd name="T20" fmla="*/ 66 w 111"/>
                <a:gd name="T21" fmla="*/ 65 h 80"/>
                <a:gd name="T22" fmla="*/ 44 w 111"/>
                <a:gd name="T23" fmla="*/ 72 h 80"/>
                <a:gd name="T24" fmla="*/ 51 w 111"/>
                <a:gd name="T25" fmla="*/ 53 h 80"/>
                <a:gd name="T26" fmla="*/ 57 w 111"/>
                <a:gd name="T27" fmla="*/ 46 h 80"/>
                <a:gd name="T28" fmla="*/ 38 w 111"/>
                <a:gd name="T29" fmla="*/ 59 h 80"/>
                <a:gd name="T30" fmla="*/ 30 w 111"/>
                <a:gd name="T31" fmla="*/ 80 h 80"/>
                <a:gd name="T32" fmla="*/ 20 w 111"/>
                <a:gd name="T33" fmla="*/ 47 h 80"/>
                <a:gd name="T34" fmla="*/ 0 w 111"/>
                <a:gd name="T35" fmla="*/ 22 h 80"/>
                <a:gd name="T36" fmla="*/ 40 w 111"/>
                <a:gd name="T37" fmla="*/ 43 h 80"/>
                <a:gd name="T38" fmla="*/ 26 w 111"/>
                <a:gd name="T39" fmla="*/ 13 h 80"/>
                <a:gd name="T40" fmla="*/ 28 w 111"/>
                <a:gd name="T41" fmla="*/ 2 h 80"/>
                <a:gd name="T42" fmla="*/ 37 w 111"/>
                <a:gd name="T43" fmla="*/ 5 h 80"/>
                <a:gd name="T44" fmla="*/ 51 w 111"/>
                <a:gd name="T45" fmla="*/ 31 h 80"/>
                <a:gd name="T46" fmla="*/ 62 w 111"/>
                <a:gd name="T47" fmla="*/ 33 h 80"/>
                <a:gd name="T48" fmla="*/ 63 w 111"/>
                <a:gd name="T49" fmla="*/ 33 h 80"/>
                <a:gd name="T50" fmla="*/ 66 w 111"/>
                <a:gd name="T51" fmla="*/ 26 h 80"/>
                <a:gd name="T52" fmla="*/ 64 w 111"/>
                <a:gd name="T53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64" y="9"/>
                  </a:moveTo>
                  <a:cubicBezTo>
                    <a:pt x="72" y="4"/>
                    <a:pt x="78" y="16"/>
                    <a:pt x="86" y="13"/>
                  </a:cubicBezTo>
                  <a:cubicBezTo>
                    <a:pt x="93" y="8"/>
                    <a:pt x="97" y="12"/>
                    <a:pt x="101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5" y="26"/>
                    <a:pt x="111" y="34"/>
                    <a:pt x="110" y="45"/>
                  </a:cubicBezTo>
                  <a:cubicBezTo>
                    <a:pt x="106" y="46"/>
                    <a:pt x="96" y="42"/>
                    <a:pt x="102" y="54"/>
                  </a:cubicBezTo>
                  <a:cubicBezTo>
                    <a:pt x="104" y="58"/>
                    <a:pt x="98" y="57"/>
                    <a:pt x="95" y="58"/>
                  </a:cubicBezTo>
                  <a:cubicBezTo>
                    <a:pt x="86" y="57"/>
                    <a:pt x="78" y="44"/>
                    <a:pt x="69" y="58"/>
                  </a:cubicBezTo>
                  <a:cubicBezTo>
                    <a:pt x="66" y="55"/>
                    <a:pt x="63" y="56"/>
                    <a:pt x="60" y="58"/>
                  </a:cubicBezTo>
                  <a:cubicBezTo>
                    <a:pt x="63" y="57"/>
                    <a:pt x="66" y="55"/>
                    <a:pt x="69" y="58"/>
                  </a:cubicBezTo>
                  <a:cubicBezTo>
                    <a:pt x="68" y="60"/>
                    <a:pt x="67" y="63"/>
                    <a:pt x="66" y="65"/>
                  </a:cubicBezTo>
                  <a:cubicBezTo>
                    <a:pt x="59" y="70"/>
                    <a:pt x="50" y="78"/>
                    <a:pt x="44" y="72"/>
                  </a:cubicBezTo>
                  <a:cubicBezTo>
                    <a:pt x="37" y="66"/>
                    <a:pt x="46" y="58"/>
                    <a:pt x="51" y="53"/>
                  </a:cubicBezTo>
                  <a:cubicBezTo>
                    <a:pt x="53" y="51"/>
                    <a:pt x="55" y="49"/>
                    <a:pt x="57" y="46"/>
                  </a:cubicBezTo>
                  <a:cubicBezTo>
                    <a:pt x="45" y="44"/>
                    <a:pt x="34" y="40"/>
                    <a:pt x="38" y="59"/>
                  </a:cubicBezTo>
                  <a:cubicBezTo>
                    <a:pt x="39" y="66"/>
                    <a:pt x="37" y="75"/>
                    <a:pt x="30" y="80"/>
                  </a:cubicBezTo>
                  <a:cubicBezTo>
                    <a:pt x="18" y="72"/>
                    <a:pt x="25" y="58"/>
                    <a:pt x="20" y="47"/>
                  </a:cubicBezTo>
                  <a:cubicBezTo>
                    <a:pt x="19" y="35"/>
                    <a:pt x="0" y="36"/>
                    <a:pt x="0" y="22"/>
                  </a:cubicBezTo>
                  <a:cubicBezTo>
                    <a:pt x="18" y="14"/>
                    <a:pt x="24" y="33"/>
                    <a:pt x="40" y="43"/>
                  </a:cubicBezTo>
                  <a:cubicBezTo>
                    <a:pt x="34" y="30"/>
                    <a:pt x="29" y="21"/>
                    <a:pt x="26" y="13"/>
                  </a:cubicBezTo>
                  <a:cubicBezTo>
                    <a:pt x="24" y="9"/>
                    <a:pt x="23" y="4"/>
                    <a:pt x="28" y="2"/>
                  </a:cubicBezTo>
                  <a:cubicBezTo>
                    <a:pt x="31" y="0"/>
                    <a:pt x="34" y="3"/>
                    <a:pt x="37" y="5"/>
                  </a:cubicBezTo>
                  <a:cubicBezTo>
                    <a:pt x="45" y="11"/>
                    <a:pt x="49" y="20"/>
                    <a:pt x="51" y="31"/>
                  </a:cubicBezTo>
                  <a:cubicBezTo>
                    <a:pt x="53" y="38"/>
                    <a:pt x="53" y="38"/>
                    <a:pt x="62" y="33"/>
                  </a:cubicBezTo>
                  <a:cubicBezTo>
                    <a:pt x="62" y="33"/>
                    <a:pt x="63" y="33"/>
                    <a:pt x="63" y="33"/>
                  </a:cubicBezTo>
                  <a:cubicBezTo>
                    <a:pt x="66" y="32"/>
                    <a:pt x="69" y="31"/>
                    <a:pt x="66" y="26"/>
                  </a:cubicBezTo>
                  <a:cubicBezTo>
                    <a:pt x="64" y="21"/>
                    <a:pt x="60" y="15"/>
                    <a:pt x="64" y="9"/>
                  </a:cubicBezTo>
                  <a:close/>
                </a:path>
              </a:pathLst>
            </a:custGeom>
            <a:solidFill>
              <a:srgbClr val="303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8" name="Freeform 18"/>
            <p:cNvSpPr>
              <a:spLocks/>
            </p:cNvSpPr>
            <p:nvPr/>
          </p:nvSpPr>
          <p:spPr bwMode="auto">
            <a:xfrm>
              <a:off x="7775576" y="3046412"/>
              <a:ext cx="698500" cy="398463"/>
            </a:xfrm>
            <a:custGeom>
              <a:avLst/>
              <a:gdLst>
                <a:gd name="T0" fmla="*/ 13 w 186"/>
                <a:gd name="T1" fmla="*/ 0 h 106"/>
                <a:gd name="T2" fmla="*/ 24 w 186"/>
                <a:gd name="T3" fmla="*/ 0 h 106"/>
                <a:gd name="T4" fmla="*/ 31 w 186"/>
                <a:gd name="T5" fmla="*/ 4 h 106"/>
                <a:gd name="T6" fmla="*/ 38 w 186"/>
                <a:gd name="T7" fmla="*/ 14 h 106"/>
                <a:gd name="T8" fmla="*/ 32 w 186"/>
                <a:gd name="T9" fmla="*/ 22 h 106"/>
                <a:gd name="T10" fmla="*/ 34 w 186"/>
                <a:gd name="T11" fmla="*/ 26 h 106"/>
                <a:gd name="T12" fmla="*/ 36 w 186"/>
                <a:gd name="T13" fmla="*/ 34 h 106"/>
                <a:gd name="T14" fmla="*/ 69 w 186"/>
                <a:gd name="T15" fmla="*/ 46 h 106"/>
                <a:gd name="T16" fmla="*/ 37 w 186"/>
                <a:gd name="T17" fmla="*/ 53 h 106"/>
                <a:gd name="T18" fmla="*/ 68 w 186"/>
                <a:gd name="T19" fmla="*/ 86 h 106"/>
                <a:gd name="T20" fmla="*/ 127 w 186"/>
                <a:gd name="T21" fmla="*/ 84 h 106"/>
                <a:gd name="T22" fmla="*/ 156 w 186"/>
                <a:gd name="T23" fmla="*/ 56 h 106"/>
                <a:gd name="T24" fmla="*/ 163 w 186"/>
                <a:gd name="T25" fmla="*/ 41 h 106"/>
                <a:gd name="T26" fmla="*/ 168 w 186"/>
                <a:gd name="T27" fmla="*/ 40 h 106"/>
                <a:gd name="T28" fmla="*/ 178 w 186"/>
                <a:gd name="T29" fmla="*/ 65 h 106"/>
                <a:gd name="T30" fmla="*/ 185 w 186"/>
                <a:gd name="T31" fmla="*/ 76 h 106"/>
                <a:gd name="T32" fmla="*/ 181 w 186"/>
                <a:gd name="T33" fmla="*/ 80 h 106"/>
                <a:gd name="T34" fmla="*/ 172 w 186"/>
                <a:gd name="T35" fmla="*/ 89 h 106"/>
                <a:gd name="T36" fmla="*/ 8 w 186"/>
                <a:gd name="T37" fmla="*/ 88 h 106"/>
                <a:gd name="T38" fmla="*/ 9 w 186"/>
                <a:gd name="T39" fmla="*/ 88 h 106"/>
                <a:gd name="T40" fmla="*/ 9 w 186"/>
                <a:gd name="T41" fmla="*/ 72 h 106"/>
                <a:gd name="T42" fmla="*/ 16 w 186"/>
                <a:gd name="T43" fmla="*/ 21 h 106"/>
                <a:gd name="T44" fmla="*/ 13 w 186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106">
                  <a:moveTo>
                    <a:pt x="13" y="0"/>
                  </a:moveTo>
                  <a:cubicBezTo>
                    <a:pt x="17" y="0"/>
                    <a:pt x="21" y="0"/>
                    <a:pt x="24" y="0"/>
                  </a:cubicBezTo>
                  <a:cubicBezTo>
                    <a:pt x="27" y="0"/>
                    <a:pt x="29" y="2"/>
                    <a:pt x="31" y="4"/>
                  </a:cubicBezTo>
                  <a:cubicBezTo>
                    <a:pt x="33" y="7"/>
                    <a:pt x="37" y="9"/>
                    <a:pt x="38" y="14"/>
                  </a:cubicBezTo>
                  <a:cubicBezTo>
                    <a:pt x="38" y="18"/>
                    <a:pt x="31" y="18"/>
                    <a:pt x="32" y="22"/>
                  </a:cubicBezTo>
                  <a:cubicBezTo>
                    <a:pt x="33" y="23"/>
                    <a:pt x="34" y="25"/>
                    <a:pt x="34" y="26"/>
                  </a:cubicBezTo>
                  <a:cubicBezTo>
                    <a:pt x="33" y="29"/>
                    <a:pt x="33" y="32"/>
                    <a:pt x="36" y="34"/>
                  </a:cubicBezTo>
                  <a:cubicBezTo>
                    <a:pt x="46" y="42"/>
                    <a:pt x="61" y="34"/>
                    <a:pt x="69" y="46"/>
                  </a:cubicBezTo>
                  <a:cubicBezTo>
                    <a:pt x="61" y="58"/>
                    <a:pt x="48" y="51"/>
                    <a:pt x="37" y="53"/>
                  </a:cubicBezTo>
                  <a:cubicBezTo>
                    <a:pt x="39" y="81"/>
                    <a:pt x="41" y="84"/>
                    <a:pt x="68" y="86"/>
                  </a:cubicBezTo>
                  <a:cubicBezTo>
                    <a:pt x="87" y="87"/>
                    <a:pt x="107" y="88"/>
                    <a:pt x="127" y="84"/>
                  </a:cubicBezTo>
                  <a:cubicBezTo>
                    <a:pt x="145" y="83"/>
                    <a:pt x="158" y="78"/>
                    <a:pt x="156" y="56"/>
                  </a:cubicBezTo>
                  <a:cubicBezTo>
                    <a:pt x="155" y="50"/>
                    <a:pt x="158" y="44"/>
                    <a:pt x="163" y="41"/>
                  </a:cubicBezTo>
                  <a:cubicBezTo>
                    <a:pt x="165" y="41"/>
                    <a:pt x="166" y="40"/>
                    <a:pt x="168" y="40"/>
                  </a:cubicBezTo>
                  <a:cubicBezTo>
                    <a:pt x="164" y="51"/>
                    <a:pt x="161" y="62"/>
                    <a:pt x="178" y="65"/>
                  </a:cubicBezTo>
                  <a:cubicBezTo>
                    <a:pt x="182" y="66"/>
                    <a:pt x="186" y="70"/>
                    <a:pt x="185" y="76"/>
                  </a:cubicBezTo>
                  <a:cubicBezTo>
                    <a:pt x="183" y="77"/>
                    <a:pt x="182" y="79"/>
                    <a:pt x="181" y="80"/>
                  </a:cubicBezTo>
                  <a:cubicBezTo>
                    <a:pt x="176" y="80"/>
                    <a:pt x="174" y="82"/>
                    <a:pt x="172" y="89"/>
                  </a:cubicBezTo>
                  <a:cubicBezTo>
                    <a:pt x="117" y="103"/>
                    <a:pt x="63" y="106"/>
                    <a:pt x="8" y="88"/>
                  </a:cubicBezTo>
                  <a:cubicBezTo>
                    <a:pt x="8" y="88"/>
                    <a:pt x="9" y="88"/>
                    <a:pt x="9" y="88"/>
                  </a:cubicBezTo>
                  <a:cubicBezTo>
                    <a:pt x="0" y="83"/>
                    <a:pt x="5" y="74"/>
                    <a:pt x="9" y="72"/>
                  </a:cubicBezTo>
                  <a:cubicBezTo>
                    <a:pt x="32" y="57"/>
                    <a:pt x="19" y="38"/>
                    <a:pt x="16" y="21"/>
                  </a:cubicBezTo>
                  <a:cubicBezTo>
                    <a:pt x="15" y="14"/>
                    <a:pt x="12" y="8"/>
                    <a:pt x="13" y="0"/>
                  </a:cubicBezTo>
                  <a:close/>
                </a:path>
              </a:pathLst>
            </a:custGeom>
            <a:solidFill>
              <a:srgbClr val="38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9" name="Freeform 19"/>
            <p:cNvSpPr>
              <a:spLocks/>
            </p:cNvSpPr>
            <p:nvPr/>
          </p:nvSpPr>
          <p:spPr bwMode="auto">
            <a:xfrm>
              <a:off x="6165851" y="2024062"/>
              <a:ext cx="296862" cy="398463"/>
            </a:xfrm>
            <a:custGeom>
              <a:avLst/>
              <a:gdLst>
                <a:gd name="T0" fmla="*/ 21 w 79"/>
                <a:gd name="T1" fmla="*/ 105 h 106"/>
                <a:gd name="T2" fmla="*/ 0 w 79"/>
                <a:gd name="T3" fmla="*/ 101 h 106"/>
                <a:gd name="T4" fmla="*/ 12 w 79"/>
                <a:gd name="T5" fmla="*/ 62 h 106"/>
                <a:gd name="T6" fmla="*/ 19 w 79"/>
                <a:gd name="T7" fmla="*/ 46 h 106"/>
                <a:gd name="T8" fmla="*/ 11 w 79"/>
                <a:gd name="T9" fmla="*/ 32 h 106"/>
                <a:gd name="T10" fmla="*/ 10 w 79"/>
                <a:gd name="T11" fmla="*/ 17 h 106"/>
                <a:gd name="T12" fmla="*/ 21 w 79"/>
                <a:gd name="T13" fmla="*/ 0 h 106"/>
                <a:gd name="T14" fmla="*/ 28 w 79"/>
                <a:gd name="T15" fmla="*/ 16 h 106"/>
                <a:gd name="T16" fmla="*/ 34 w 79"/>
                <a:gd name="T17" fmla="*/ 33 h 106"/>
                <a:gd name="T18" fmla="*/ 34 w 79"/>
                <a:gd name="T19" fmla="*/ 15 h 106"/>
                <a:gd name="T20" fmla="*/ 44 w 79"/>
                <a:gd name="T21" fmla="*/ 17 h 106"/>
                <a:gd name="T22" fmla="*/ 72 w 79"/>
                <a:gd name="T23" fmla="*/ 17 h 106"/>
                <a:gd name="T24" fmla="*/ 41 w 79"/>
                <a:gd name="T25" fmla="*/ 66 h 106"/>
                <a:gd name="T26" fmla="*/ 28 w 79"/>
                <a:gd name="T27" fmla="*/ 79 h 106"/>
                <a:gd name="T28" fmla="*/ 28 w 79"/>
                <a:gd name="T29" fmla="*/ 84 h 106"/>
                <a:gd name="T30" fmla="*/ 34 w 79"/>
                <a:gd name="T31" fmla="*/ 97 h 106"/>
                <a:gd name="T32" fmla="*/ 21 w 79"/>
                <a:gd name="T3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06">
                  <a:moveTo>
                    <a:pt x="21" y="105"/>
                  </a:moveTo>
                  <a:cubicBezTo>
                    <a:pt x="18" y="90"/>
                    <a:pt x="8" y="98"/>
                    <a:pt x="0" y="101"/>
                  </a:cubicBezTo>
                  <a:cubicBezTo>
                    <a:pt x="1" y="86"/>
                    <a:pt x="9" y="75"/>
                    <a:pt x="12" y="62"/>
                  </a:cubicBezTo>
                  <a:cubicBezTo>
                    <a:pt x="14" y="57"/>
                    <a:pt x="15" y="51"/>
                    <a:pt x="19" y="46"/>
                  </a:cubicBezTo>
                  <a:cubicBezTo>
                    <a:pt x="21" y="39"/>
                    <a:pt x="14" y="36"/>
                    <a:pt x="11" y="32"/>
                  </a:cubicBezTo>
                  <a:cubicBezTo>
                    <a:pt x="8" y="27"/>
                    <a:pt x="10" y="22"/>
                    <a:pt x="10" y="17"/>
                  </a:cubicBezTo>
                  <a:cubicBezTo>
                    <a:pt x="11" y="9"/>
                    <a:pt x="13" y="0"/>
                    <a:pt x="21" y="0"/>
                  </a:cubicBezTo>
                  <a:cubicBezTo>
                    <a:pt x="31" y="1"/>
                    <a:pt x="26" y="11"/>
                    <a:pt x="28" y="16"/>
                  </a:cubicBezTo>
                  <a:cubicBezTo>
                    <a:pt x="27" y="23"/>
                    <a:pt x="29" y="29"/>
                    <a:pt x="34" y="33"/>
                  </a:cubicBezTo>
                  <a:cubicBezTo>
                    <a:pt x="36" y="27"/>
                    <a:pt x="28" y="21"/>
                    <a:pt x="34" y="15"/>
                  </a:cubicBezTo>
                  <a:cubicBezTo>
                    <a:pt x="37" y="13"/>
                    <a:pt x="41" y="13"/>
                    <a:pt x="44" y="17"/>
                  </a:cubicBezTo>
                  <a:cubicBezTo>
                    <a:pt x="53" y="28"/>
                    <a:pt x="63" y="15"/>
                    <a:pt x="72" y="17"/>
                  </a:cubicBezTo>
                  <a:cubicBezTo>
                    <a:pt x="79" y="44"/>
                    <a:pt x="63" y="57"/>
                    <a:pt x="41" y="66"/>
                  </a:cubicBezTo>
                  <a:cubicBezTo>
                    <a:pt x="35" y="69"/>
                    <a:pt x="29" y="71"/>
                    <a:pt x="28" y="79"/>
                  </a:cubicBezTo>
                  <a:cubicBezTo>
                    <a:pt x="28" y="81"/>
                    <a:pt x="28" y="83"/>
                    <a:pt x="28" y="84"/>
                  </a:cubicBezTo>
                  <a:cubicBezTo>
                    <a:pt x="26" y="90"/>
                    <a:pt x="40" y="89"/>
                    <a:pt x="34" y="97"/>
                  </a:cubicBezTo>
                  <a:cubicBezTo>
                    <a:pt x="31" y="102"/>
                    <a:pt x="28" y="106"/>
                    <a:pt x="21" y="105"/>
                  </a:cubicBezTo>
                  <a:close/>
                </a:path>
              </a:pathLst>
            </a:custGeom>
            <a:solidFill>
              <a:srgbClr val="4D5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0" name="Freeform 20"/>
            <p:cNvSpPr>
              <a:spLocks/>
            </p:cNvSpPr>
            <p:nvPr/>
          </p:nvSpPr>
          <p:spPr bwMode="auto">
            <a:xfrm>
              <a:off x="6711951" y="1738312"/>
              <a:ext cx="555625" cy="315913"/>
            </a:xfrm>
            <a:custGeom>
              <a:avLst/>
              <a:gdLst>
                <a:gd name="T0" fmla="*/ 136 w 148"/>
                <a:gd name="T1" fmla="*/ 43 h 84"/>
                <a:gd name="T2" fmla="*/ 144 w 148"/>
                <a:gd name="T3" fmla="*/ 52 h 84"/>
                <a:gd name="T4" fmla="*/ 132 w 148"/>
                <a:gd name="T5" fmla="*/ 71 h 84"/>
                <a:gd name="T6" fmla="*/ 100 w 148"/>
                <a:gd name="T7" fmla="*/ 80 h 84"/>
                <a:gd name="T8" fmla="*/ 35 w 148"/>
                <a:gd name="T9" fmla="*/ 71 h 84"/>
                <a:gd name="T10" fmla="*/ 14 w 148"/>
                <a:gd name="T11" fmla="*/ 75 h 84"/>
                <a:gd name="T12" fmla="*/ 11 w 148"/>
                <a:gd name="T13" fmla="*/ 76 h 84"/>
                <a:gd name="T14" fmla="*/ 11 w 148"/>
                <a:gd name="T15" fmla="*/ 57 h 84"/>
                <a:gd name="T16" fmla="*/ 58 w 148"/>
                <a:gd name="T17" fmla="*/ 26 h 84"/>
                <a:gd name="T18" fmla="*/ 63 w 148"/>
                <a:gd name="T19" fmla="*/ 19 h 84"/>
                <a:gd name="T20" fmla="*/ 86 w 148"/>
                <a:gd name="T21" fmla="*/ 0 h 84"/>
                <a:gd name="T22" fmla="*/ 108 w 148"/>
                <a:gd name="T23" fmla="*/ 19 h 84"/>
                <a:gd name="T24" fmla="*/ 130 w 148"/>
                <a:gd name="T25" fmla="*/ 36 h 84"/>
                <a:gd name="T26" fmla="*/ 100 w 148"/>
                <a:gd name="T27" fmla="*/ 43 h 84"/>
                <a:gd name="T28" fmla="*/ 52 w 148"/>
                <a:gd name="T29" fmla="*/ 41 h 84"/>
                <a:gd name="T30" fmla="*/ 42 w 148"/>
                <a:gd name="T31" fmla="*/ 52 h 84"/>
                <a:gd name="T32" fmla="*/ 51 w 148"/>
                <a:gd name="T33" fmla="*/ 60 h 84"/>
                <a:gd name="T34" fmla="*/ 103 w 148"/>
                <a:gd name="T35" fmla="*/ 63 h 84"/>
                <a:gd name="T36" fmla="*/ 136 w 148"/>
                <a:gd name="T37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84">
                  <a:moveTo>
                    <a:pt x="136" y="43"/>
                  </a:moveTo>
                  <a:cubicBezTo>
                    <a:pt x="139" y="46"/>
                    <a:pt x="141" y="49"/>
                    <a:pt x="144" y="52"/>
                  </a:cubicBezTo>
                  <a:cubicBezTo>
                    <a:pt x="148" y="64"/>
                    <a:pt x="139" y="67"/>
                    <a:pt x="132" y="71"/>
                  </a:cubicBezTo>
                  <a:cubicBezTo>
                    <a:pt x="122" y="76"/>
                    <a:pt x="111" y="77"/>
                    <a:pt x="100" y="80"/>
                  </a:cubicBezTo>
                  <a:cubicBezTo>
                    <a:pt x="77" y="84"/>
                    <a:pt x="56" y="77"/>
                    <a:pt x="35" y="71"/>
                  </a:cubicBezTo>
                  <a:cubicBezTo>
                    <a:pt x="27" y="69"/>
                    <a:pt x="19" y="66"/>
                    <a:pt x="14" y="75"/>
                  </a:cubicBezTo>
                  <a:cubicBezTo>
                    <a:pt x="13" y="75"/>
                    <a:pt x="12" y="76"/>
                    <a:pt x="11" y="76"/>
                  </a:cubicBezTo>
                  <a:cubicBezTo>
                    <a:pt x="0" y="70"/>
                    <a:pt x="3" y="60"/>
                    <a:pt x="11" y="57"/>
                  </a:cubicBezTo>
                  <a:cubicBezTo>
                    <a:pt x="30" y="51"/>
                    <a:pt x="36" y="27"/>
                    <a:pt x="58" y="26"/>
                  </a:cubicBezTo>
                  <a:cubicBezTo>
                    <a:pt x="61" y="26"/>
                    <a:pt x="63" y="23"/>
                    <a:pt x="63" y="19"/>
                  </a:cubicBezTo>
                  <a:cubicBezTo>
                    <a:pt x="63" y="4"/>
                    <a:pt x="73" y="0"/>
                    <a:pt x="86" y="0"/>
                  </a:cubicBezTo>
                  <a:cubicBezTo>
                    <a:pt x="98" y="0"/>
                    <a:pt x="108" y="3"/>
                    <a:pt x="108" y="19"/>
                  </a:cubicBezTo>
                  <a:cubicBezTo>
                    <a:pt x="109" y="32"/>
                    <a:pt x="126" y="26"/>
                    <a:pt x="130" y="36"/>
                  </a:cubicBezTo>
                  <a:cubicBezTo>
                    <a:pt x="120" y="41"/>
                    <a:pt x="110" y="42"/>
                    <a:pt x="100" y="43"/>
                  </a:cubicBezTo>
                  <a:cubicBezTo>
                    <a:pt x="85" y="34"/>
                    <a:pt x="68" y="43"/>
                    <a:pt x="52" y="41"/>
                  </a:cubicBezTo>
                  <a:cubicBezTo>
                    <a:pt x="47" y="41"/>
                    <a:pt x="42" y="45"/>
                    <a:pt x="42" y="52"/>
                  </a:cubicBezTo>
                  <a:cubicBezTo>
                    <a:pt x="42" y="57"/>
                    <a:pt x="47" y="59"/>
                    <a:pt x="51" y="60"/>
                  </a:cubicBezTo>
                  <a:cubicBezTo>
                    <a:pt x="68" y="65"/>
                    <a:pt x="86" y="63"/>
                    <a:pt x="103" y="63"/>
                  </a:cubicBezTo>
                  <a:cubicBezTo>
                    <a:pt x="116" y="60"/>
                    <a:pt x="131" y="60"/>
                    <a:pt x="136" y="43"/>
                  </a:cubicBezTo>
                  <a:close/>
                </a:path>
              </a:pathLst>
            </a:custGeom>
            <a:solidFill>
              <a:srgbClr val="36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21"/>
            <p:cNvSpPr>
              <a:spLocks/>
            </p:cNvSpPr>
            <p:nvPr/>
          </p:nvSpPr>
          <p:spPr bwMode="auto">
            <a:xfrm>
              <a:off x="6030913" y="1851025"/>
              <a:ext cx="307975" cy="406400"/>
            </a:xfrm>
            <a:custGeom>
              <a:avLst/>
              <a:gdLst>
                <a:gd name="T0" fmla="*/ 80 w 82"/>
                <a:gd name="T1" fmla="*/ 63 h 108"/>
                <a:gd name="T2" fmla="*/ 69 w 82"/>
                <a:gd name="T3" fmla="*/ 63 h 108"/>
                <a:gd name="T4" fmla="*/ 61 w 82"/>
                <a:gd name="T5" fmla="*/ 62 h 108"/>
                <a:gd name="T6" fmla="*/ 58 w 82"/>
                <a:gd name="T7" fmla="*/ 48 h 108"/>
                <a:gd name="T8" fmla="*/ 49 w 82"/>
                <a:gd name="T9" fmla="*/ 79 h 108"/>
                <a:gd name="T10" fmla="*/ 60 w 82"/>
                <a:gd name="T11" fmla="*/ 94 h 108"/>
                <a:gd name="T12" fmla="*/ 48 w 82"/>
                <a:gd name="T13" fmla="*/ 108 h 108"/>
                <a:gd name="T14" fmla="*/ 30 w 82"/>
                <a:gd name="T15" fmla="*/ 82 h 108"/>
                <a:gd name="T16" fmla="*/ 24 w 82"/>
                <a:gd name="T17" fmla="*/ 78 h 108"/>
                <a:gd name="T18" fmla="*/ 35 w 82"/>
                <a:gd name="T19" fmla="*/ 68 h 108"/>
                <a:gd name="T20" fmla="*/ 38 w 82"/>
                <a:gd name="T21" fmla="*/ 65 h 108"/>
                <a:gd name="T22" fmla="*/ 34 w 82"/>
                <a:gd name="T23" fmla="*/ 61 h 108"/>
                <a:gd name="T24" fmla="*/ 22 w 82"/>
                <a:gd name="T25" fmla="*/ 33 h 108"/>
                <a:gd name="T26" fmla="*/ 3 w 82"/>
                <a:gd name="T27" fmla="*/ 33 h 108"/>
                <a:gd name="T28" fmla="*/ 9 w 82"/>
                <a:gd name="T29" fmla="*/ 14 h 108"/>
                <a:gd name="T30" fmla="*/ 32 w 82"/>
                <a:gd name="T31" fmla="*/ 15 h 108"/>
                <a:gd name="T32" fmla="*/ 41 w 82"/>
                <a:gd name="T33" fmla="*/ 2 h 108"/>
                <a:gd name="T34" fmla="*/ 60 w 82"/>
                <a:gd name="T35" fmla="*/ 10 h 108"/>
                <a:gd name="T36" fmla="*/ 53 w 82"/>
                <a:gd name="T37" fmla="*/ 37 h 108"/>
                <a:gd name="T38" fmla="*/ 82 w 82"/>
                <a:gd name="T39" fmla="*/ 32 h 108"/>
                <a:gd name="T40" fmla="*/ 66 w 82"/>
                <a:gd name="T41" fmla="*/ 48 h 108"/>
                <a:gd name="T42" fmla="*/ 80 w 82"/>
                <a:gd name="T43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108">
                  <a:moveTo>
                    <a:pt x="80" y="63"/>
                  </a:moveTo>
                  <a:cubicBezTo>
                    <a:pt x="76" y="63"/>
                    <a:pt x="73" y="63"/>
                    <a:pt x="69" y="63"/>
                  </a:cubicBezTo>
                  <a:cubicBezTo>
                    <a:pt x="67" y="62"/>
                    <a:pt x="64" y="62"/>
                    <a:pt x="61" y="62"/>
                  </a:cubicBezTo>
                  <a:cubicBezTo>
                    <a:pt x="54" y="59"/>
                    <a:pt x="61" y="53"/>
                    <a:pt x="58" y="48"/>
                  </a:cubicBezTo>
                  <a:cubicBezTo>
                    <a:pt x="46" y="56"/>
                    <a:pt x="52" y="69"/>
                    <a:pt x="49" y="79"/>
                  </a:cubicBezTo>
                  <a:cubicBezTo>
                    <a:pt x="53" y="84"/>
                    <a:pt x="56" y="89"/>
                    <a:pt x="60" y="94"/>
                  </a:cubicBezTo>
                  <a:cubicBezTo>
                    <a:pt x="56" y="99"/>
                    <a:pt x="52" y="103"/>
                    <a:pt x="48" y="108"/>
                  </a:cubicBezTo>
                  <a:cubicBezTo>
                    <a:pt x="37" y="103"/>
                    <a:pt x="47" y="83"/>
                    <a:pt x="30" y="82"/>
                  </a:cubicBezTo>
                  <a:cubicBezTo>
                    <a:pt x="27" y="82"/>
                    <a:pt x="25" y="81"/>
                    <a:pt x="24" y="78"/>
                  </a:cubicBezTo>
                  <a:cubicBezTo>
                    <a:pt x="24" y="70"/>
                    <a:pt x="29" y="69"/>
                    <a:pt x="35" y="68"/>
                  </a:cubicBezTo>
                  <a:cubicBezTo>
                    <a:pt x="37" y="68"/>
                    <a:pt x="41" y="70"/>
                    <a:pt x="38" y="65"/>
                  </a:cubicBezTo>
                  <a:cubicBezTo>
                    <a:pt x="37" y="64"/>
                    <a:pt x="36" y="63"/>
                    <a:pt x="34" y="61"/>
                  </a:cubicBezTo>
                  <a:cubicBezTo>
                    <a:pt x="27" y="53"/>
                    <a:pt x="40" y="36"/>
                    <a:pt x="22" y="33"/>
                  </a:cubicBezTo>
                  <a:cubicBezTo>
                    <a:pt x="15" y="28"/>
                    <a:pt x="9" y="39"/>
                    <a:pt x="3" y="33"/>
                  </a:cubicBezTo>
                  <a:cubicBezTo>
                    <a:pt x="0" y="25"/>
                    <a:pt x="3" y="19"/>
                    <a:pt x="9" y="14"/>
                  </a:cubicBezTo>
                  <a:cubicBezTo>
                    <a:pt x="16" y="14"/>
                    <a:pt x="23" y="11"/>
                    <a:pt x="32" y="15"/>
                  </a:cubicBezTo>
                  <a:cubicBezTo>
                    <a:pt x="42" y="21"/>
                    <a:pt x="39" y="8"/>
                    <a:pt x="41" y="2"/>
                  </a:cubicBezTo>
                  <a:cubicBezTo>
                    <a:pt x="49" y="0"/>
                    <a:pt x="52" y="10"/>
                    <a:pt x="60" y="10"/>
                  </a:cubicBezTo>
                  <a:cubicBezTo>
                    <a:pt x="75" y="23"/>
                    <a:pt x="54" y="27"/>
                    <a:pt x="53" y="37"/>
                  </a:cubicBezTo>
                  <a:cubicBezTo>
                    <a:pt x="62" y="36"/>
                    <a:pt x="71" y="36"/>
                    <a:pt x="82" y="32"/>
                  </a:cubicBezTo>
                  <a:cubicBezTo>
                    <a:pt x="78" y="42"/>
                    <a:pt x="71" y="43"/>
                    <a:pt x="66" y="48"/>
                  </a:cubicBezTo>
                  <a:cubicBezTo>
                    <a:pt x="70" y="53"/>
                    <a:pt x="78" y="55"/>
                    <a:pt x="80" y="63"/>
                  </a:cubicBezTo>
                  <a:close/>
                </a:path>
              </a:pathLst>
            </a:custGeom>
            <a:solidFill>
              <a:srgbClr val="838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22"/>
            <p:cNvSpPr>
              <a:spLocks/>
            </p:cNvSpPr>
            <p:nvPr/>
          </p:nvSpPr>
          <p:spPr bwMode="auto">
            <a:xfrm>
              <a:off x="6731001" y="1947862"/>
              <a:ext cx="612775" cy="334963"/>
            </a:xfrm>
            <a:custGeom>
              <a:avLst/>
              <a:gdLst>
                <a:gd name="T0" fmla="*/ 150 w 163"/>
                <a:gd name="T1" fmla="*/ 32 h 89"/>
                <a:gd name="T2" fmla="*/ 147 w 163"/>
                <a:gd name="T3" fmla="*/ 49 h 89"/>
                <a:gd name="T4" fmla="*/ 151 w 163"/>
                <a:gd name="T5" fmla="*/ 60 h 89"/>
                <a:gd name="T6" fmla="*/ 151 w 163"/>
                <a:gd name="T7" fmla="*/ 77 h 89"/>
                <a:gd name="T8" fmla="*/ 144 w 163"/>
                <a:gd name="T9" fmla="*/ 89 h 89"/>
                <a:gd name="T10" fmla="*/ 138 w 163"/>
                <a:gd name="T11" fmla="*/ 62 h 89"/>
                <a:gd name="T12" fmla="*/ 118 w 163"/>
                <a:gd name="T13" fmla="*/ 47 h 89"/>
                <a:gd name="T14" fmla="*/ 108 w 163"/>
                <a:gd name="T15" fmla="*/ 49 h 89"/>
                <a:gd name="T16" fmla="*/ 79 w 163"/>
                <a:gd name="T17" fmla="*/ 50 h 89"/>
                <a:gd name="T18" fmla="*/ 32 w 163"/>
                <a:gd name="T19" fmla="*/ 45 h 89"/>
                <a:gd name="T20" fmla="*/ 11 w 163"/>
                <a:gd name="T21" fmla="*/ 37 h 89"/>
                <a:gd name="T22" fmla="*/ 6 w 163"/>
                <a:gd name="T23" fmla="*/ 29 h 89"/>
                <a:gd name="T24" fmla="*/ 6 w 163"/>
                <a:gd name="T25" fmla="*/ 20 h 89"/>
                <a:gd name="T26" fmla="*/ 6 w 163"/>
                <a:gd name="T27" fmla="*/ 20 h 89"/>
                <a:gd name="T28" fmla="*/ 25 w 163"/>
                <a:gd name="T29" fmla="*/ 20 h 89"/>
                <a:gd name="T30" fmla="*/ 107 w 163"/>
                <a:gd name="T31" fmla="*/ 24 h 89"/>
                <a:gd name="T32" fmla="*/ 146 w 163"/>
                <a:gd name="T33" fmla="*/ 0 h 89"/>
                <a:gd name="T34" fmla="*/ 150 w 163"/>
                <a:gd name="T35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89">
                  <a:moveTo>
                    <a:pt x="150" y="32"/>
                  </a:moveTo>
                  <a:cubicBezTo>
                    <a:pt x="149" y="38"/>
                    <a:pt x="148" y="44"/>
                    <a:pt x="147" y="49"/>
                  </a:cubicBezTo>
                  <a:cubicBezTo>
                    <a:pt x="150" y="52"/>
                    <a:pt x="153" y="55"/>
                    <a:pt x="151" y="60"/>
                  </a:cubicBezTo>
                  <a:cubicBezTo>
                    <a:pt x="147" y="66"/>
                    <a:pt x="146" y="71"/>
                    <a:pt x="151" y="77"/>
                  </a:cubicBezTo>
                  <a:cubicBezTo>
                    <a:pt x="159" y="87"/>
                    <a:pt x="151" y="88"/>
                    <a:pt x="144" y="89"/>
                  </a:cubicBezTo>
                  <a:cubicBezTo>
                    <a:pt x="136" y="81"/>
                    <a:pt x="137" y="71"/>
                    <a:pt x="138" y="62"/>
                  </a:cubicBezTo>
                  <a:cubicBezTo>
                    <a:pt x="139" y="46"/>
                    <a:pt x="133" y="41"/>
                    <a:pt x="118" y="47"/>
                  </a:cubicBezTo>
                  <a:cubicBezTo>
                    <a:pt x="115" y="48"/>
                    <a:pt x="111" y="49"/>
                    <a:pt x="108" y="49"/>
                  </a:cubicBezTo>
                  <a:cubicBezTo>
                    <a:pt x="98" y="50"/>
                    <a:pt x="89" y="50"/>
                    <a:pt x="79" y="50"/>
                  </a:cubicBezTo>
                  <a:cubicBezTo>
                    <a:pt x="63" y="51"/>
                    <a:pt x="48" y="47"/>
                    <a:pt x="32" y="45"/>
                  </a:cubicBezTo>
                  <a:cubicBezTo>
                    <a:pt x="25" y="43"/>
                    <a:pt x="17" y="42"/>
                    <a:pt x="11" y="37"/>
                  </a:cubicBezTo>
                  <a:cubicBezTo>
                    <a:pt x="12" y="32"/>
                    <a:pt x="13" y="28"/>
                    <a:pt x="6" y="29"/>
                  </a:cubicBezTo>
                  <a:cubicBezTo>
                    <a:pt x="0" y="26"/>
                    <a:pt x="6" y="23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15"/>
                    <a:pt x="19" y="18"/>
                    <a:pt x="25" y="20"/>
                  </a:cubicBezTo>
                  <a:cubicBezTo>
                    <a:pt x="52" y="26"/>
                    <a:pt x="79" y="30"/>
                    <a:pt x="107" y="24"/>
                  </a:cubicBezTo>
                  <a:cubicBezTo>
                    <a:pt x="124" y="23"/>
                    <a:pt x="141" y="20"/>
                    <a:pt x="146" y="0"/>
                  </a:cubicBezTo>
                  <a:cubicBezTo>
                    <a:pt x="163" y="9"/>
                    <a:pt x="149" y="21"/>
                    <a:pt x="150" y="32"/>
                  </a:cubicBezTo>
                  <a:close/>
                </a:path>
              </a:pathLst>
            </a:custGeom>
            <a:solidFill>
              <a:srgbClr val="435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23"/>
            <p:cNvSpPr>
              <a:spLocks/>
            </p:cNvSpPr>
            <p:nvPr/>
          </p:nvSpPr>
          <p:spPr bwMode="auto">
            <a:xfrm>
              <a:off x="5324476" y="2489200"/>
              <a:ext cx="274637" cy="304800"/>
            </a:xfrm>
            <a:custGeom>
              <a:avLst/>
              <a:gdLst>
                <a:gd name="T0" fmla="*/ 53 w 73"/>
                <a:gd name="T1" fmla="*/ 8 h 81"/>
                <a:gd name="T2" fmla="*/ 57 w 73"/>
                <a:gd name="T3" fmla="*/ 12 h 81"/>
                <a:gd name="T4" fmla="*/ 63 w 73"/>
                <a:gd name="T5" fmla="*/ 33 h 81"/>
                <a:gd name="T6" fmla="*/ 52 w 73"/>
                <a:gd name="T7" fmla="*/ 25 h 81"/>
                <a:gd name="T8" fmla="*/ 62 w 73"/>
                <a:gd name="T9" fmla="*/ 33 h 81"/>
                <a:gd name="T10" fmla="*/ 63 w 73"/>
                <a:gd name="T11" fmla="*/ 44 h 81"/>
                <a:gd name="T12" fmla="*/ 33 w 73"/>
                <a:gd name="T13" fmla="*/ 81 h 81"/>
                <a:gd name="T14" fmla="*/ 29 w 73"/>
                <a:gd name="T15" fmla="*/ 81 h 81"/>
                <a:gd name="T16" fmla="*/ 22 w 73"/>
                <a:gd name="T17" fmla="*/ 79 h 81"/>
                <a:gd name="T18" fmla="*/ 18 w 73"/>
                <a:gd name="T19" fmla="*/ 73 h 81"/>
                <a:gd name="T20" fmla="*/ 17 w 73"/>
                <a:gd name="T21" fmla="*/ 68 h 81"/>
                <a:gd name="T22" fmla="*/ 16 w 73"/>
                <a:gd name="T23" fmla="*/ 57 h 81"/>
                <a:gd name="T24" fmla="*/ 21 w 73"/>
                <a:gd name="T25" fmla="*/ 53 h 81"/>
                <a:gd name="T26" fmla="*/ 22 w 73"/>
                <a:gd name="T27" fmla="*/ 50 h 81"/>
                <a:gd name="T28" fmla="*/ 13 w 73"/>
                <a:gd name="T29" fmla="*/ 52 h 81"/>
                <a:gd name="T30" fmla="*/ 0 w 73"/>
                <a:gd name="T31" fmla="*/ 48 h 81"/>
                <a:gd name="T32" fmla="*/ 24 w 73"/>
                <a:gd name="T33" fmla="*/ 12 h 81"/>
                <a:gd name="T34" fmla="*/ 53 w 73"/>
                <a:gd name="T3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1">
                  <a:moveTo>
                    <a:pt x="53" y="8"/>
                  </a:moveTo>
                  <a:cubicBezTo>
                    <a:pt x="54" y="9"/>
                    <a:pt x="56" y="11"/>
                    <a:pt x="57" y="12"/>
                  </a:cubicBezTo>
                  <a:cubicBezTo>
                    <a:pt x="63" y="18"/>
                    <a:pt x="73" y="23"/>
                    <a:pt x="63" y="33"/>
                  </a:cubicBezTo>
                  <a:cubicBezTo>
                    <a:pt x="58" y="31"/>
                    <a:pt x="55" y="29"/>
                    <a:pt x="52" y="25"/>
                  </a:cubicBezTo>
                  <a:cubicBezTo>
                    <a:pt x="53" y="31"/>
                    <a:pt x="59" y="31"/>
                    <a:pt x="62" y="33"/>
                  </a:cubicBezTo>
                  <a:cubicBezTo>
                    <a:pt x="63" y="37"/>
                    <a:pt x="63" y="40"/>
                    <a:pt x="63" y="44"/>
                  </a:cubicBezTo>
                  <a:cubicBezTo>
                    <a:pt x="61" y="63"/>
                    <a:pt x="46" y="71"/>
                    <a:pt x="33" y="81"/>
                  </a:cubicBezTo>
                  <a:cubicBezTo>
                    <a:pt x="32" y="81"/>
                    <a:pt x="31" y="81"/>
                    <a:pt x="29" y="81"/>
                  </a:cubicBezTo>
                  <a:cubicBezTo>
                    <a:pt x="27" y="81"/>
                    <a:pt x="25" y="80"/>
                    <a:pt x="22" y="79"/>
                  </a:cubicBezTo>
                  <a:cubicBezTo>
                    <a:pt x="20" y="77"/>
                    <a:pt x="19" y="75"/>
                    <a:pt x="18" y="73"/>
                  </a:cubicBezTo>
                  <a:cubicBezTo>
                    <a:pt x="17" y="72"/>
                    <a:pt x="17" y="70"/>
                    <a:pt x="17" y="68"/>
                  </a:cubicBezTo>
                  <a:cubicBezTo>
                    <a:pt x="16" y="65"/>
                    <a:pt x="14" y="61"/>
                    <a:pt x="16" y="57"/>
                  </a:cubicBezTo>
                  <a:cubicBezTo>
                    <a:pt x="18" y="56"/>
                    <a:pt x="19" y="54"/>
                    <a:pt x="21" y="53"/>
                  </a:cubicBezTo>
                  <a:cubicBezTo>
                    <a:pt x="22" y="53"/>
                    <a:pt x="23" y="51"/>
                    <a:pt x="22" y="50"/>
                  </a:cubicBezTo>
                  <a:cubicBezTo>
                    <a:pt x="19" y="49"/>
                    <a:pt x="16" y="50"/>
                    <a:pt x="13" y="52"/>
                  </a:cubicBezTo>
                  <a:cubicBezTo>
                    <a:pt x="9" y="51"/>
                    <a:pt x="4" y="49"/>
                    <a:pt x="0" y="48"/>
                  </a:cubicBezTo>
                  <a:cubicBezTo>
                    <a:pt x="11" y="38"/>
                    <a:pt x="25" y="30"/>
                    <a:pt x="24" y="12"/>
                  </a:cubicBezTo>
                  <a:cubicBezTo>
                    <a:pt x="32" y="3"/>
                    <a:pt x="42" y="0"/>
                    <a:pt x="53" y="8"/>
                  </a:cubicBezTo>
                  <a:close/>
                </a:path>
              </a:pathLst>
            </a:custGeom>
            <a:solidFill>
              <a:srgbClr val="394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4" name="Freeform 24"/>
            <p:cNvSpPr>
              <a:spLocks/>
            </p:cNvSpPr>
            <p:nvPr/>
          </p:nvSpPr>
          <p:spPr bwMode="auto">
            <a:xfrm>
              <a:off x="8110538" y="2257425"/>
              <a:ext cx="311150" cy="292100"/>
            </a:xfrm>
            <a:custGeom>
              <a:avLst/>
              <a:gdLst>
                <a:gd name="T0" fmla="*/ 61 w 83"/>
                <a:gd name="T1" fmla="*/ 67 h 78"/>
                <a:gd name="T2" fmla="*/ 31 w 83"/>
                <a:gd name="T3" fmla="*/ 78 h 78"/>
                <a:gd name="T4" fmla="*/ 11 w 83"/>
                <a:gd name="T5" fmla="*/ 62 h 78"/>
                <a:gd name="T6" fmla="*/ 12 w 83"/>
                <a:gd name="T7" fmla="*/ 62 h 78"/>
                <a:gd name="T8" fmla="*/ 3 w 83"/>
                <a:gd name="T9" fmla="*/ 54 h 78"/>
                <a:gd name="T10" fmla="*/ 4 w 83"/>
                <a:gd name="T11" fmla="*/ 53 h 78"/>
                <a:gd name="T12" fmla="*/ 24 w 83"/>
                <a:gd name="T13" fmla="*/ 56 h 78"/>
                <a:gd name="T14" fmla="*/ 32 w 83"/>
                <a:gd name="T15" fmla="*/ 60 h 78"/>
                <a:gd name="T16" fmla="*/ 37 w 83"/>
                <a:gd name="T17" fmla="*/ 55 h 78"/>
                <a:gd name="T18" fmla="*/ 43 w 83"/>
                <a:gd name="T19" fmla="*/ 28 h 78"/>
                <a:gd name="T20" fmla="*/ 55 w 83"/>
                <a:gd name="T21" fmla="*/ 19 h 78"/>
                <a:gd name="T22" fmla="*/ 63 w 83"/>
                <a:gd name="T23" fmla="*/ 11 h 78"/>
                <a:gd name="T24" fmla="*/ 80 w 83"/>
                <a:gd name="T25" fmla="*/ 2 h 78"/>
                <a:gd name="T26" fmla="*/ 83 w 83"/>
                <a:gd name="T27" fmla="*/ 6 h 78"/>
                <a:gd name="T28" fmla="*/ 71 w 83"/>
                <a:gd name="T29" fmla="*/ 21 h 78"/>
                <a:gd name="T30" fmla="*/ 59 w 83"/>
                <a:gd name="T31" fmla="*/ 33 h 78"/>
                <a:gd name="T32" fmla="*/ 76 w 83"/>
                <a:gd name="T33" fmla="*/ 30 h 78"/>
                <a:gd name="T34" fmla="*/ 76 w 83"/>
                <a:gd name="T35" fmla="*/ 44 h 78"/>
                <a:gd name="T36" fmla="*/ 71 w 83"/>
                <a:gd name="T37" fmla="*/ 50 h 78"/>
                <a:gd name="T38" fmla="*/ 65 w 83"/>
                <a:gd name="T39" fmla="*/ 61 h 78"/>
                <a:gd name="T40" fmla="*/ 61 w 83"/>
                <a:gd name="T4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78">
                  <a:moveTo>
                    <a:pt x="61" y="67"/>
                  </a:moveTo>
                  <a:cubicBezTo>
                    <a:pt x="52" y="74"/>
                    <a:pt x="42" y="76"/>
                    <a:pt x="31" y="78"/>
                  </a:cubicBezTo>
                  <a:cubicBezTo>
                    <a:pt x="26" y="71"/>
                    <a:pt x="23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3" y="66"/>
                    <a:pt x="0" y="63"/>
                    <a:pt x="3" y="54"/>
                  </a:cubicBezTo>
                  <a:cubicBezTo>
                    <a:pt x="3" y="54"/>
                    <a:pt x="4" y="53"/>
                    <a:pt x="4" y="53"/>
                  </a:cubicBezTo>
                  <a:cubicBezTo>
                    <a:pt x="11" y="49"/>
                    <a:pt x="19" y="40"/>
                    <a:pt x="24" y="56"/>
                  </a:cubicBezTo>
                  <a:cubicBezTo>
                    <a:pt x="25" y="59"/>
                    <a:pt x="28" y="62"/>
                    <a:pt x="32" y="60"/>
                  </a:cubicBezTo>
                  <a:cubicBezTo>
                    <a:pt x="34" y="59"/>
                    <a:pt x="37" y="56"/>
                    <a:pt x="37" y="55"/>
                  </a:cubicBezTo>
                  <a:cubicBezTo>
                    <a:pt x="30" y="44"/>
                    <a:pt x="42" y="38"/>
                    <a:pt x="43" y="28"/>
                  </a:cubicBezTo>
                  <a:cubicBezTo>
                    <a:pt x="43" y="22"/>
                    <a:pt x="39" y="7"/>
                    <a:pt x="55" y="19"/>
                  </a:cubicBezTo>
                  <a:cubicBezTo>
                    <a:pt x="59" y="23"/>
                    <a:pt x="60" y="14"/>
                    <a:pt x="63" y="11"/>
                  </a:cubicBezTo>
                  <a:cubicBezTo>
                    <a:pt x="68" y="7"/>
                    <a:pt x="72" y="0"/>
                    <a:pt x="80" y="2"/>
                  </a:cubicBezTo>
                  <a:cubicBezTo>
                    <a:pt x="81" y="2"/>
                    <a:pt x="83" y="5"/>
                    <a:pt x="83" y="6"/>
                  </a:cubicBezTo>
                  <a:cubicBezTo>
                    <a:pt x="82" y="13"/>
                    <a:pt x="77" y="17"/>
                    <a:pt x="71" y="21"/>
                  </a:cubicBezTo>
                  <a:cubicBezTo>
                    <a:pt x="67" y="25"/>
                    <a:pt x="60" y="25"/>
                    <a:pt x="59" y="33"/>
                  </a:cubicBezTo>
                  <a:cubicBezTo>
                    <a:pt x="66" y="38"/>
                    <a:pt x="69" y="22"/>
                    <a:pt x="76" y="30"/>
                  </a:cubicBezTo>
                  <a:cubicBezTo>
                    <a:pt x="79" y="34"/>
                    <a:pt x="78" y="39"/>
                    <a:pt x="76" y="44"/>
                  </a:cubicBezTo>
                  <a:cubicBezTo>
                    <a:pt x="74" y="46"/>
                    <a:pt x="73" y="49"/>
                    <a:pt x="71" y="50"/>
                  </a:cubicBezTo>
                  <a:cubicBezTo>
                    <a:pt x="65" y="52"/>
                    <a:pt x="58" y="53"/>
                    <a:pt x="65" y="61"/>
                  </a:cubicBezTo>
                  <a:cubicBezTo>
                    <a:pt x="67" y="63"/>
                    <a:pt x="64" y="66"/>
                    <a:pt x="61" y="67"/>
                  </a:cubicBezTo>
                  <a:close/>
                </a:path>
              </a:pathLst>
            </a:custGeom>
            <a:solidFill>
              <a:srgbClr val="2A3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5" name="Freeform 25"/>
            <p:cNvSpPr>
              <a:spLocks/>
            </p:cNvSpPr>
            <p:nvPr/>
          </p:nvSpPr>
          <p:spPr bwMode="auto">
            <a:xfrm>
              <a:off x="4643438" y="2012950"/>
              <a:ext cx="293687" cy="322263"/>
            </a:xfrm>
            <a:custGeom>
              <a:avLst/>
              <a:gdLst>
                <a:gd name="T0" fmla="*/ 52 w 78"/>
                <a:gd name="T1" fmla="*/ 86 h 86"/>
                <a:gd name="T2" fmla="*/ 20 w 78"/>
                <a:gd name="T3" fmla="*/ 73 h 86"/>
                <a:gd name="T4" fmla="*/ 18 w 78"/>
                <a:gd name="T5" fmla="*/ 34 h 86"/>
                <a:gd name="T6" fmla="*/ 34 w 78"/>
                <a:gd name="T7" fmla="*/ 18 h 86"/>
                <a:gd name="T8" fmla="*/ 59 w 78"/>
                <a:gd name="T9" fmla="*/ 7 h 86"/>
                <a:gd name="T10" fmla="*/ 71 w 78"/>
                <a:gd name="T11" fmla="*/ 38 h 86"/>
                <a:gd name="T12" fmla="*/ 57 w 78"/>
                <a:gd name="T13" fmla="*/ 59 h 86"/>
                <a:gd name="T14" fmla="*/ 52 w 78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6">
                  <a:moveTo>
                    <a:pt x="52" y="86"/>
                  </a:moveTo>
                  <a:cubicBezTo>
                    <a:pt x="40" y="77"/>
                    <a:pt x="29" y="79"/>
                    <a:pt x="20" y="73"/>
                  </a:cubicBezTo>
                  <a:cubicBezTo>
                    <a:pt x="1" y="60"/>
                    <a:pt x="0" y="44"/>
                    <a:pt x="18" y="34"/>
                  </a:cubicBezTo>
                  <a:cubicBezTo>
                    <a:pt x="25" y="30"/>
                    <a:pt x="30" y="25"/>
                    <a:pt x="34" y="18"/>
                  </a:cubicBezTo>
                  <a:cubicBezTo>
                    <a:pt x="38" y="10"/>
                    <a:pt x="47" y="0"/>
                    <a:pt x="59" y="7"/>
                  </a:cubicBezTo>
                  <a:cubicBezTo>
                    <a:pt x="70" y="14"/>
                    <a:pt x="78" y="23"/>
                    <a:pt x="71" y="38"/>
                  </a:cubicBezTo>
                  <a:cubicBezTo>
                    <a:pt x="67" y="46"/>
                    <a:pt x="61" y="52"/>
                    <a:pt x="57" y="59"/>
                  </a:cubicBezTo>
                  <a:cubicBezTo>
                    <a:pt x="52" y="66"/>
                    <a:pt x="45" y="73"/>
                    <a:pt x="52" y="86"/>
                  </a:cubicBezTo>
                  <a:close/>
                </a:path>
              </a:pathLst>
            </a:custGeom>
            <a:solidFill>
              <a:srgbClr val="2D4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6" name="Freeform 26"/>
            <p:cNvSpPr>
              <a:spLocks/>
            </p:cNvSpPr>
            <p:nvPr/>
          </p:nvSpPr>
          <p:spPr bwMode="auto">
            <a:xfrm>
              <a:off x="4948238" y="1989137"/>
              <a:ext cx="296862" cy="238125"/>
            </a:xfrm>
            <a:custGeom>
              <a:avLst/>
              <a:gdLst>
                <a:gd name="T0" fmla="*/ 8 w 79"/>
                <a:gd name="T1" fmla="*/ 33 h 63"/>
                <a:gd name="T2" fmla="*/ 29 w 79"/>
                <a:gd name="T3" fmla="*/ 21 h 63"/>
                <a:gd name="T4" fmla="*/ 42 w 79"/>
                <a:gd name="T5" fmla="*/ 1 h 63"/>
                <a:gd name="T6" fmla="*/ 73 w 79"/>
                <a:gd name="T7" fmla="*/ 22 h 63"/>
                <a:gd name="T8" fmla="*/ 61 w 79"/>
                <a:gd name="T9" fmla="*/ 36 h 63"/>
                <a:gd name="T10" fmla="*/ 32 w 79"/>
                <a:gd name="T11" fmla="*/ 57 h 63"/>
                <a:gd name="T12" fmla="*/ 25 w 79"/>
                <a:gd name="T13" fmla="*/ 61 h 63"/>
                <a:gd name="T14" fmla="*/ 19 w 79"/>
                <a:gd name="T15" fmla="*/ 54 h 63"/>
                <a:gd name="T16" fmla="*/ 2 w 79"/>
                <a:gd name="T17" fmla="*/ 51 h 63"/>
                <a:gd name="T18" fmla="*/ 8 w 79"/>
                <a:gd name="T19" fmla="*/ 33 h 63"/>
                <a:gd name="T20" fmla="*/ 19 w 79"/>
                <a:gd name="T21" fmla="*/ 33 h 63"/>
                <a:gd name="T22" fmla="*/ 8 w 79"/>
                <a:gd name="T23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63">
                  <a:moveTo>
                    <a:pt x="8" y="33"/>
                  </a:moveTo>
                  <a:cubicBezTo>
                    <a:pt x="8" y="16"/>
                    <a:pt x="21" y="24"/>
                    <a:pt x="29" y="21"/>
                  </a:cubicBezTo>
                  <a:cubicBezTo>
                    <a:pt x="36" y="18"/>
                    <a:pt x="29" y="3"/>
                    <a:pt x="42" y="1"/>
                  </a:cubicBezTo>
                  <a:cubicBezTo>
                    <a:pt x="57" y="0"/>
                    <a:pt x="71" y="8"/>
                    <a:pt x="73" y="22"/>
                  </a:cubicBezTo>
                  <a:cubicBezTo>
                    <a:pt x="75" y="31"/>
                    <a:pt x="79" y="41"/>
                    <a:pt x="61" y="36"/>
                  </a:cubicBezTo>
                  <a:cubicBezTo>
                    <a:pt x="46" y="32"/>
                    <a:pt x="37" y="44"/>
                    <a:pt x="32" y="57"/>
                  </a:cubicBezTo>
                  <a:cubicBezTo>
                    <a:pt x="31" y="60"/>
                    <a:pt x="30" y="63"/>
                    <a:pt x="25" y="61"/>
                  </a:cubicBezTo>
                  <a:cubicBezTo>
                    <a:pt x="24" y="58"/>
                    <a:pt x="25" y="52"/>
                    <a:pt x="19" y="54"/>
                  </a:cubicBezTo>
                  <a:cubicBezTo>
                    <a:pt x="12" y="57"/>
                    <a:pt x="5" y="57"/>
                    <a:pt x="2" y="51"/>
                  </a:cubicBezTo>
                  <a:cubicBezTo>
                    <a:pt x="0" y="45"/>
                    <a:pt x="1" y="37"/>
                    <a:pt x="8" y="33"/>
                  </a:cubicBezTo>
                  <a:cubicBezTo>
                    <a:pt x="12" y="36"/>
                    <a:pt x="15" y="39"/>
                    <a:pt x="19" y="33"/>
                  </a:cubicBezTo>
                  <a:cubicBezTo>
                    <a:pt x="16" y="32"/>
                    <a:pt x="12" y="37"/>
                    <a:pt x="8" y="33"/>
                  </a:cubicBezTo>
                  <a:close/>
                </a:path>
              </a:pathLst>
            </a:custGeom>
            <a:solidFill>
              <a:srgbClr val="2E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7" name="Freeform 27"/>
            <p:cNvSpPr>
              <a:spLocks/>
            </p:cNvSpPr>
            <p:nvPr/>
          </p:nvSpPr>
          <p:spPr bwMode="auto">
            <a:xfrm>
              <a:off x="6242051" y="2474912"/>
              <a:ext cx="330200" cy="228600"/>
            </a:xfrm>
            <a:custGeom>
              <a:avLst/>
              <a:gdLst>
                <a:gd name="T0" fmla="*/ 56 w 88"/>
                <a:gd name="T1" fmla="*/ 13 h 61"/>
                <a:gd name="T2" fmla="*/ 65 w 88"/>
                <a:gd name="T3" fmla="*/ 12 h 61"/>
                <a:gd name="T4" fmla="*/ 46 w 88"/>
                <a:gd name="T5" fmla="*/ 24 h 61"/>
                <a:gd name="T6" fmla="*/ 78 w 88"/>
                <a:gd name="T7" fmla="*/ 32 h 61"/>
                <a:gd name="T8" fmla="*/ 86 w 88"/>
                <a:gd name="T9" fmla="*/ 44 h 61"/>
                <a:gd name="T10" fmla="*/ 45 w 88"/>
                <a:gd name="T11" fmla="*/ 46 h 61"/>
                <a:gd name="T12" fmla="*/ 28 w 88"/>
                <a:gd name="T13" fmla="*/ 48 h 61"/>
                <a:gd name="T14" fmla="*/ 9 w 88"/>
                <a:gd name="T15" fmla="*/ 46 h 61"/>
                <a:gd name="T16" fmla="*/ 0 w 88"/>
                <a:gd name="T17" fmla="*/ 24 h 61"/>
                <a:gd name="T18" fmla="*/ 13 w 88"/>
                <a:gd name="T19" fmla="*/ 20 h 61"/>
                <a:gd name="T20" fmla="*/ 22 w 88"/>
                <a:gd name="T21" fmla="*/ 23 h 61"/>
                <a:gd name="T22" fmla="*/ 16 w 88"/>
                <a:gd name="T23" fmla="*/ 16 h 61"/>
                <a:gd name="T24" fmla="*/ 32 w 88"/>
                <a:gd name="T25" fmla="*/ 12 h 61"/>
                <a:gd name="T26" fmla="*/ 56 w 88"/>
                <a:gd name="T27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1">
                  <a:moveTo>
                    <a:pt x="56" y="13"/>
                  </a:moveTo>
                  <a:cubicBezTo>
                    <a:pt x="59" y="13"/>
                    <a:pt x="62" y="12"/>
                    <a:pt x="65" y="12"/>
                  </a:cubicBezTo>
                  <a:cubicBezTo>
                    <a:pt x="64" y="25"/>
                    <a:pt x="52" y="18"/>
                    <a:pt x="46" y="24"/>
                  </a:cubicBezTo>
                  <a:cubicBezTo>
                    <a:pt x="58" y="25"/>
                    <a:pt x="63" y="44"/>
                    <a:pt x="78" y="32"/>
                  </a:cubicBezTo>
                  <a:cubicBezTo>
                    <a:pt x="86" y="33"/>
                    <a:pt x="88" y="37"/>
                    <a:pt x="86" y="44"/>
                  </a:cubicBezTo>
                  <a:cubicBezTo>
                    <a:pt x="69" y="61"/>
                    <a:pt x="69" y="61"/>
                    <a:pt x="45" y="46"/>
                  </a:cubicBezTo>
                  <a:cubicBezTo>
                    <a:pt x="41" y="43"/>
                    <a:pt x="34" y="37"/>
                    <a:pt x="28" y="48"/>
                  </a:cubicBezTo>
                  <a:cubicBezTo>
                    <a:pt x="23" y="56"/>
                    <a:pt x="15" y="50"/>
                    <a:pt x="9" y="46"/>
                  </a:cubicBezTo>
                  <a:cubicBezTo>
                    <a:pt x="2" y="41"/>
                    <a:pt x="5" y="31"/>
                    <a:pt x="0" y="24"/>
                  </a:cubicBezTo>
                  <a:cubicBezTo>
                    <a:pt x="3" y="20"/>
                    <a:pt x="9" y="23"/>
                    <a:pt x="13" y="20"/>
                  </a:cubicBezTo>
                  <a:cubicBezTo>
                    <a:pt x="17" y="18"/>
                    <a:pt x="19" y="22"/>
                    <a:pt x="22" y="23"/>
                  </a:cubicBezTo>
                  <a:cubicBezTo>
                    <a:pt x="20" y="21"/>
                    <a:pt x="17" y="19"/>
                    <a:pt x="16" y="16"/>
                  </a:cubicBezTo>
                  <a:cubicBezTo>
                    <a:pt x="20" y="8"/>
                    <a:pt x="28" y="17"/>
                    <a:pt x="32" y="12"/>
                  </a:cubicBezTo>
                  <a:cubicBezTo>
                    <a:pt x="40" y="0"/>
                    <a:pt x="48" y="17"/>
                    <a:pt x="56" y="13"/>
                  </a:cubicBezTo>
                  <a:close/>
                </a:path>
              </a:pathLst>
            </a:custGeom>
            <a:solidFill>
              <a:srgbClr val="5B6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8" name="Freeform 28"/>
            <p:cNvSpPr>
              <a:spLocks/>
            </p:cNvSpPr>
            <p:nvPr/>
          </p:nvSpPr>
          <p:spPr bwMode="auto">
            <a:xfrm>
              <a:off x="8256588" y="2782887"/>
              <a:ext cx="233362" cy="173038"/>
            </a:xfrm>
            <a:custGeom>
              <a:avLst/>
              <a:gdLst>
                <a:gd name="T0" fmla="*/ 0 w 62"/>
                <a:gd name="T1" fmla="*/ 22 h 46"/>
                <a:gd name="T2" fmla="*/ 0 w 62"/>
                <a:gd name="T3" fmla="*/ 19 h 46"/>
                <a:gd name="T4" fmla="*/ 47 w 62"/>
                <a:gd name="T5" fmla="*/ 8 h 46"/>
                <a:gd name="T6" fmla="*/ 60 w 62"/>
                <a:gd name="T7" fmla="*/ 15 h 46"/>
                <a:gd name="T8" fmla="*/ 56 w 62"/>
                <a:gd name="T9" fmla="*/ 34 h 46"/>
                <a:gd name="T10" fmla="*/ 4 w 62"/>
                <a:gd name="T11" fmla="*/ 46 h 46"/>
                <a:gd name="T12" fmla="*/ 0 w 62"/>
                <a:gd name="T1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6">
                  <a:moveTo>
                    <a:pt x="0" y="22"/>
                  </a:moveTo>
                  <a:cubicBezTo>
                    <a:pt x="0" y="21"/>
                    <a:pt x="0" y="20"/>
                    <a:pt x="0" y="19"/>
                  </a:cubicBezTo>
                  <a:cubicBezTo>
                    <a:pt x="15" y="13"/>
                    <a:pt x="30" y="7"/>
                    <a:pt x="47" y="8"/>
                  </a:cubicBezTo>
                  <a:cubicBezTo>
                    <a:pt x="54" y="4"/>
                    <a:pt x="62" y="0"/>
                    <a:pt x="60" y="15"/>
                  </a:cubicBezTo>
                  <a:cubicBezTo>
                    <a:pt x="59" y="21"/>
                    <a:pt x="58" y="28"/>
                    <a:pt x="56" y="34"/>
                  </a:cubicBezTo>
                  <a:cubicBezTo>
                    <a:pt x="39" y="37"/>
                    <a:pt x="23" y="46"/>
                    <a:pt x="4" y="46"/>
                  </a:cubicBezTo>
                  <a:cubicBezTo>
                    <a:pt x="2" y="38"/>
                    <a:pt x="4" y="29"/>
                    <a:pt x="0" y="22"/>
                  </a:cubicBezTo>
                  <a:close/>
                </a:path>
              </a:pathLst>
            </a:custGeom>
            <a:solidFill>
              <a:srgbClr val="A1A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29"/>
            <p:cNvSpPr>
              <a:spLocks/>
            </p:cNvSpPr>
            <p:nvPr/>
          </p:nvSpPr>
          <p:spPr bwMode="auto">
            <a:xfrm>
              <a:off x="8361363" y="2316162"/>
              <a:ext cx="169862" cy="271463"/>
            </a:xfrm>
            <a:custGeom>
              <a:avLst/>
              <a:gdLst>
                <a:gd name="T0" fmla="*/ 5 w 45"/>
                <a:gd name="T1" fmla="*/ 27 h 72"/>
                <a:gd name="T2" fmla="*/ 9 w 45"/>
                <a:gd name="T3" fmla="*/ 14 h 72"/>
                <a:gd name="T4" fmla="*/ 19 w 45"/>
                <a:gd name="T5" fmla="*/ 7 h 72"/>
                <a:gd name="T6" fmla="*/ 27 w 45"/>
                <a:gd name="T7" fmla="*/ 5 h 72"/>
                <a:gd name="T8" fmla="*/ 39 w 45"/>
                <a:gd name="T9" fmla="*/ 6 h 72"/>
                <a:gd name="T10" fmla="*/ 45 w 45"/>
                <a:gd name="T11" fmla="*/ 6 h 72"/>
                <a:gd name="T12" fmla="*/ 36 w 45"/>
                <a:gd name="T13" fmla="*/ 30 h 72"/>
                <a:gd name="T14" fmla="*/ 28 w 45"/>
                <a:gd name="T15" fmla="*/ 42 h 72"/>
                <a:gd name="T16" fmla="*/ 34 w 45"/>
                <a:gd name="T17" fmla="*/ 53 h 72"/>
                <a:gd name="T18" fmla="*/ 39 w 45"/>
                <a:gd name="T19" fmla="*/ 67 h 72"/>
                <a:gd name="T20" fmla="*/ 22 w 45"/>
                <a:gd name="T21" fmla="*/ 67 h 72"/>
                <a:gd name="T22" fmla="*/ 4 w 45"/>
                <a:gd name="T23" fmla="*/ 52 h 72"/>
                <a:gd name="T24" fmla="*/ 5 w 45"/>
                <a:gd name="T25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2">
                  <a:moveTo>
                    <a:pt x="5" y="27"/>
                  </a:moveTo>
                  <a:cubicBezTo>
                    <a:pt x="6" y="22"/>
                    <a:pt x="7" y="18"/>
                    <a:pt x="9" y="14"/>
                  </a:cubicBezTo>
                  <a:cubicBezTo>
                    <a:pt x="15" y="16"/>
                    <a:pt x="16" y="10"/>
                    <a:pt x="19" y="7"/>
                  </a:cubicBezTo>
                  <a:cubicBezTo>
                    <a:pt x="22" y="3"/>
                    <a:pt x="26" y="0"/>
                    <a:pt x="27" y="5"/>
                  </a:cubicBezTo>
                  <a:cubicBezTo>
                    <a:pt x="31" y="29"/>
                    <a:pt x="35" y="0"/>
                    <a:pt x="39" y="6"/>
                  </a:cubicBezTo>
                  <a:cubicBezTo>
                    <a:pt x="41" y="6"/>
                    <a:pt x="43" y="6"/>
                    <a:pt x="45" y="6"/>
                  </a:cubicBezTo>
                  <a:cubicBezTo>
                    <a:pt x="45" y="15"/>
                    <a:pt x="40" y="23"/>
                    <a:pt x="36" y="30"/>
                  </a:cubicBezTo>
                  <a:cubicBezTo>
                    <a:pt x="34" y="34"/>
                    <a:pt x="31" y="38"/>
                    <a:pt x="28" y="42"/>
                  </a:cubicBezTo>
                  <a:cubicBezTo>
                    <a:pt x="31" y="46"/>
                    <a:pt x="33" y="49"/>
                    <a:pt x="34" y="53"/>
                  </a:cubicBezTo>
                  <a:cubicBezTo>
                    <a:pt x="36" y="58"/>
                    <a:pt x="45" y="61"/>
                    <a:pt x="39" y="67"/>
                  </a:cubicBezTo>
                  <a:cubicBezTo>
                    <a:pt x="34" y="72"/>
                    <a:pt x="27" y="69"/>
                    <a:pt x="22" y="67"/>
                  </a:cubicBezTo>
                  <a:cubicBezTo>
                    <a:pt x="13" y="65"/>
                    <a:pt x="9" y="59"/>
                    <a:pt x="4" y="52"/>
                  </a:cubicBezTo>
                  <a:cubicBezTo>
                    <a:pt x="0" y="44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48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30"/>
            <p:cNvSpPr>
              <a:spLocks/>
            </p:cNvSpPr>
            <p:nvPr/>
          </p:nvSpPr>
          <p:spPr bwMode="auto">
            <a:xfrm>
              <a:off x="5429251" y="1966912"/>
              <a:ext cx="252412" cy="206375"/>
            </a:xfrm>
            <a:custGeom>
              <a:avLst/>
              <a:gdLst>
                <a:gd name="T0" fmla="*/ 61 w 67"/>
                <a:gd name="T1" fmla="*/ 55 h 55"/>
                <a:gd name="T2" fmla="*/ 46 w 67"/>
                <a:gd name="T3" fmla="*/ 26 h 55"/>
                <a:gd name="T4" fmla="*/ 25 w 67"/>
                <a:gd name="T5" fmla="*/ 28 h 55"/>
                <a:gd name="T6" fmla="*/ 0 w 67"/>
                <a:gd name="T7" fmla="*/ 14 h 55"/>
                <a:gd name="T8" fmla="*/ 44 w 67"/>
                <a:gd name="T9" fmla="*/ 5 h 55"/>
                <a:gd name="T10" fmla="*/ 48 w 67"/>
                <a:gd name="T11" fmla="*/ 1 h 55"/>
                <a:gd name="T12" fmla="*/ 59 w 67"/>
                <a:gd name="T13" fmla="*/ 4 h 55"/>
                <a:gd name="T14" fmla="*/ 65 w 67"/>
                <a:gd name="T15" fmla="*/ 47 h 55"/>
                <a:gd name="T16" fmla="*/ 61 w 67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1" y="55"/>
                  </a:moveTo>
                  <a:cubicBezTo>
                    <a:pt x="47" y="50"/>
                    <a:pt x="52" y="36"/>
                    <a:pt x="46" y="26"/>
                  </a:cubicBezTo>
                  <a:cubicBezTo>
                    <a:pt x="40" y="39"/>
                    <a:pt x="33" y="38"/>
                    <a:pt x="25" y="28"/>
                  </a:cubicBezTo>
                  <a:cubicBezTo>
                    <a:pt x="17" y="23"/>
                    <a:pt x="8" y="18"/>
                    <a:pt x="0" y="14"/>
                  </a:cubicBezTo>
                  <a:cubicBezTo>
                    <a:pt x="11" y="0"/>
                    <a:pt x="30" y="12"/>
                    <a:pt x="44" y="5"/>
                  </a:cubicBezTo>
                  <a:cubicBezTo>
                    <a:pt x="44" y="3"/>
                    <a:pt x="45" y="1"/>
                    <a:pt x="48" y="1"/>
                  </a:cubicBezTo>
                  <a:cubicBezTo>
                    <a:pt x="52" y="0"/>
                    <a:pt x="56" y="0"/>
                    <a:pt x="59" y="4"/>
                  </a:cubicBezTo>
                  <a:cubicBezTo>
                    <a:pt x="67" y="17"/>
                    <a:pt x="62" y="33"/>
                    <a:pt x="65" y="47"/>
                  </a:cubicBezTo>
                  <a:cubicBezTo>
                    <a:pt x="64" y="50"/>
                    <a:pt x="63" y="53"/>
                    <a:pt x="61" y="55"/>
                  </a:cubicBezTo>
                  <a:close/>
                </a:path>
              </a:pathLst>
            </a:custGeom>
            <a:solidFill>
              <a:srgbClr val="5F6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31"/>
            <p:cNvSpPr>
              <a:spLocks/>
            </p:cNvSpPr>
            <p:nvPr/>
          </p:nvSpPr>
          <p:spPr bwMode="auto">
            <a:xfrm>
              <a:off x="7940676" y="2106612"/>
              <a:ext cx="195262" cy="225425"/>
            </a:xfrm>
            <a:custGeom>
              <a:avLst/>
              <a:gdLst>
                <a:gd name="T0" fmla="*/ 0 w 52"/>
                <a:gd name="T1" fmla="*/ 58 h 60"/>
                <a:gd name="T2" fmla="*/ 5 w 52"/>
                <a:gd name="T3" fmla="*/ 29 h 60"/>
                <a:gd name="T4" fmla="*/ 12 w 52"/>
                <a:gd name="T5" fmla="*/ 16 h 60"/>
                <a:gd name="T6" fmla="*/ 24 w 52"/>
                <a:gd name="T7" fmla="*/ 25 h 60"/>
                <a:gd name="T8" fmla="*/ 30 w 52"/>
                <a:gd name="T9" fmla="*/ 0 h 60"/>
                <a:gd name="T10" fmla="*/ 18 w 52"/>
                <a:gd name="T11" fmla="*/ 39 h 60"/>
                <a:gd name="T12" fmla="*/ 31 w 52"/>
                <a:gd name="T13" fmla="*/ 47 h 60"/>
                <a:gd name="T14" fmla="*/ 18 w 52"/>
                <a:gd name="T15" fmla="*/ 55 h 60"/>
                <a:gd name="T16" fmla="*/ 4 w 52"/>
                <a:gd name="T17" fmla="*/ 58 h 60"/>
                <a:gd name="T18" fmla="*/ 0 w 52"/>
                <a:gd name="T19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0" y="58"/>
                  </a:moveTo>
                  <a:cubicBezTo>
                    <a:pt x="4" y="49"/>
                    <a:pt x="5" y="39"/>
                    <a:pt x="5" y="29"/>
                  </a:cubicBezTo>
                  <a:cubicBezTo>
                    <a:pt x="5" y="24"/>
                    <a:pt x="7" y="18"/>
                    <a:pt x="12" y="16"/>
                  </a:cubicBezTo>
                  <a:cubicBezTo>
                    <a:pt x="20" y="12"/>
                    <a:pt x="17" y="25"/>
                    <a:pt x="24" y="25"/>
                  </a:cubicBezTo>
                  <a:cubicBezTo>
                    <a:pt x="29" y="18"/>
                    <a:pt x="24" y="7"/>
                    <a:pt x="30" y="0"/>
                  </a:cubicBezTo>
                  <a:cubicBezTo>
                    <a:pt x="52" y="25"/>
                    <a:pt x="52" y="25"/>
                    <a:pt x="18" y="39"/>
                  </a:cubicBezTo>
                  <a:cubicBezTo>
                    <a:pt x="22" y="44"/>
                    <a:pt x="32" y="39"/>
                    <a:pt x="31" y="47"/>
                  </a:cubicBezTo>
                  <a:cubicBezTo>
                    <a:pt x="30" y="52"/>
                    <a:pt x="24" y="54"/>
                    <a:pt x="18" y="55"/>
                  </a:cubicBezTo>
                  <a:cubicBezTo>
                    <a:pt x="13" y="55"/>
                    <a:pt x="7" y="53"/>
                    <a:pt x="4" y="58"/>
                  </a:cubicBezTo>
                  <a:cubicBezTo>
                    <a:pt x="2" y="60"/>
                    <a:pt x="1" y="60"/>
                    <a:pt x="0" y="58"/>
                  </a:cubicBezTo>
                  <a:close/>
                </a:path>
              </a:pathLst>
            </a:custGeom>
            <a:solidFill>
              <a:srgbClr val="384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32"/>
            <p:cNvSpPr>
              <a:spLocks/>
            </p:cNvSpPr>
            <p:nvPr/>
          </p:nvSpPr>
          <p:spPr bwMode="auto">
            <a:xfrm>
              <a:off x="6527801" y="2351087"/>
              <a:ext cx="258762" cy="341313"/>
            </a:xfrm>
            <a:custGeom>
              <a:avLst/>
              <a:gdLst>
                <a:gd name="T0" fmla="*/ 9 w 69"/>
                <a:gd name="T1" fmla="*/ 77 h 91"/>
                <a:gd name="T2" fmla="*/ 2 w 69"/>
                <a:gd name="T3" fmla="*/ 65 h 91"/>
                <a:gd name="T4" fmla="*/ 4 w 69"/>
                <a:gd name="T5" fmla="*/ 53 h 91"/>
                <a:gd name="T6" fmla="*/ 14 w 69"/>
                <a:gd name="T7" fmla="*/ 65 h 91"/>
                <a:gd name="T8" fmla="*/ 24 w 69"/>
                <a:gd name="T9" fmla="*/ 34 h 91"/>
                <a:gd name="T10" fmla="*/ 37 w 69"/>
                <a:gd name="T11" fmla="*/ 2 h 91"/>
                <a:gd name="T12" fmla="*/ 40 w 69"/>
                <a:gd name="T13" fmla="*/ 1 h 91"/>
                <a:gd name="T14" fmla="*/ 41 w 69"/>
                <a:gd name="T15" fmla="*/ 7 h 91"/>
                <a:gd name="T16" fmla="*/ 55 w 69"/>
                <a:gd name="T17" fmla="*/ 27 h 91"/>
                <a:gd name="T18" fmla="*/ 69 w 69"/>
                <a:gd name="T19" fmla="*/ 38 h 91"/>
                <a:gd name="T20" fmla="*/ 69 w 69"/>
                <a:gd name="T21" fmla="*/ 40 h 91"/>
                <a:gd name="T22" fmla="*/ 64 w 69"/>
                <a:gd name="T23" fmla="*/ 43 h 91"/>
                <a:gd name="T24" fmla="*/ 38 w 69"/>
                <a:gd name="T25" fmla="*/ 38 h 91"/>
                <a:gd name="T26" fmla="*/ 41 w 69"/>
                <a:gd name="T27" fmla="*/ 76 h 91"/>
                <a:gd name="T28" fmla="*/ 36 w 69"/>
                <a:gd name="T29" fmla="*/ 90 h 91"/>
                <a:gd name="T30" fmla="*/ 24 w 69"/>
                <a:gd name="T31" fmla="*/ 82 h 91"/>
                <a:gd name="T32" fmla="*/ 9 w 69"/>
                <a:gd name="T33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1">
                  <a:moveTo>
                    <a:pt x="9" y="77"/>
                  </a:moveTo>
                  <a:cubicBezTo>
                    <a:pt x="9" y="72"/>
                    <a:pt x="6" y="68"/>
                    <a:pt x="2" y="65"/>
                  </a:cubicBezTo>
                  <a:cubicBezTo>
                    <a:pt x="0" y="61"/>
                    <a:pt x="0" y="56"/>
                    <a:pt x="4" y="53"/>
                  </a:cubicBezTo>
                  <a:cubicBezTo>
                    <a:pt x="5" y="59"/>
                    <a:pt x="7" y="64"/>
                    <a:pt x="14" y="65"/>
                  </a:cubicBezTo>
                  <a:cubicBezTo>
                    <a:pt x="23" y="56"/>
                    <a:pt x="19" y="44"/>
                    <a:pt x="24" y="34"/>
                  </a:cubicBezTo>
                  <a:cubicBezTo>
                    <a:pt x="26" y="22"/>
                    <a:pt x="31" y="12"/>
                    <a:pt x="37" y="2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1" y="3"/>
                    <a:pt x="41" y="5"/>
                    <a:pt x="41" y="7"/>
                  </a:cubicBezTo>
                  <a:cubicBezTo>
                    <a:pt x="43" y="16"/>
                    <a:pt x="44" y="25"/>
                    <a:pt x="55" y="27"/>
                  </a:cubicBezTo>
                  <a:cubicBezTo>
                    <a:pt x="60" y="30"/>
                    <a:pt x="69" y="28"/>
                    <a:pt x="69" y="38"/>
                  </a:cubicBezTo>
                  <a:cubicBezTo>
                    <a:pt x="69" y="39"/>
                    <a:pt x="69" y="39"/>
                    <a:pt x="69" y="40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56" y="43"/>
                    <a:pt x="48" y="39"/>
                    <a:pt x="38" y="38"/>
                  </a:cubicBezTo>
                  <a:cubicBezTo>
                    <a:pt x="35" y="51"/>
                    <a:pt x="40" y="63"/>
                    <a:pt x="41" y="76"/>
                  </a:cubicBezTo>
                  <a:cubicBezTo>
                    <a:pt x="41" y="81"/>
                    <a:pt x="39" y="86"/>
                    <a:pt x="36" y="90"/>
                  </a:cubicBezTo>
                  <a:cubicBezTo>
                    <a:pt x="29" y="91"/>
                    <a:pt x="37" y="70"/>
                    <a:pt x="24" y="82"/>
                  </a:cubicBezTo>
                  <a:cubicBezTo>
                    <a:pt x="18" y="84"/>
                    <a:pt x="13" y="82"/>
                    <a:pt x="9" y="77"/>
                  </a:cubicBezTo>
                  <a:close/>
                </a:path>
              </a:pathLst>
            </a:custGeom>
            <a:solidFill>
              <a:srgbClr val="43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3" name="Freeform 33"/>
            <p:cNvSpPr>
              <a:spLocks/>
            </p:cNvSpPr>
            <p:nvPr/>
          </p:nvSpPr>
          <p:spPr bwMode="auto">
            <a:xfrm>
              <a:off x="5113338" y="2203450"/>
              <a:ext cx="241300" cy="219075"/>
            </a:xfrm>
            <a:custGeom>
              <a:avLst/>
              <a:gdLst>
                <a:gd name="T0" fmla="*/ 28 w 64"/>
                <a:gd name="T1" fmla="*/ 56 h 58"/>
                <a:gd name="T2" fmla="*/ 18 w 64"/>
                <a:gd name="T3" fmla="*/ 43 h 58"/>
                <a:gd name="T4" fmla="*/ 6 w 64"/>
                <a:gd name="T5" fmla="*/ 20 h 58"/>
                <a:gd name="T6" fmla="*/ 28 w 64"/>
                <a:gd name="T7" fmla="*/ 13 h 58"/>
                <a:gd name="T8" fmla="*/ 36 w 64"/>
                <a:gd name="T9" fmla="*/ 12 h 58"/>
                <a:gd name="T10" fmla="*/ 45 w 64"/>
                <a:gd name="T11" fmla="*/ 36 h 58"/>
                <a:gd name="T12" fmla="*/ 37 w 64"/>
                <a:gd name="T13" fmla="*/ 13 h 58"/>
                <a:gd name="T14" fmla="*/ 26 w 64"/>
                <a:gd name="T15" fmla="*/ 14 h 58"/>
                <a:gd name="T16" fmla="*/ 12 w 64"/>
                <a:gd name="T17" fmla="*/ 14 h 58"/>
                <a:gd name="T18" fmla="*/ 60 w 64"/>
                <a:gd name="T19" fmla="*/ 27 h 58"/>
                <a:gd name="T20" fmla="*/ 45 w 64"/>
                <a:gd name="T21" fmla="*/ 52 h 58"/>
                <a:gd name="T22" fmla="*/ 31 w 64"/>
                <a:gd name="T23" fmla="*/ 57 h 58"/>
                <a:gd name="T24" fmla="*/ 28 w 64"/>
                <a:gd name="T25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58">
                  <a:moveTo>
                    <a:pt x="28" y="56"/>
                  </a:moveTo>
                  <a:cubicBezTo>
                    <a:pt x="27" y="50"/>
                    <a:pt x="34" y="41"/>
                    <a:pt x="18" y="43"/>
                  </a:cubicBezTo>
                  <a:cubicBezTo>
                    <a:pt x="4" y="44"/>
                    <a:pt x="0" y="33"/>
                    <a:pt x="6" y="20"/>
                  </a:cubicBezTo>
                  <a:cubicBezTo>
                    <a:pt x="15" y="25"/>
                    <a:pt x="26" y="33"/>
                    <a:pt x="28" y="13"/>
                  </a:cubicBezTo>
                  <a:cubicBezTo>
                    <a:pt x="29" y="10"/>
                    <a:pt x="33" y="10"/>
                    <a:pt x="36" y="12"/>
                  </a:cubicBezTo>
                  <a:cubicBezTo>
                    <a:pt x="42" y="19"/>
                    <a:pt x="41" y="28"/>
                    <a:pt x="45" y="36"/>
                  </a:cubicBezTo>
                  <a:cubicBezTo>
                    <a:pt x="50" y="26"/>
                    <a:pt x="39" y="21"/>
                    <a:pt x="37" y="13"/>
                  </a:cubicBezTo>
                  <a:cubicBezTo>
                    <a:pt x="33" y="9"/>
                    <a:pt x="29" y="11"/>
                    <a:pt x="26" y="14"/>
                  </a:cubicBezTo>
                  <a:cubicBezTo>
                    <a:pt x="21" y="18"/>
                    <a:pt x="16" y="22"/>
                    <a:pt x="12" y="14"/>
                  </a:cubicBezTo>
                  <a:cubicBezTo>
                    <a:pt x="32" y="0"/>
                    <a:pt x="52" y="5"/>
                    <a:pt x="60" y="27"/>
                  </a:cubicBezTo>
                  <a:cubicBezTo>
                    <a:pt x="64" y="39"/>
                    <a:pt x="58" y="49"/>
                    <a:pt x="45" y="52"/>
                  </a:cubicBezTo>
                  <a:cubicBezTo>
                    <a:pt x="40" y="53"/>
                    <a:pt x="34" y="50"/>
                    <a:pt x="31" y="57"/>
                  </a:cubicBezTo>
                  <a:cubicBezTo>
                    <a:pt x="30" y="58"/>
                    <a:pt x="29" y="58"/>
                    <a:pt x="28" y="56"/>
                  </a:cubicBezTo>
                  <a:close/>
                </a:path>
              </a:pathLst>
            </a:custGeom>
            <a:solidFill>
              <a:srgbClr val="2B3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4" name="Freeform 34"/>
            <p:cNvSpPr>
              <a:spLocks/>
            </p:cNvSpPr>
            <p:nvPr/>
          </p:nvSpPr>
          <p:spPr bwMode="auto">
            <a:xfrm>
              <a:off x="4849813" y="2203450"/>
              <a:ext cx="219075" cy="192088"/>
            </a:xfrm>
            <a:custGeom>
              <a:avLst/>
              <a:gdLst>
                <a:gd name="T0" fmla="*/ 51 w 58"/>
                <a:gd name="T1" fmla="*/ 4 h 51"/>
                <a:gd name="T2" fmla="*/ 58 w 58"/>
                <a:gd name="T3" fmla="*/ 0 h 51"/>
                <a:gd name="T4" fmla="*/ 50 w 58"/>
                <a:gd name="T5" fmla="*/ 28 h 51"/>
                <a:gd name="T6" fmla="*/ 49 w 58"/>
                <a:gd name="T7" fmla="*/ 29 h 51"/>
                <a:gd name="T8" fmla="*/ 47 w 58"/>
                <a:gd name="T9" fmla="*/ 28 h 51"/>
                <a:gd name="T10" fmla="*/ 39 w 58"/>
                <a:gd name="T11" fmla="*/ 49 h 51"/>
                <a:gd name="T12" fmla="*/ 38 w 58"/>
                <a:gd name="T13" fmla="*/ 49 h 51"/>
                <a:gd name="T14" fmla="*/ 11 w 58"/>
                <a:gd name="T15" fmla="*/ 39 h 51"/>
                <a:gd name="T16" fmla="*/ 11 w 58"/>
                <a:gd name="T17" fmla="*/ 19 h 51"/>
                <a:gd name="T18" fmla="*/ 38 w 58"/>
                <a:gd name="T19" fmla="*/ 10 h 51"/>
                <a:gd name="T20" fmla="*/ 49 w 58"/>
                <a:gd name="T21" fmla="*/ 17 h 51"/>
                <a:gd name="T22" fmla="*/ 51 w 58"/>
                <a:gd name="T2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51">
                  <a:moveTo>
                    <a:pt x="51" y="4"/>
                  </a:moveTo>
                  <a:cubicBezTo>
                    <a:pt x="54" y="3"/>
                    <a:pt x="56" y="2"/>
                    <a:pt x="58" y="0"/>
                  </a:cubicBezTo>
                  <a:cubicBezTo>
                    <a:pt x="56" y="10"/>
                    <a:pt x="55" y="20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2" y="34"/>
                    <a:pt x="44" y="43"/>
                    <a:pt x="39" y="49"/>
                  </a:cubicBezTo>
                  <a:cubicBezTo>
                    <a:pt x="39" y="49"/>
                    <a:pt x="38" y="49"/>
                    <a:pt x="38" y="49"/>
                  </a:cubicBezTo>
                  <a:cubicBezTo>
                    <a:pt x="27" y="51"/>
                    <a:pt x="20" y="43"/>
                    <a:pt x="11" y="39"/>
                  </a:cubicBezTo>
                  <a:cubicBezTo>
                    <a:pt x="0" y="34"/>
                    <a:pt x="8" y="25"/>
                    <a:pt x="11" y="19"/>
                  </a:cubicBezTo>
                  <a:cubicBezTo>
                    <a:pt x="17" y="8"/>
                    <a:pt x="26" y="6"/>
                    <a:pt x="38" y="10"/>
                  </a:cubicBezTo>
                  <a:cubicBezTo>
                    <a:pt x="41" y="12"/>
                    <a:pt x="43" y="17"/>
                    <a:pt x="49" y="17"/>
                  </a:cubicBezTo>
                  <a:cubicBezTo>
                    <a:pt x="50" y="13"/>
                    <a:pt x="51" y="9"/>
                    <a:pt x="51" y="4"/>
                  </a:cubicBezTo>
                  <a:close/>
                </a:path>
              </a:pathLst>
            </a:custGeom>
            <a:solidFill>
              <a:srgbClr val="41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5" name="Freeform 35"/>
            <p:cNvSpPr>
              <a:spLocks/>
            </p:cNvSpPr>
            <p:nvPr/>
          </p:nvSpPr>
          <p:spPr bwMode="auto">
            <a:xfrm>
              <a:off x="5387976" y="1752600"/>
              <a:ext cx="217487" cy="233363"/>
            </a:xfrm>
            <a:custGeom>
              <a:avLst/>
              <a:gdLst>
                <a:gd name="T0" fmla="*/ 55 w 58"/>
                <a:gd name="T1" fmla="*/ 62 h 62"/>
                <a:gd name="T2" fmla="*/ 0 w 58"/>
                <a:gd name="T3" fmla="*/ 48 h 62"/>
                <a:gd name="T4" fmla="*/ 38 w 58"/>
                <a:gd name="T5" fmla="*/ 31 h 62"/>
                <a:gd name="T6" fmla="*/ 24 w 58"/>
                <a:gd name="T7" fmla="*/ 20 h 62"/>
                <a:gd name="T8" fmla="*/ 35 w 58"/>
                <a:gd name="T9" fmla="*/ 0 h 62"/>
                <a:gd name="T10" fmla="*/ 56 w 58"/>
                <a:gd name="T11" fmla="*/ 56 h 62"/>
                <a:gd name="T12" fmla="*/ 57 w 58"/>
                <a:gd name="T13" fmla="*/ 59 h 62"/>
                <a:gd name="T14" fmla="*/ 56 w 58"/>
                <a:gd name="T15" fmla="*/ 60 h 62"/>
                <a:gd name="T16" fmla="*/ 55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55" y="62"/>
                  </a:moveTo>
                  <a:cubicBezTo>
                    <a:pt x="40" y="46"/>
                    <a:pt x="24" y="39"/>
                    <a:pt x="0" y="48"/>
                  </a:cubicBezTo>
                  <a:cubicBezTo>
                    <a:pt x="12" y="36"/>
                    <a:pt x="30" y="46"/>
                    <a:pt x="38" y="31"/>
                  </a:cubicBezTo>
                  <a:cubicBezTo>
                    <a:pt x="37" y="22"/>
                    <a:pt x="24" y="30"/>
                    <a:pt x="24" y="20"/>
                  </a:cubicBezTo>
                  <a:cubicBezTo>
                    <a:pt x="31" y="15"/>
                    <a:pt x="28" y="5"/>
                    <a:pt x="35" y="0"/>
                  </a:cubicBezTo>
                  <a:cubicBezTo>
                    <a:pt x="54" y="14"/>
                    <a:pt x="51" y="37"/>
                    <a:pt x="56" y="56"/>
                  </a:cubicBezTo>
                  <a:cubicBezTo>
                    <a:pt x="57" y="57"/>
                    <a:pt x="58" y="58"/>
                    <a:pt x="57" y="59"/>
                  </a:cubicBezTo>
                  <a:cubicBezTo>
                    <a:pt x="57" y="60"/>
                    <a:pt x="56" y="60"/>
                    <a:pt x="56" y="60"/>
                  </a:cubicBezTo>
                  <a:lnTo>
                    <a:pt x="55" y="62"/>
                  </a:lnTo>
                  <a:close/>
                </a:path>
              </a:pathLst>
            </a:custGeom>
            <a:solidFill>
              <a:srgbClr val="5F6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36"/>
            <p:cNvSpPr>
              <a:spLocks/>
            </p:cNvSpPr>
            <p:nvPr/>
          </p:nvSpPr>
          <p:spPr bwMode="auto">
            <a:xfrm>
              <a:off x="5700713" y="1857375"/>
              <a:ext cx="165100" cy="196850"/>
            </a:xfrm>
            <a:custGeom>
              <a:avLst/>
              <a:gdLst>
                <a:gd name="T0" fmla="*/ 21 w 44"/>
                <a:gd name="T1" fmla="*/ 0 h 52"/>
                <a:gd name="T2" fmla="*/ 29 w 44"/>
                <a:gd name="T3" fmla="*/ 0 h 52"/>
                <a:gd name="T4" fmla="*/ 44 w 44"/>
                <a:gd name="T5" fmla="*/ 15 h 52"/>
                <a:gd name="T6" fmla="*/ 33 w 44"/>
                <a:gd name="T7" fmla="*/ 32 h 52"/>
                <a:gd name="T8" fmla="*/ 1 w 44"/>
                <a:gd name="T9" fmla="*/ 32 h 52"/>
                <a:gd name="T10" fmla="*/ 0 w 44"/>
                <a:gd name="T11" fmla="*/ 11 h 52"/>
                <a:gd name="T12" fmla="*/ 21 w 4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2">
                  <a:moveTo>
                    <a:pt x="21" y="0"/>
                  </a:moveTo>
                  <a:cubicBezTo>
                    <a:pt x="24" y="0"/>
                    <a:pt x="26" y="0"/>
                    <a:pt x="29" y="0"/>
                  </a:cubicBezTo>
                  <a:cubicBezTo>
                    <a:pt x="36" y="3"/>
                    <a:pt x="44" y="5"/>
                    <a:pt x="44" y="15"/>
                  </a:cubicBezTo>
                  <a:cubicBezTo>
                    <a:pt x="43" y="23"/>
                    <a:pt x="32" y="24"/>
                    <a:pt x="33" y="32"/>
                  </a:cubicBezTo>
                  <a:cubicBezTo>
                    <a:pt x="14" y="52"/>
                    <a:pt x="9" y="52"/>
                    <a:pt x="1" y="32"/>
                  </a:cubicBezTo>
                  <a:cubicBezTo>
                    <a:pt x="3" y="25"/>
                    <a:pt x="0" y="18"/>
                    <a:pt x="0" y="11"/>
                  </a:cubicBezTo>
                  <a:cubicBezTo>
                    <a:pt x="4" y="3"/>
                    <a:pt x="14" y="5"/>
                    <a:pt x="21" y="0"/>
                  </a:cubicBezTo>
                  <a:close/>
                </a:path>
              </a:pathLst>
            </a:custGeom>
            <a:solidFill>
              <a:srgbClr val="E9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7" name="Freeform 37"/>
            <p:cNvSpPr>
              <a:spLocks/>
            </p:cNvSpPr>
            <p:nvPr/>
          </p:nvSpPr>
          <p:spPr bwMode="auto">
            <a:xfrm>
              <a:off x="7064376" y="1862137"/>
              <a:ext cx="173037" cy="131763"/>
            </a:xfrm>
            <a:custGeom>
              <a:avLst/>
              <a:gdLst>
                <a:gd name="T0" fmla="*/ 42 w 46"/>
                <a:gd name="T1" fmla="*/ 10 h 35"/>
                <a:gd name="T2" fmla="*/ 30 w 46"/>
                <a:gd name="T3" fmla="*/ 30 h 35"/>
                <a:gd name="T4" fmla="*/ 9 w 46"/>
                <a:gd name="T5" fmla="*/ 35 h 35"/>
                <a:gd name="T6" fmla="*/ 6 w 46"/>
                <a:gd name="T7" fmla="*/ 7 h 35"/>
                <a:gd name="T8" fmla="*/ 36 w 46"/>
                <a:gd name="T9" fmla="*/ 3 h 35"/>
                <a:gd name="T10" fmla="*/ 42 w 46"/>
                <a:gd name="T11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42" y="10"/>
                  </a:moveTo>
                  <a:cubicBezTo>
                    <a:pt x="46" y="21"/>
                    <a:pt x="42" y="28"/>
                    <a:pt x="30" y="30"/>
                  </a:cubicBezTo>
                  <a:cubicBezTo>
                    <a:pt x="23" y="32"/>
                    <a:pt x="16" y="33"/>
                    <a:pt x="9" y="35"/>
                  </a:cubicBezTo>
                  <a:cubicBezTo>
                    <a:pt x="4" y="26"/>
                    <a:pt x="0" y="17"/>
                    <a:pt x="6" y="7"/>
                  </a:cubicBezTo>
                  <a:cubicBezTo>
                    <a:pt x="15" y="4"/>
                    <a:pt x="25" y="0"/>
                    <a:pt x="36" y="3"/>
                  </a:cubicBezTo>
                  <a:cubicBezTo>
                    <a:pt x="38" y="5"/>
                    <a:pt x="40" y="8"/>
                    <a:pt x="42" y="10"/>
                  </a:cubicBezTo>
                  <a:close/>
                </a:path>
              </a:pathLst>
            </a:custGeom>
            <a:solidFill>
              <a:srgbClr val="8FB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8" name="Freeform 38"/>
            <p:cNvSpPr>
              <a:spLocks/>
            </p:cNvSpPr>
            <p:nvPr/>
          </p:nvSpPr>
          <p:spPr bwMode="auto">
            <a:xfrm>
              <a:off x="7797801" y="2035175"/>
              <a:ext cx="169862" cy="217488"/>
            </a:xfrm>
            <a:custGeom>
              <a:avLst/>
              <a:gdLst>
                <a:gd name="T0" fmla="*/ 14 w 45"/>
                <a:gd name="T1" fmla="*/ 42 h 58"/>
                <a:gd name="T2" fmla="*/ 0 w 45"/>
                <a:gd name="T3" fmla="*/ 39 h 58"/>
                <a:gd name="T4" fmla="*/ 13 w 45"/>
                <a:gd name="T5" fmla="*/ 32 h 58"/>
                <a:gd name="T6" fmla="*/ 8 w 45"/>
                <a:gd name="T7" fmla="*/ 11 h 58"/>
                <a:gd name="T8" fmla="*/ 16 w 45"/>
                <a:gd name="T9" fmla="*/ 15 h 58"/>
                <a:gd name="T10" fmla="*/ 30 w 45"/>
                <a:gd name="T11" fmla="*/ 10 h 58"/>
                <a:gd name="T12" fmla="*/ 24 w 45"/>
                <a:gd name="T13" fmla="*/ 35 h 58"/>
                <a:gd name="T14" fmla="*/ 23 w 45"/>
                <a:gd name="T15" fmla="*/ 40 h 58"/>
                <a:gd name="T16" fmla="*/ 37 w 45"/>
                <a:gd name="T17" fmla="*/ 29 h 58"/>
                <a:gd name="T18" fmla="*/ 22 w 45"/>
                <a:gd name="T19" fmla="*/ 58 h 58"/>
                <a:gd name="T20" fmla="*/ 20 w 45"/>
                <a:gd name="T21" fmla="*/ 58 h 58"/>
                <a:gd name="T22" fmla="*/ 14 w 45"/>
                <a:gd name="T2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58">
                  <a:moveTo>
                    <a:pt x="14" y="42"/>
                  </a:moveTo>
                  <a:cubicBezTo>
                    <a:pt x="10" y="37"/>
                    <a:pt x="5" y="40"/>
                    <a:pt x="0" y="39"/>
                  </a:cubicBezTo>
                  <a:cubicBezTo>
                    <a:pt x="1" y="29"/>
                    <a:pt x="10" y="36"/>
                    <a:pt x="13" y="32"/>
                  </a:cubicBezTo>
                  <a:cubicBezTo>
                    <a:pt x="10" y="25"/>
                    <a:pt x="8" y="18"/>
                    <a:pt x="8" y="11"/>
                  </a:cubicBezTo>
                  <a:cubicBezTo>
                    <a:pt x="12" y="10"/>
                    <a:pt x="13" y="14"/>
                    <a:pt x="16" y="15"/>
                  </a:cubicBezTo>
                  <a:cubicBezTo>
                    <a:pt x="22" y="18"/>
                    <a:pt x="23" y="0"/>
                    <a:pt x="30" y="10"/>
                  </a:cubicBezTo>
                  <a:cubicBezTo>
                    <a:pt x="34" y="18"/>
                    <a:pt x="33" y="28"/>
                    <a:pt x="24" y="35"/>
                  </a:cubicBezTo>
                  <a:cubicBezTo>
                    <a:pt x="23" y="35"/>
                    <a:pt x="24" y="37"/>
                    <a:pt x="23" y="40"/>
                  </a:cubicBezTo>
                  <a:cubicBezTo>
                    <a:pt x="28" y="36"/>
                    <a:pt x="32" y="33"/>
                    <a:pt x="37" y="29"/>
                  </a:cubicBezTo>
                  <a:cubicBezTo>
                    <a:pt x="45" y="47"/>
                    <a:pt x="25" y="48"/>
                    <a:pt x="22" y="58"/>
                  </a:cubicBezTo>
                  <a:cubicBezTo>
                    <a:pt x="22" y="58"/>
                    <a:pt x="21" y="58"/>
                    <a:pt x="20" y="58"/>
                  </a:cubicBezTo>
                  <a:cubicBezTo>
                    <a:pt x="14" y="54"/>
                    <a:pt x="18" y="47"/>
                    <a:pt x="14" y="42"/>
                  </a:cubicBezTo>
                  <a:close/>
                </a:path>
              </a:pathLst>
            </a:custGeom>
            <a:solidFill>
              <a:srgbClr val="424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9" name="Freeform 39"/>
            <p:cNvSpPr>
              <a:spLocks/>
            </p:cNvSpPr>
            <p:nvPr/>
          </p:nvSpPr>
          <p:spPr bwMode="auto">
            <a:xfrm>
              <a:off x="5918201" y="1782762"/>
              <a:ext cx="146050" cy="247650"/>
            </a:xfrm>
            <a:custGeom>
              <a:avLst/>
              <a:gdLst>
                <a:gd name="T0" fmla="*/ 39 w 39"/>
                <a:gd name="T1" fmla="*/ 32 h 66"/>
                <a:gd name="T2" fmla="*/ 35 w 39"/>
                <a:gd name="T3" fmla="*/ 53 h 66"/>
                <a:gd name="T4" fmla="*/ 27 w 39"/>
                <a:gd name="T5" fmla="*/ 64 h 66"/>
                <a:gd name="T6" fmla="*/ 22 w 39"/>
                <a:gd name="T7" fmla="*/ 61 h 66"/>
                <a:gd name="T8" fmla="*/ 16 w 39"/>
                <a:gd name="T9" fmla="*/ 49 h 66"/>
                <a:gd name="T10" fmla="*/ 10 w 39"/>
                <a:gd name="T11" fmla="*/ 43 h 66"/>
                <a:gd name="T12" fmla="*/ 8 w 39"/>
                <a:gd name="T13" fmla="*/ 12 h 66"/>
                <a:gd name="T14" fmla="*/ 19 w 39"/>
                <a:gd name="T15" fmla="*/ 0 h 66"/>
                <a:gd name="T16" fmla="*/ 31 w 39"/>
                <a:gd name="T17" fmla="*/ 19 h 66"/>
                <a:gd name="T18" fmla="*/ 35 w 39"/>
                <a:gd name="T19" fmla="*/ 32 h 66"/>
                <a:gd name="T20" fmla="*/ 39 w 39"/>
                <a:gd name="T2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66">
                  <a:moveTo>
                    <a:pt x="39" y="32"/>
                  </a:moveTo>
                  <a:cubicBezTo>
                    <a:pt x="39" y="39"/>
                    <a:pt x="32" y="45"/>
                    <a:pt x="35" y="53"/>
                  </a:cubicBezTo>
                  <a:cubicBezTo>
                    <a:pt x="39" y="61"/>
                    <a:pt x="38" y="66"/>
                    <a:pt x="27" y="64"/>
                  </a:cubicBezTo>
                  <a:cubicBezTo>
                    <a:pt x="25" y="64"/>
                    <a:pt x="24" y="63"/>
                    <a:pt x="22" y="61"/>
                  </a:cubicBezTo>
                  <a:cubicBezTo>
                    <a:pt x="20" y="58"/>
                    <a:pt x="24" y="50"/>
                    <a:pt x="16" y="49"/>
                  </a:cubicBezTo>
                  <a:cubicBezTo>
                    <a:pt x="13" y="48"/>
                    <a:pt x="11" y="46"/>
                    <a:pt x="10" y="43"/>
                  </a:cubicBezTo>
                  <a:cubicBezTo>
                    <a:pt x="8" y="33"/>
                    <a:pt x="0" y="23"/>
                    <a:pt x="8" y="12"/>
                  </a:cubicBezTo>
                  <a:cubicBezTo>
                    <a:pt x="15" y="12"/>
                    <a:pt x="15" y="4"/>
                    <a:pt x="19" y="0"/>
                  </a:cubicBezTo>
                  <a:cubicBezTo>
                    <a:pt x="31" y="1"/>
                    <a:pt x="28" y="12"/>
                    <a:pt x="31" y="19"/>
                  </a:cubicBezTo>
                  <a:cubicBezTo>
                    <a:pt x="32" y="23"/>
                    <a:pt x="29" y="29"/>
                    <a:pt x="35" y="32"/>
                  </a:cubicBezTo>
                  <a:cubicBezTo>
                    <a:pt x="36" y="32"/>
                    <a:pt x="37" y="32"/>
                    <a:pt x="39" y="32"/>
                  </a:cubicBezTo>
                  <a:close/>
                </a:path>
              </a:pathLst>
            </a:custGeom>
            <a:solidFill>
              <a:srgbClr val="D9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0" name="Freeform 40"/>
            <p:cNvSpPr>
              <a:spLocks/>
            </p:cNvSpPr>
            <p:nvPr/>
          </p:nvSpPr>
          <p:spPr bwMode="auto">
            <a:xfrm>
              <a:off x="5192713" y="2444750"/>
              <a:ext cx="203200" cy="214313"/>
            </a:xfrm>
            <a:custGeom>
              <a:avLst/>
              <a:gdLst>
                <a:gd name="T0" fmla="*/ 44 w 54"/>
                <a:gd name="T1" fmla="*/ 49 h 57"/>
                <a:gd name="T2" fmla="*/ 35 w 54"/>
                <a:gd name="T3" fmla="*/ 30 h 57"/>
                <a:gd name="T4" fmla="*/ 16 w 54"/>
                <a:gd name="T5" fmla="*/ 28 h 57"/>
                <a:gd name="T6" fmla="*/ 16 w 54"/>
                <a:gd name="T7" fmla="*/ 15 h 57"/>
                <a:gd name="T8" fmla="*/ 22 w 54"/>
                <a:gd name="T9" fmla="*/ 0 h 57"/>
                <a:gd name="T10" fmla="*/ 35 w 54"/>
                <a:gd name="T11" fmla="*/ 16 h 57"/>
                <a:gd name="T12" fmla="*/ 50 w 54"/>
                <a:gd name="T13" fmla="*/ 49 h 57"/>
                <a:gd name="T14" fmla="*/ 44 w 54"/>
                <a:gd name="T15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7">
                  <a:moveTo>
                    <a:pt x="44" y="49"/>
                  </a:moveTo>
                  <a:cubicBezTo>
                    <a:pt x="45" y="41"/>
                    <a:pt x="23" y="46"/>
                    <a:pt x="35" y="30"/>
                  </a:cubicBezTo>
                  <a:cubicBezTo>
                    <a:pt x="28" y="35"/>
                    <a:pt x="20" y="39"/>
                    <a:pt x="16" y="28"/>
                  </a:cubicBezTo>
                  <a:cubicBezTo>
                    <a:pt x="22" y="23"/>
                    <a:pt x="22" y="20"/>
                    <a:pt x="16" y="15"/>
                  </a:cubicBezTo>
                  <a:cubicBezTo>
                    <a:pt x="0" y="3"/>
                    <a:pt x="12" y="2"/>
                    <a:pt x="22" y="0"/>
                  </a:cubicBezTo>
                  <a:cubicBezTo>
                    <a:pt x="26" y="6"/>
                    <a:pt x="31" y="11"/>
                    <a:pt x="35" y="16"/>
                  </a:cubicBezTo>
                  <a:cubicBezTo>
                    <a:pt x="44" y="25"/>
                    <a:pt x="54" y="34"/>
                    <a:pt x="50" y="49"/>
                  </a:cubicBezTo>
                  <a:cubicBezTo>
                    <a:pt x="48" y="52"/>
                    <a:pt x="46" y="57"/>
                    <a:pt x="44" y="49"/>
                  </a:cubicBezTo>
                  <a:close/>
                </a:path>
              </a:pathLst>
            </a:custGeom>
            <a:solidFill>
              <a:srgbClr val="4C7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1" name="Freeform 41"/>
            <p:cNvSpPr>
              <a:spLocks/>
            </p:cNvSpPr>
            <p:nvPr/>
          </p:nvSpPr>
          <p:spPr bwMode="auto">
            <a:xfrm>
              <a:off x="5748338" y="1733550"/>
              <a:ext cx="184150" cy="207963"/>
            </a:xfrm>
            <a:custGeom>
              <a:avLst/>
              <a:gdLst>
                <a:gd name="T0" fmla="*/ 28 w 49"/>
                <a:gd name="T1" fmla="*/ 49 h 55"/>
                <a:gd name="T2" fmla="*/ 16 w 49"/>
                <a:gd name="T3" fmla="*/ 33 h 55"/>
                <a:gd name="T4" fmla="*/ 20 w 49"/>
                <a:gd name="T5" fmla="*/ 25 h 55"/>
                <a:gd name="T6" fmla="*/ 0 w 49"/>
                <a:gd name="T7" fmla="*/ 6 h 55"/>
                <a:gd name="T8" fmla="*/ 24 w 49"/>
                <a:gd name="T9" fmla="*/ 5 h 55"/>
                <a:gd name="T10" fmla="*/ 31 w 49"/>
                <a:gd name="T11" fmla="*/ 12 h 55"/>
                <a:gd name="T12" fmla="*/ 38 w 49"/>
                <a:gd name="T13" fmla="*/ 32 h 55"/>
                <a:gd name="T14" fmla="*/ 43 w 49"/>
                <a:gd name="T15" fmla="*/ 51 h 55"/>
                <a:gd name="T16" fmla="*/ 39 w 49"/>
                <a:gd name="T17" fmla="*/ 54 h 55"/>
                <a:gd name="T18" fmla="*/ 28 w 49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5">
                  <a:moveTo>
                    <a:pt x="28" y="49"/>
                  </a:moveTo>
                  <a:cubicBezTo>
                    <a:pt x="28" y="41"/>
                    <a:pt x="20" y="38"/>
                    <a:pt x="16" y="33"/>
                  </a:cubicBezTo>
                  <a:cubicBezTo>
                    <a:pt x="23" y="33"/>
                    <a:pt x="25" y="30"/>
                    <a:pt x="20" y="25"/>
                  </a:cubicBezTo>
                  <a:cubicBezTo>
                    <a:pt x="14" y="19"/>
                    <a:pt x="8" y="14"/>
                    <a:pt x="0" y="6"/>
                  </a:cubicBezTo>
                  <a:cubicBezTo>
                    <a:pt x="10" y="7"/>
                    <a:pt x="16" y="0"/>
                    <a:pt x="24" y="5"/>
                  </a:cubicBezTo>
                  <a:cubicBezTo>
                    <a:pt x="26" y="8"/>
                    <a:pt x="30" y="9"/>
                    <a:pt x="31" y="12"/>
                  </a:cubicBezTo>
                  <a:cubicBezTo>
                    <a:pt x="34" y="19"/>
                    <a:pt x="35" y="25"/>
                    <a:pt x="38" y="32"/>
                  </a:cubicBezTo>
                  <a:cubicBezTo>
                    <a:pt x="43" y="37"/>
                    <a:pt x="49" y="43"/>
                    <a:pt x="43" y="51"/>
                  </a:cubicBezTo>
                  <a:cubicBezTo>
                    <a:pt x="42" y="52"/>
                    <a:pt x="41" y="54"/>
                    <a:pt x="39" y="54"/>
                  </a:cubicBezTo>
                  <a:cubicBezTo>
                    <a:pt x="34" y="55"/>
                    <a:pt x="31" y="53"/>
                    <a:pt x="28" y="49"/>
                  </a:cubicBezTo>
                  <a:close/>
                </a:path>
              </a:pathLst>
            </a:custGeom>
            <a:solidFill>
              <a:srgbClr val="5D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2" name="Freeform 42"/>
            <p:cNvSpPr>
              <a:spLocks/>
            </p:cNvSpPr>
            <p:nvPr/>
          </p:nvSpPr>
          <p:spPr bwMode="auto">
            <a:xfrm>
              <a:off x="7083426" y="1933575"/>
              <a:ext cx="211137" cy="120650"/>
            </a:xfrm>
            <a:custGeom>
              <a:avLst/>
              <a:gdLst>
                <a:gd name="T0" fmla="*/ 52 w 56"/>
                <a:gd name="T1" fmla="*/ 4 h 32"/>
                <a:gd name="T2" fmla="*/ 16 w 56"/>
                <a:gd name="T3" fmla="*/ 32 h 32"/>
                <a:gd name="T4" fmla="*/ 0 w 56"/>
                <a:gd name="T5" fmla="*/ 24 h 32"/>
                <a:gd name="T6" fmla="*/ 30 w 56"/>
                <a:gd name="T7" fmla="*/ 16 h 32"/>
                <a:gd name="T8" fmla="*/ 45 w 56"/>
                <a:gd name="T9" fmla="*/ 0 h 32"/>
                <a:gd name="T10" fmla="*/ 52 w 56"/>
                <a:gd name="T1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52" y="4"/>
                  </a:moveTo>
                  <a:cubicBezTo>
                    <a:pt x="56" y="24"/>
                    <a:pt x="47" y="31"/>
                    <a:pt x="16" y="32"/>
                  </a:cubicBezTo>
                  <a:cubicBezTo>
                    <a:pt x="11" y="28"/>
                    <a:pt x="3" y="30"/>
                    <a:pt x="0" y="24"/>
                  </a:cubicBezTo>
                  <a:cubicBezTo>
                    <a:pt x="10" y="21"/>
                    <a:pt x="20" y="19"/>
                    <a:pt x="30" y="16"/>
                  </a:cubicBezTo>
                  <a:cubicBezTo>
                    <a:pt x="37" y="14"/>
                    <a:pt x="45" y="10"/>
                    <a:pt x="45" y="0"/>
                  </a:cubicBezTo>
                  <a:cubicBezTo>
                    <a:pt x="48" y="0"/>
                    <a:pt x="51" y="1"/>
                    <a:pt x="52" y="4"/>
                  </a:cubicBezTo>
                  <a:close/>
                </a:path>
              </a:pathLst>
            </a:custGeom>
            <a:solidFill>
              <a:srgbClr val="92B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3" name="Freeform 43"/>
            <p:cNvSpPr>
              <a:spLocks/>
            </p:cNvSpPr>
            <p:nvPr/>
          </p:nvSpPr>
          <p:spPr bwMode="auto">
            <a:xfrm>
              <a:off x="4681538" y="2587625"/>
              <a:ext cx="195262" cy="120650"/>
            </a:xfrm>
            <a:custGeom>
              <a:avLst/>
              <a:gdLst>
                <a:gd name="T0" fmla="*/ 52 w 52"/>
                <a:gd name="T1" fmla="*/ 18 h 32"/>
                <a:gd name="T2" fmla="*/ 11 w 52"/>
                <a:gd name="T3" fmla="*/ 30 h 32"/>
                <a:gd name="T4" fmla="*/ 11 w 52"/>
                <a:gd name="T5" fmla="*/ 29 h 32"/>
                <a:gd name="T6" fmla="*/ 21 w 52"/>
                <a:gd name="T7" fmla="*/ 0 h 32"/>
                <a:gd name="T8" fmla="*/ 52 w 52"/>
                <a:gd name="T9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18"/>
                  </a:moveTo>
                  <a:cubicBezTo>
                    <a:pt x="41" y="32"/>
                    <a:pt x="25" y="26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0" y="17"/>
                    <a:pt x="1" y="14"/>
                    <a:pt x="21" y="0"/>
                  </a:cubicBezTo>
                  <a:cubicBezTo>
                    <a:pt x="22" y="23"/>
                    <a:pt x="37" y="21"/>
                    <a:pt x="52" y="18"/>
                  </a:cubicBezTo>
                  <a:close/>
                </a:path>
              </a:pathLst>
            </a:custGeom>
            <a:solidFill>
              <a:srgbClr val="508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4" name="Freeform 44"/>
            <p:cNvSpPr>
              <a:spLocks/>
            </p:cNvSpPr>
            <p:nvPr/>
          </p:nvSpPr>
          <p:spPr bwMode="auto">
            <a:xfrm>
              <a:off x="5599113" y="1820862"/>
              <a:ext cx="179387" cy="161925"/>
            </a:xfrm>
            <a:custGeom>
              <a:avLst/>
              <a:gdLst>
                <a:gd name="T0" fmla="*/ 48 w 48"/>
                <a:gd name="T1" fmla="*/ 10 h 43"/>
                <a:gd name="T2" fmla="*/ 29 w 48"/>
                <a:gd name="T3" fmla="*/ 23 h 43"/>
                <a:gd name="T4" fmla="*/ 12 w 48"/>
                <a:gd name="T5" fmla="*/ 43 h 43"/>
                <a:gd name="T6" fmla="*/ 0 w 48"/>
                <a:gd name="T7" fmla="*/ 42 h 43"/>
                <a:gd name="T8" fmla="*/ 0 w 48"/>
                <a:gd name="T9" fmla="*/ 38 h 43"/>
                <a:gd name="T10" fmla="*/ 12 w 48"/>
                <a:gd name="T11" fmla="*/ 0 h 43"/>
                <a:gd name="T12" fmla="*/ 48 w 48"/>
                <a:gd name="T1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3">
                  <a:moveTo>
                    <a:pt x="48" y="10"/>
                  </a:moveTo>
                  <a:cubicBezTo>
                    <a:pt x="44" y="19"/>
                    <a:pt x="34" y="17"/>
                    <a:pt x="29" y="23"/>
                  </a:cubicBezTo>
                  <a:cubicBezTo>
                    <a:pt x="22" y="28"/>
                    <a:pt x="24" y="42"/>
                    <a:pt x="12" y="43"/>
                  </a:cubicBezTo>
                  <a:cubicBezTo>
                    <a:pt x="8" y="43"/>
                    <a:pt x="4" y="42"/>
                    <a:pt x="0" y="42"/>
                  </a:cubicBezTo>
                  <a:cubicBezTo>
                    <a:pt x="0" y="41"/>
                    <a:pt x="0" y="39"/>
                    <a:pt x="0" y="38"/>
                  </a:cubicBezTo>
                  <a:cubicBezTo>
                    <a:pt x="8" y="27"/>
                    <a:pt x="23" y="18"/>
                    <a:pt x="12" y="0"/>
                  </a:cubicBezTo>
                  <a:cubicBezTo>
                    <a:pt x="23" y="10"/>
                    <a:pt x="36" y="9"/>
                    <a:pt x="48" y="10"/>
                  </a:cubicBezTo>
                  <a:close/>
                </a:path>
              </a:pathLst>
            </a:custGeom>
            <a:solidFill>
              <a:srgbClr val="6B6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5" name="Freeform 45"/>
            <p:cNvSpPr>
              <a:spLocks/>
            </p:cNvSpPr>
            <p:nvPr/>
          </p:nvSpPr>
          <p:spPr bwMode="auto">
            <a:xfrm>
              <a:off x="7640638" y="2257425"/>
              <a:ext cx="187325" cy="142875"/>
            </a:xfrm>
            <a:custGeom>
              <a:avLst/>
              <a:gdLst>
                <a:gd name="T0" fmla="*/ 13 w 50"/>
                <a:gd name="T1" fmla="*/ 15 h 38"/>
                <a:gd name="T2" fmla="*/ 16 w 50"/>
                <a:gd name="T3" fmla="*/ 11 h 38"/>
                <a:gd name="T4" fmla="*/ 24 w 50"/>
                <a:gd name="T5" fmla="*/ 3 h 38"/>
                <a:gd name="T6" fmla="*/ 22 w 50"/>
                <a:gd name="T7" fmla="*/ 12 h 38"/>
                <a:gd name="T8" fmla="*/ 23 w 50"/>
                <a:gd name="T9" fmla="*/ 25 h 38"/>
                <a:gd name="T10" fmla="*/ 30 w 50"/>
                <a:gd name="T11" fmla="*/ 22 h 38"/>
                <a:gd name="T12" fmla="*/ 44 w 50"/>
                <a:gd name="T13" fmla="*/ 14 h 38"/>
                <a:gd name="T14" fmla="*/ 34 w 50"/>
                <a:gd name="T15" fmla="*/ 26 h 38"/>
                <a:gd name="T16" fmla="*/ 5 w 50"/>
                <a:gd name="T17" fmla="*/ 31 h 38"/>
                <a:gd name="T18" fmla="*/ 0 w 50"/>
                <a:gd name="T19" fmla="*/ 25 h 38"/>
                <a:gd name="T20" fmla="*/ 13 w 50"/>
                <a:gd name="T21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38">
                  <a:moveTo>
                    <a:pt x="13" y="15"/>
                  </a:moveTo>
                  <a:cubicBezTo>
                    <a:pt x="14" y="14"/>
                    <a:pt x="16" y="12"/>
                    <a:pt x="16" y="11"/>
                  </a:cubicBezTo>
                  <a:cubicBezTo>
                    <a:pt x="17" y="6"/>
                    <a:pt x="18" y="0"/>
                    <a:pt x="24" y="3"/>
                  </a:cubicBezTo>
                  <a:cubicBezTo>
                    <a:pt x="29" y="5"/>
                    <a:pt x="22" y="9"/>
                    <a:pt x="22" y="12"/>
                  </a:cubicBezTo>
                  <a:cubicBezTo>
                    <a:pt x="21" y="16"/>
                    <a:pt x="20" y="21"/>
                    <a:pt x="23" y="25"/>
                  </a:cubicBezTo>
                  <a:cubicBezTo>
                    <a:pt x="25" y="24"/>
                    <a:pt x="27" y="22"/>
                    <a:pt x="30" y="22"/>
                  </a:cubicBezTo>
                  <a:cubicBezTo>
                    <a:pt x="36" y="22"/>
                    <a:pt x="34" y="3"/>
                    <a:pt x="44" y="14"/>
                  </a:cubicBezTo>
                  <a:cubicBezTo>
                    <a:pt x="50" y="21"/>
                    <a:pt x="37" y="21"/>
                    <a:pt x="34" y="26"/>
                  </a:cubicBezTo>
                  <a:cubicBezTo>
                    <a:pt x="26" y="38"/>
                    <a:pt x="15" y="33"/>
                    <a:pt x="5" y="31"/>
                  </a:cubicBezTo>
                  <a:cubicBezTo>
                    <a:pt x="3" y="29"/>
                    <a:pt x="1" y="27"/>
                    <a:pt x="0" y="25"/>
                  </a:cubicBezTo>
                  <a:cubicBezTo>
                    <a:pt x="1" y="18"/>
                    <a:pt x="6" y="16"/>
                    <a:pt x="13" y="15"/>
                  </a:cubicBezTo>
                  <a:close/>
                </a:path>
              </a:pathLst>
            </a:custGeom>
            <a:solidFill>
              <a:srgbClr val="E2E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6" name="Freeform 46"/>
            <p:cNvSpPr>
              <a:spLocks/>
            </p:cNvSpPr>
            <p:nvPr/>
          </p:nvSpPr>
          <p:spPr bwMode="auto">
            <a:xfrm>
              <a:off x="5448301" y="2087562"/>
              <a:ext cx="176212" cy="146050"/>
            </a:xfrm>
            <a:custGeom>
              <a:avLst/>
              <a:gdLst>
                <a:gd name="T0" fmla="*/ 23 w 47"/>
                <a:gd name="T1" fmla="*/ 35 h 39"/>
                <a:gd name="T2" fmla="*/ 12 w 47"/>
                <a:gd name="T3" fmla="*/ 31 h 39"/>
                <a:gd name="T4" fmla="*/ 8 w 47"/>
                <a:gd name="T5" fmla="*/ 11 h 39"/>
                <a:gd name="T6" fmla="*/ 8 w 47"/>
                <a:gd name="T7" fmla="*/ 0 h 39"/>
                <a:gd name="T8" fmla="*/ 38 w 47"/>
                <a:gd name="T9" fmla="*/ 24 h 39"/>
                <a:gd name="T10" fmla="*/ 43 w 47"/>
                <a:gd name="T11" fmla="*/ 36 h 39"/>
                <a:gd name="T12" fmla="*/ 32 w 47"/>
                <a:gd name="T13" fmla="*/ 37 h 39"/>
                <a:gd name="T14" fmla="*/ 23 w 47"/>
                <a:gd name="T1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9">
                  <a:moveTo>
                    <a:pt x="23" y="35"/>
                  </a:moveTo>
                  <a:cubicBezTo>
                    <a:pt x="18" y="38"/>
                    <a:pt x="14" y="36"/>
                    <a:pt x="12" y="31"/>
                  </a:cubicBezTo>
                  <a:cubicBezTo>
                    <a:pt x="6" y="25"/>
                    <a:pt x="16" y="16"/>
                    <a:pt x="8" y="11"/>
                  </a:cubicBezTo>
                  <a:cubicBezTo>
                    <a:pt x="6" y="7"/>
                    <a:pt x="0" y="3"/>
                    <a:pt x="8" y="0"/>
                  </a:cubicBezTo>
                  <a:cubicBezTo>
                    <a:pt x="22" y="4"/>
                    <a:pt x="29" y="16"/>
                    <a:pt x="38" y="24"/>
                  </a:cubicBezTo>
                  <a:cubicBezTo>
                    <a:pt x="41" y="27"/>
                    <a:pt x="47" y="30"/>
                    <a:pt x="43" y="36"/>
                  </a:cubicBezTo>
                  <a:cubicBezTo>
                    <a:pt x="40" y="39"/>
                    <a:pt x="36" y="39"/>
                    <a:pt x="32" y="37"/>
                  </a:cubicBezTo>
                  <a:cubicBezTo>
                    <a:pt x="29" y="36"/>
                    <a:pt x="27" y="33"/>
                    <a:pt x="23" y="35"/>
                  </a:cubicBezTo>
                  <a:close/>
                </a:path>
              </a:pathLst>
            </a:custGeom>
            <a:solidFill>
              <a:srgbClr val="EC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7" name="Freeform 47"/>
            <p:cNvSpPr>
              <a:spLocks/>
            </p:cNvSpPr>
            <p:nvPr/>
          </p:nvSpPr>
          <p:spPr bwMode="auto">
            <a:xfrm>
              <a:off x="5880101" y="1801812"/>
              <a:ext cx="90487" cy="157163"/>
            </a:xfrm>
            <a:custGeom>
              <a:avLst/>
              <a:gdLst>
                <a:gd name="T0" fmla="*/ 5 w 24"/>
                <a:gd name="T1" fmla="*/ 35 h 42"/>
                <a:gd name="T2" fmla="*/ 1 w 24"/>
                <a:gd name="T3" fmla="*/ 15 h 42"/>
                <a:gd name="T4" fmla="*/ 9 w 24"/>
                <a:gd name="T5" fmla="*/ 0 h 42"/>
                <a:gd name="T6" fmla="*/ 18 w 24"/>
                <a:gd name="T7" fmla="*/ 7 h 42"/>
                <a:gd name="T8" fmla="*/ 24 w 24"/>
                <a:gd name="T9" fmla="*/ 39 h 42"/>
                <a:gd name="T10" fmla="*/ 20 w 24"/>
                <a:gd name="T11" fmla="*/ 42 h 42"/>
                <a:gd name="T12" fmla="*/ 5 w 24"/>
                <a:gd name="T13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2">
                  <a:moveTo>
                    <a:pt x="5" y="35"/>
                  </a:moveTo>
                  <a:cubicBezTo>
                    <a:pt x="8" y="27"/>
                    <a:pt x="3" y="21"/>
                    <a:pt x="1" y="15"/>
                  </a:cubicBezTo>
                  <a:cubicBezTo>
                    <a:pt x="0" y="8"/>
                    <a:pt x="4" y="4"/>
                    <a:pt x="9" y="0"/>
                  </a:cubicBezTo>
                  <a:cubicBezTo>
                    <a:pt x="14" y="0"/>
                    <a:pt x="16" y="3"/>
                    <a:pt x="18" y="7"/>
                  </a:cubicBezTo>
                  <a:cubicBezTo>
                    <a:pt x="20" y="18"/>
                    <a:pt x="22" y="28"/>
                    <a:pt x="24" y="39"/>
                  </a:cubicBezTo>
                  <a:cubicBezTo>
                    <a:pt x="23" y="41"/>
                    <a:pt x="21" y="41"/>
                    <a:pt x="20" y="42"/>
                  </a:cubicBezTo>
                  <a:cubicBezTo>
                    <a:pt x="14" y="41"/>
                    <a:pt x="8" y="40"/>
                    <a:pt x="5" y="35"/>
                  </a:cubicBezTo>
                  <a:close/>
                </a:path>
              </a:pathLst>
            </a:custGeom>
            <a:solidFill>
              <a:srgbClr val="919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8" name="Freeform 48"/>
            <p:cNvSpPr>
              <a:spLocks/>
            </p:cNvSpPr>
            <p:nvPr/>
          </p:nvSpPr>
          <p:spPr bwMode="auto">
            <a:xfrm>
              <a:off x="5135563" y="2203450"/>
              <a:ext cx="125412" cy="142875"/>
            </a:xfrm>
            <a:custGeom>
              <a:avLst/>
              <a:gdLst>
                <a:gd name="T0" fmla="*/ 31 w 33"/>
                <a:gd name="T1" fmla="*/ 12 h 38"/>
                <a:gd name="T2" fmla="*/ 29 w 33"/>
                <a:gd name="T3" fmla="*/ 29 h 38"/>
                <a:gd name="T4" fmla="*/ 13 w 33"/>
                <a:gd name="T5" fmla="*/ 35 h 38"/>
                <a:gd name="T6" fmla="*/ 5 w 33"/>
                <a:gd name="T7" fmla="*/ 32 h 38"/>
                <a:gd name="T8" fmla="*/ 0 w 33"/>
                <a:gd name="T9" fmla="*/ 20 h 38"/>
                <a:gd name="T10" fmla="*/ 6 w 33"/>
                <a:gd name="T11" fmla="*/ 14 h 38"/>
                <a:gd name="T12" fmla="*/ 31 w 33"/>
                <a:gd name="T13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8">
                  <a:moveTo>
                    <a:pt x="31" y="12"/>
                  </a:moveTo>
                  <a:cubicBezTo>
                    <a:pt x="19" y="16"/>
                    <a:pt x="33" y="26"/>
                    <a:pt x="29" y="29"/>
                  </a:cubicBezTo>
                  <a:cubicBezTo>
                    <a:pt x="23" y="37"/>
                    <a:pt x="13" y="12"/>
                    <a:pt x="13" y="35"/>
                  </a:cubicBezTo>
                  <a:cubicBezTo>
                    <a:pt x="13" y="36"/>
                    <a:pt x="7" y="38"/>
                    <a:pt x="5" y="32"/>
                  </a:cubicBezTo>
                  <a:cubicBezTo>
                    <a:pt x="4" y="28"/>
                    <a:pt x="2" y="24"/>
                    <a:pt x="0" y="20"/>
                  </a:cubicBezTo>
                  <a:cubicBezTo>
                    <a:pt x="2" y="18"/>
                    <a:pt x="4" y="16"/>
                    <a:pt x="6" y="14"/>
                  </a:cubicBezTo>
                  <a:cubicBezTo>
                    <a:pt x="15" y="21"/>
                    <a:pt x="22" y="0"/>
                    <a:pt x="31" y="12"/>
                  </a:cubicBezTo>
                  <a:close/>
                </a:path>
              </a:pathLst>
            </a:custGeom>
            <a:solidFill>
              <a:srgbClr val="588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9" name="Freeform 49"/>
            <p:cNvSpPr>
              <a:spLocks/>
            </p:cNvSpPr>
            <p:nvPr/>
          </p:nvSpPr>
          <p:spPr bwMode="auto">
            <a:xfrm>
              <a:off x="5478463" y="2084387"/>
              <a:ext cx="161925" cy="165100"/>
            </a:xfrm>
            <a:custGeom>
              <a:avLst/>
              <a:gdLst>
                <a:gd name="T0" fmla="*/ 15 w 43"/>
                <a:gd name="T1" fmla="*/ 36 h 44"/>
                <a:gd name="T2" fmla="*/ 32 w 43"/>
                <a:gd name="T3" fmla="*/ 36 h 44"/>
                <a:gd name="T4" fmla="*/ 0 w 43"/>
                <a:gd name="T5" fmla="*/ 1 h 44"/>
                <a:gd name="T6" fmla="*/ 11 w 43"/>
                <a:gd name="T7" fmla="*/ 0 h 44"/>
                <a:gd name="T8" fmla="*/ 36 w 43"/>
                <a:gd name="T9" fmla="*/ 28 h 44"/>
                <a:gd name="T10" fmla="*/ 31 w 43"/>
                <a:gd name="T11" fmla="*/ 40 h 44"/>
                <a:gd name="T12" fmla="*/ 20 w 43"/>
                <a:gd name="T13" fmla="*/ 40 h 44"/>
                <a:gd name="T14" fmla="*/ 15 w 43"/>
                <a:gd name="T1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4">
                  <a:moveTo>
                    <a:pt x="15" y="36"/>
                  </a:moveTo>
                  <a:cubicBezTo>
                    <a:pt x="21" y="29"/>
                    <a:pt x="27" y="39"/>
                    <a:pt x="32" y="36"/>
                  </a:cubicBezTo>
                  <a:cubicBezTo>
                    <a:pt x="22" y="25"/>
                    <a:pt x="11" y="13"/>
                    <a:pt x="0" y="1"/>
                  </a:cubicBezTo>
                  <a:cubicBezTo>
                    <a:pt x="4" y="0"/>
                    <a:pt x="8" y="0"/>
                    <a:pt x="11" y="0"/>
                  </a:cubicBezTo>
                  <a:cubicBezTo>
                    <a:pt x="17" y="12"/>
                    <a:pt x="30" y="16"/>
                    <a:pt x="36" y="28"/>
                  </a:cubicBezTo>
                  <a:cubicBezTo>
                    <a:pt x="40" y="35"/>
                    <a:pt x="43" y="40"/>
                    <a:pt x="31" y="40"/>
                  </a:cubicBezTo>
                  <a:cubicBezTo>
                    <a:pt x="27" y="44"/>
                    <a:pt x="23" y="43"/>
                    <a:pt x="20" y="40"/>
                  </a:cubicBezTo>
                  <a:cubicBezTo>
                    <a:pt x="18" y="39"/>
                    <a:pt x="16" y="37"/>
                    <a:pt x="15" y="36"/>
                  </a:cubicBezTo>
                  <a:close/>
                </a:path>
              </a:pathLst>
            </a:custGeom>
            <a:solidFill>
              <a:srgbClr val="76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0" name="Freeform 50"/>
            <p:cNvSpPr>
              <a:spLocks/>
            </p:cNvSpPr>
            <p:nvPr/>
          </p:nvSpPr>
          <p:spPr bwMode="auto">
            <a:xfrm>
              <a:off x="8001001" y="2305050"/>
              <a:ext cx="139700" cy="142875"/>
            </a:xfrm>
            <a:custGeom>
              <a:avLst/>
              <a:gdLst>
                <a:gd name="T0" fmla="*/ 17 w 37"/>
                <a:gd name="T1" fmla="*/ 29 h 38"/>
                <a:gd name="T2" fmla="*/ 8 w 37"/>
                <a:gd name="T3" fmla="*/ 37 h 38"/>
                <a:gd name="T4" fmla="*/ 4 w 37"/>
                <a:gd name="T5" fmla="*/ 18 h 38"/>
                <a:gd name="T6" fmla="*/ 8 w 37"/>
                <a:gd name="T7" fmla="*/ 6 h 38"/>
                <a:gd name="T8" fmla="*/ 17 w 37"/>
                <a:gd name="T9" fmla="*/ 13 h 38"/>
                <a:gd name="T10" fmla="*/ 17 w 37"/>
                <a:gd name="T1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7" y="29"/>
                  </a:moveTo>
                  <a:cubicBezTo>
                    <a:pt x="17" y="35"/>
                    <a:pt x="14" y="38"/>
                    <a:pt x="8" y="37"/>
                  </a:cubicBezTo>
                  <a:cubicBezTo>
                    <a:pt x="10" y="30"/>
                    <a:pt x="6" y="24"/>
                    <a:pt x="4" y="18"/>
                  </a:cubicBezTo>
                  <a:cubicBezTo>
                    <a:pt x="2" y="14"/>
                    <a:pt x="0" y="7"/>
                    <a:pt x="8" y="6"/>
                  </a:cubicBezTo>
                  <a:cubicBezTo>
                    <a:pt x="10" y="6"/>
                    <a:pt x="22" y="0"/>
                    <a:pt x="17" y="13"/>
                  </a:cubicBezTo>
                  <a:cubicBezTo>
                    <a:pt x="37" y="19"/>
                    <a:pt x="10" y="24"/>
                    <a:pt x="17" y="29"/>
                  </a:cubicBezTo>
                  <a:close/>
                </a:path>
              </a:pathLst>
            </a:custGeom>
            <a:solidFill>
              <a:srgbClr val="4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1" name="Freeform 51"/>
            <p:cNvSpPr>
              <a:spLocks/>
            </p:cNvSpPr>
            <p:nvPr/>
          </p:nvSpPr>
          <p:spPr bwMode="auto">
            <a:xfrm>
              <a:off x="5118101" y="2406650"/>
              <a:ext cx="115887" cy="109538"/>
            </a:xfrm>
            <a:custGeom>
              <a:avLst/>
              <a:gdLst>
                <a:gd name="T0" fmla="*/ 27 w 31"/>
                <a:gd name="T1" fmla="*/ 2 h 29"/>
                <a:gd name="T2" fmla="*/ 30 w 31"/>
                <a:gd name="T3" fmla="*/ 3 h 29"/>
                <a:gd name="T4" fmla="*/ 31 w 31"/>
                <a:gd name="T5" fmla="*/ 6 h 29"/>
                <a:gd name="T6" fmla="*/ 21 w 31"/>
                <a:gd name="T7" fmla="*/ 14 h 29"/>
                <a:gd name="T8" fmla="*/ 4 w 31"/>
                <a:gd name="T9" fmla="*/ 25 h 29"/>
                <a:gd name="T10" fmla="*/ 8 w 31"/>
                <a:gd name="T11" fmla="*/ 8 h 29"/>
                <a:gd name="T12" fmla="*/ 27 w 31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27" y="2"/>
                  </a:moveTo>
                  <a:cubicBezTo>
                    <a:pt x="28" y="2"/>
                    <a:pt x="29" y="2"/>
                    <a:pt x="30" y="3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26" y="6"/>
                    <a:pt x="22" y="6"/>
                    <a:pt x="21" y="14"/>
                  </a:cubicBezTo>
                  <a:cubicBezTo>
                    <a:pt x="21" y="25"/>
                    <a:pt x="14" y="29"/>
                    <a:pt x="4" y="25"/>
                  </a:cubicBezTo>
                  <a:cubicBezTo>
                    <a:pt x="0" y="18"/>
                    <a:pt x="8" y="14"/>
                    <a:pt x="8" y="8"/>
                  </a:cubicBezTo>
                  <a:cubicBezTo>
                    <a:pt x="13" y="0"/>
                    <a:pt x="20" y="1"/>
                    <a:pt x="27" y="2"/>
                  </a:cubicBezTo>
                  <a:close/>
                </a:path>
              </a:pathLst>
            </a:custGeom>
            <a:solidFill>
              <a:srgbClr val="507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2" name="Freeform 52"/>
            <p:cNvSpPr>
              <a:spLocks/>
            </p:cNvSpPr>
            <p:nvPr/>
          </p:nvSpPr>
          <p:spPr bwMode="auto">
            <a:xfrm>
              <a:off x="8591551" y="2628900"/>
              <a:ext cx="146050" cy="74613"/>
            </a:xfrm>
            <a:custGeom>
              <a:avLst/>
              <a:gdLst>
                <a:gd name="T0" fmla="*/ 7 w 39"/>
                <a:gd name="T1" fmla="*/ 15 h 20"/>
                <a:gd name="T2" fmla="*/ 0 w 39"/>
                <a:gd name="T3" fmla="*/ 1 h 20"/>
                <a:gd name="T4" fmla="*/ 27 w 39"/>
                <a:gd name="T5" fmla="*/ 0 h 20"/>
                <a:gd name="T6" fmla="*/ 39 w 39"/>
                <a:gd name="T7" fmla="*/ 7 h 20"/>
                <a:gd name="T8" fmla="*/ 28 w 39"/>
                <a:gd name="T9" fmla="*/ 14 h 20"/>
                <a:gd name="T10" fmla="*/ 7 w 39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0">
                  <a:moveTo>
                    <a:pt x="7" y="15"/>
                  </a:moveTo>
                  <a:cubicBezTo>
                    <a:pt x="3" y="12"/>
                    <a:pt x="0" y="8"/>
                    <a:pt x="0" y="1"/>
                  </a:cubicBezTo>
                  <a:cubicBezTo>
                    <a:pt x="10" y="6"/>
                    <a:pt x="18" y="5"/>
                    <a:pt x="27" y="0"/>
                  </a:cubicBezTo>
                  <a:cubicBezTo>
                    <a:pt x="31" y="3"/>
                    <a:pt x="39" y="0"/>
                    <a:pt x="39" y="7"/>
                  </a:cubicBezTo>
                  <a:cubicBezTo>
                    <a:pt x="39" y="13"/>
                    <a:pt x="31" y="11"/>
                    <a:pt x="28" y="14"/>
                  </a:cubicBezTo>
                  <a:cubicBezTo>
                    <a:pt x="21" y="20"/>
                    <a:pt x="14" y="8"/>
                    <a:pt x="7" y="15"/>
                  </a:cubicBezTo>
                  <a:close/>
                </a:path>
              </a:pathLst>
            </a:custGeom>
            <a:solidFill>
              <a:srgbClr val="5B6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3" name="Freeform 53"/>
            <p:cNvSpPr>
              <a:spLocks/>
            </p:cNvSpPr>
            <p:nvPr/>
          </p:nvSpPr>
          <p:spPr bwMode="auto">
            <a:xfrm>
              <a:off x="5989638" y="1760537"/>
              <a:ext cx="82550" cy="165100"/>
            </a:xfrm>
            <a:custGeom>
              <a:avLst/>
              <a:gdLst>
                <a:gd name="T0" fmla="*/ 16 w 22"/>
                <a:gd name="T1" fmla="*/ 38 h 44"/>
                <a:gd name="T2" fmla="*/ 8 w 22"/>
                <a:gd name="T3" fmla="*/ 36 h 44"/>
                <a:gd name="T4" fmla="*/ 0 w 22"/>
                <a:gd name="T5" fmla="*/ 6 h 44"/>
                <a:gd name="T6" fmla="*/ 13 w 22"/>
                <a:gd name="T7" fmla="*/ 7 h 44"/>
                <a:gd name="T8" fmla="*/ 16 w 22"/>
                <a:gd name="T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16" y="38"/>
                  </a:moveTo>
                  <a:cubicBezTo>
                    <a:pt x="12" y="43"/>
                    <a:pt x="10" y="44"/>
                    <a:pt x="8" y="36"/>
                  </a:cubicBezTo>
                  <a:cubicBezTo>
                    <a:pt x="7" y="26"/>
                    <a:pt x="9" y="15"/>
                    <a:pt x="0" y="6"/>
                  </a:cubicBezTo>
                  <a:cubicBezTo>
                    <a:pt x="5" y="0"/>
                    <a:pt x="7" y="1"/>
                    <a:pt x="13" y="7"/>
                  </a:cubicBezTo>
                  <a:cubicBezTo>
                    <a:pt x="22" y="17"/>
                    <a:pt x="17" y="28"/>
                    <a:pt x="16" y="38"/>
                  </a:cubicBezTo>
                  <a:close/>
                </a:path>
              </a:pathLst>
            </a:custGeom>
            <a:solidFill>
              <a:srgbClr val="6A7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4" name="Freeform 54"/>
            <p:cNvSpPr>
              <a:spLocks/>
            </p:cNvSpPr>
            <p:nvPr/>
          </p:nvSpPr>
          <p:spPr bwMode="auto">
            <a:xfrm>
              <a:off x="5335588" y="2147887"/>
              <a:ext cx="96837" cy="127000"/>
            </a:xfrm>
            <a:custGeom>
              <a:avLst/>
              <a:gdLst>
                <a:gd name="T0" fmla="*/ 12 w 26"/>
                <a:gd name="T1" fmla="*/ 0 h 34"/>
                <a:gd name="T2" fmla="*/ 26 w 26"/>
                <a:gd name="T3" fmla="*/ 23 h 34"/>
                <a:gd name="T4" fmla="*/ 13 w 26"/>
                <a:gd name="T5" fmla="*/ 34 h 34"/>
                <a:gd name="T6" fmla="*/ 1 w 26"/>
                <a:gd name="T7" fmla="*/ 14 h 34"/>
                <a:gd name="T8" fmla="*/ 12 w 2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12" y="0"/>
                  </a:moveTo>
                  <a:cubicBezTo>
                    <a:pt x="26" y="2"/>
                    <a:pt x="22" y="15"/>
                    <a:pt x="26" y="23"/>
                  </a:cubicBezTo>
                  <a:cubicBezTo>
                    <a:pt x="23" y="26"/>
                    <a:pt x="19" y="28"/>
                    <a:pt x="13" y="34"/>
                  </a:cubicBezTo>
                  <a:cubicBezTo>
                    <a:pt x="18" y="19"/>
                    <a:pt x="17" y="9"/>
                    <a:pt x="1" y="14"/>
                  </a:cubicBezTo>
                  <a:cubicBezTo>
                    <a:pt x="0" y="5"/>
                    <a:pt x="17" y="12"/>
                    <a:pt x="12" y="0"/>
                  </a:cubicBezTo>
                  <a:close/>
                </a:path>
              </a:pathLst>
            </a:custGeom>
            <a:solidFill>
              <a:srgbClr val="76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5" name="Freeform 55"/>
            <p:cNvSpPr>
              <a:spLocks/>
            </p:cNvSpPr>
            <p:nvPr/>
          </p:nvSpPr>
          <p:spPr bwMode="auto">
            <a:xfrm>
              <a:off x="5327651" y="2049462"/>
              <a:ext cx="104775" cy="93663"/>
            </a:xfrm>
            <a:custGeom>
              <a:avLst/>
              <a:gdLst>
                <a:gd name="T0" fmla="*/ 28 w 28"/>
                <a:gd name="T1" fmla="*/ 25 h 25"/>
                <a:gd name="T2" fmla="*/ 10 w 28"/>
                <a:gd name="T3" fmla="*/ 21 h 25"/>
                <a:gd name="T4" fmla="*/ 1 w 28"/>
                <a:gd name="T5" fmla="*/ 15 h 25"/>
                <a:gd name="T6" fmla="*/ 14 w 28"/>
                <a:gd name="T7" fmla="*/ 0 h 25"/>
                <a:gd name="T8" fmla="*/ 28 w 28"/>
                <a:gd name="T9" fmla="*/ 12 h 25"/>
                <a:gd name="T10" fmla="*/ 28 w 2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cubicBezTo>
                    <a:pt x="23" y="20"/>
                    <a:pt x="18" y="17"/>
                    <a:pt x="10" y="21"/>
                  </a:cubicBezTo>
                  <a:cubicBezTo>
                    <a:pt x="9" y="15"/>
                    <a:pt x="0" y="16"/>
                    <a:pt x="1" y="15"/>
                  </a:cubicBezTo>
                  <a:cubicBezTo>
                    <a:pt x="8" y="12"/>
                    <a:pt x="7" y="3"/>
                    <a:pt x="14" y="0"/>
                  </a:cubicBezTo>
                  <a:cubicBezTo>
                    <a:pt x="16" y="7"/>
                    <a:pt x="27" y="4"/>
                    <a:pt x="28" y="12"/>
                  </a:cubicBezTo>
                  <a:cubicBezTo>
                    <a:pt x="28" y="16"/>
                    <a:pt x="28" y="21"/>
                    <a:pt x="28" y="25"/>
                  </a:cubicBezTo>
                  <a:close/>
                </a:path>
              </a:pathLst>
            </a:custGeom>
            <a:solidFill>
              <a:srgbClr val="76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6" name="Freeform 56"/>
            <p:cNvSpPr>
              <a:spLocks/>
            </p:cNvSpPr>
            <p:nvPr/>
          </p:nvSpPr>
          <p:spPr bwMode="auto">
            <a:xfrm>
              <a:off x="5305426" y="2535237"/>
              <a:ext cx="139700" cy="134938"/>
            </a:xfrm>
            <a:custGeom>
              <a:avLst/>
              <a:gdLst>
                <a:gd name="T0" fmla="*/ 14 w 37"/>
                <a:gd name="T1" fmla="*/ 25 h 36"/>
                <a:gd name="T2" fmla="*/ 18 w 37"/>
                <a:gd name="T3" fmla="*/ 24 h 36"/>
                <a:gd name="T4" fmla="*/ 22 w 37"/>
                <a:gd name="T5" fmla="*/ 8 h 36"/>
                <a:gd name="T6" fmla="*/ 29 w 37"/>
                <a:gd name="T7" fmla="*/ 0 h 36"/>
                <a:gd name="T8" fmla="*/ 5 w 37"/>
                <a:gd name="T9" fmla="*/ 36 h 36"/>
                <a:gd name="T10" fmla="*/ 0 w 37"/>
                <a:gd name="T11" fmla="*/ 35 h 36"/>
                <a:gd name="T12" fmla="*/ 14 w 37"/>
                <a:gd name="T13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6">
                  <a:moveTo>
                    <a:pt x="14" y="25"/>
                  </a:moveTo>
                  <a:cubicBezTo>
                    <a:pt x="15" y="28"/>
                    <a:pt x="17" y="27"/>
                    <a:pt x="18" y="24"/>
                  </a:cubicBezTo>
                  <a:cubicBezTo>
                    <a:pt x="23" y="20"/>
                    <a:pt x="16" y="12"/>
                    <a:pt x="22" y="8"/>
                  </a:cubicBezTo>
                  <a:cubicBezTo>
                    <a:pt x="25" y="5"/>
                    <a:pt x="27" y="3"/>
                    <a:pt x="29" y="0"/>
                  </a:cubicBezTo>
                  <a:cubicBezTo>
                    <a:pt x="37" y="23"/>
                    <a:pt x="24" y="31"/>
                    <a:pt x="5" y="36"/>
                  </a:cubicBezTo>
                  <a:cubicBezTo>
                    <a:pt x="3" y="35"/>
                    <a:pt x="2" y="35"/>
                    <a:pt x="0" y="35"/>
                  </a:cubicBezTo>
                  <a:cubicBezTo>
                    <a:pt x="3" y="29"/>
                    <a:pt x="6" y="24"/>
                    <a:pt x="14" y="25"/>
                  </a:cubicBezTo>
                  <a:close/>
                </a:path>
              </a:pathLst>
            </a:custGeom>
            <a:solidFill>
              <a:srgbClr val="D0D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7" name="Freeform 57"/>
            <p:cNvSpPr>
              <a:spLocks/>
            </p:cNvSpPr>
            <p:nvPr/>
          </p:nvSpPr>
          <p:spPr bwMode="auto">
            <a:xfrm>
              <a:off x="7861301" y="2244725"/>
              <a:ext cx="95250" cy="106363"/>
            </a:xfrm>
            <a:custGeom>
              <a:avLst/>
              <a:gdLst>
                <a:gd name="T0" fmla="*/ 21 w 25"/>
                <a:gd name="T1" fmla="*/ 21 h 28"/>
                <a:gd name="T2" fmla="*/ 25 w 25"/>
                <a:gd name="T3" fmla="*/ 21 h 28"/>
                <a:gd name="T4" fmla="*/ 25 w 25"/>
                <a:gd name="T5" fmla="*/ 25 h 28"/>
                <a:gd name="T6" fmla="*/ 3 w 25"/>
                <a:gd name="T7" fmla="*/ 22 h 28"/>
                <a:gd name="T8" fmla="*/ 6 w 25"/>
                <a:gd name="T9" fmla="*/ 1 h 28"/>
                <a:gd name="T10" fmla="*/ 5 w 25"/>
                <a:gd name="T11" fmla="*/ 2 h 28"/>
                <a:gd name="T12" fmla="*/ 21 w 25"/>
                <a:gd name="T1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8">
                  <a:moveTo>
                    <a:pt x="21" y="21"/>
                  </a:moveTo>
                  <a:cubicBezTo>
                    <a:pt x="22" y="21"/>
                    <a:pt x="23" y="21"/>
                    <a:pt x="25" y="21"/>
                  </a:cubicBezTo>
                  <a:cubicBezTo>
                    <a:pt x="25" y="23"/>
                    <a:pt x="25" y="24"/>
                    <a:pt x="25" y="25"/>
                  </a:cubicBezTo>
                  <a:cubicBezTo>
                    <a:pt x="17" y="27"/>
                    <a:pt x="9" y="28"/>
                    <a:pt x="3" y="22"/>
                  </a:cubicBezTo>
                  <a:cubicBezTo>
                    <a:pt x="0" y="14"/>
                    <a:pt x="1" y="7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21" y="0"/>
                    <a:pt x="15" y="15"/>
                    <a:pt x="21" y="21"/>
                  </a:cubicBezTo>
                  <a:close/>
                </a:path>
              </a:pathLst>
            </a:custGeom>
            <a:solidFill>
              <a:srgbClr val="576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8" name="Freeform 58"/>
            <p:cNvSpPr>
              <a:spLocks/>
            </p:cNvSpPr>
            <p:nvPr/>
          </p:nvSpPr>
          <p:spPr bwMode="auto">
            <a:xfrm>
              <a:off x="7324726" y="2362200"/>
              <a:ext cx="79375" cy="93663"/>
            </a:xfrm>
            <a:custGeom>
              <a:avLst/>
              <a:gdLst>
                <a:gd name="T0" fmla="*/ 21 w 21"/>
                <a:gd name="T1" fmla="*/ 14 h 25"/>
                <a:gd name="T2" fmla="*/ 4 w 21"/>
                <a:gd name="T3" fmla="*/ 25 h 25"/>
                <a:gd name="T4" fmla="*/ 10 w 21"/>
                <a:gd name="T5" fmla="*/ 0 h 25"/>
                <a:gd name="T6" fmla="*/ 21 w 21"/>
                <a:gd name="T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21" y="14"/>
                  </a:moveTo>
                  <a:cubicBezTo>
                    <a:pt x="19" y="22"/>
                    <a:pt x="13" y="23"/>
                    <a:pt x="4" y="25"/>
                  </a:cubicBezTo>
                  <a:cubicBezTo>
                    <a:pt x="7" y="16"/>
                    <a:pt x="0" y="6"/>
                    <a:pt x="10" y="0"/>
                  </a:cubicBezTo>
                  <a:cubicBezTo>
                    <a:pt x="20" y="0"/>
                    <a:pt x="15" y="11"/>
                    <a:pt x="21" y="14"/>
                  </a:cubicBezTo>
                  <a:close/>
                </a:path>
              </a:pathLst>
            </a:custGeom>
            <a:solidFill>
              <a:srgbClr val="8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9" name="Freeform 59"/>
            <p:cNvSpPr>
              <a:spLocks/>
            </p:cNvSpPr>
            <p:nvPr/>
          </p:nvSpPr>
          <p:spPr bwMode="auto">
            <a:xfrm>
              <a:off x="5445126" y="2125662"/>
              <a:ext cx="85725" cy="77788"/>
            </a:xfrm>
            <a:custGeom>
              <a:avLst/>
              <a:gdLst>
                <a:gd name="T0" fmla="*/ 9 w 23"/>
                <a:gd name="T1" fmla="*/ 1 h 21"/>
                <a:gd name="T2" fmla="*/ 23 w 23"/>
                <a:gd name="T3" fmla="*/ 11 h 21"/>
                <a:gd name="T4" fmla="*/ 13 w 23"/>
                <a:gd name="T5" fmla="*/ 21 h 21"/>
                <a:gd name="T6" fmla="*/ 0 w 23"/>
                <a:gd name="T7" fmla="*/ 4 h 21"/>
                <a:gd name="T8" fmla="*/ 9 w 2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9" y="1"/>
                  </a:moveTo>
                  <a:cubicBezTo>
                    <a:pt x="14" y="3"/>
                    <a:pt x="20" y="4"/>
                    <a:pt x="23" y="11"/>
                  </a:cubicBezTo>
                  <a:cubicBezTo>
                    <a:pt x="15" y="10"/>
                    <a:pt x="12" y="14"/>
                    <a:pt x="13" y="21"/>
                  </a:cubicBezTo>
                  <a:cubicBezTo>
                    <a:pt x="8" y="16"/>
                    <a:pt x="1" y="13"/>
                    <a:pt x="0" y="4"/>
                  </a:cubicBezTo>
                  <a:cubicBezTo>
                    <a:pt x="2" y="0"/>
                    <a:pt x="6" y="2"/>
                    <a:pt x="9" y="1"/>
                  </a:cubicBezTo>
                  <a:close/>
                </a:path>
              </a:pathLst>
            </a:custGeom>
            <a:solidFill>
              <a:srgbClr val="76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0" name="Freeform 60"/>
            <p:cNvSpPr>
              <a:spLocks/>
            </p:cNvSpPr>
            <p:nvPr/>
          </p:nvSpPr>
          <p:spPr bwMode="auto">
            <a:xfrm>
              <a:off x="7613651" y="2279650"/>
              <a:ext cx="76200" cy="71438"/>
            </a:xfrm>
            <a:custGeom>
              <a:avLst/>
              <a:gdLst>
                <a:gd name="T0" fmla="*/ 20 w 20"/>
                <a:gd name="T1" fmla="*/ 9 h 19"/>
                <a:gd name="T2" fmla="*/ 7 w 20"/>
                <a:gd name="T3" fmla="*/ 19 h 19"/>
                <a:gd name="T4" fmla="*/ 9 w 20"/>
                <a:gd name="T5" fmla="*/ 0 h 19"/>
                <a:gd name="T6" fmla="*/ 20 w 20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20" y="9"/>
                  </a:moveTo>
                  <a:cubicBezTo>
                    <a:pt x="18" y="16"/>
                    <a:pt x="11" y="16"/>
                    <a:pt x="7" y="19"/>
                  </a:cubicBezTo>
                  <a:cubicBezTo>
                    <a:pt x="0" y="12"/>
                    <a:pt x="1" y="5"/>
                    <a:pt x="9" y="0"/>
                  </a:cubicBezTo>
                  <a:cubicBezTo>
                    <a:pt x="16" y="0"/>
                    <a:pt x="20" y="2"/>
                    <a:pt x="20" y="9"/>
                  </a:cubicBezTo>
                  <a:close/>
                </a:path>
              </a:pathLst>
            </a:custGeom>
            <a:solidFill>
              <a:srgbClr val="436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1" name="Freeform 61"/>
            <p:cNvSpPr>
              <a:spLocks/>
            </p:cNvSpPr>
            <p:nvPr/>
          </p:nvSpPr>
          <p:spPr bwMode="auto">
            <a:xfrm>
              <a:off x="7835901" y="2192337"/>
              <a:ext cx="49212" cy="158750"/>
            </a:xfrm>
            <a:custGeom>
              <a:avLst/>
              <a:gdLst>
                <a:gd name="T0" fmla="*/ 13 w 13"/>
                <a:gd name="T1" fmla="*/ 15 h 42"/>
                <a:gd name="T2" fmla="*/ 10 w 13"/>
                <a:gd name="T3" fmla="*/ 36 h 42"/>
                <a:gd name="T4" fmla="*/ 4 w 13"/>
                <a:gd name="T5" fmla="*/ 31 h 42"/>
                <a:gd name="T6" fmla="*/ 0 w 13"/>
                <a:gd name="T7" fmla="*/ 4 h 42"/>
                <a:gd name="T8" fmla="*/ 4 w 13"/>
                <a:gd name="T9" fmla="*/ 0 h 42"/>
                <a:gd name="T10" fmla="*/ 13 w 13"/>
                <a:gd name="T11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2">
                  <a:moveTo>
                    <a:pt x="13" y="15"/>
                  </a:moveTo>
                  <a:cubicBezTo>
                    <a:pt x="12" y="22"/>
                    <a:pt x="11" y="29"/>
                    <a:pt x="10" y="36"/>
                  </a:cubicBezTo>
                  <a:cubicBezTo>
                    <a:pt x="1" y="42"/>
                    <a:pt x="4" y="34"/>
                    <a:pt x="4" y="31"/>
                  </a:cubicBezTo>
                  <a:cubicBezTo>
                    <a:pt x="5" y="22"/>
                    <a:pt x="7" y="12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2" y="2"/>
                    <a:pt x="5" y="12"/>
                    <a:pt x="13" y="15"/>
                  </a:cubicBezTo>
                  <a:close/>
                </a:path>
              </a:pathLst>
            </a:custGeom>
            <a:solidFill>
              <a:srgbClr val="B4B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2" name="Freeform 62"/>
            <p:cNvSpPr>
              <a:spLocks/>
            </p:cNvSpPr>
            <p:nvPr/>
          </p:nvSpPr>
          <p:spPr bwMode="auto">
            <a:xfrm>
              <a:off x="4700588" y="2719387"/>
              <a:ext cx="74612" cy="93663"/>
            </a:xfrm>
            <a:custGeom>
              <a:avLst/>
              <a:gdLst>
                <a:gd name="T0" fmla="*/ 6 w 20"/>
                <a:gd name="T1" fmla="*/ 0 h 25"/>
                <a:gd name="T2" fmla="*/ 12 w 20"/>
                <a:gd name="T3" fmla="*/ 7 h 25"/>
                <a:gd name="T4" fmla="*/ 20 w 20"/>
                <a:gd name="T5" fmla="*/ 20 h 25"/>
                <a:gd name="T6" fmla="*/ 18 w 20"/>
                <a:gd name="T7" fmla="*/ 25 h 25"/>
                <a:gd name="T8" fmla="*/ 3 w 20"/>
                <a:gd name="T9" fmla="*/ 3 h 25"/>
                <a:gd name="T10" fmla="*/ 6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6" y="0"/>
                  </a:moveTo>
                  <a:cubicBezTo>
                    <a:pt x="10" y="1"/>
                    <a:pt x="16" y="0"/>
                    <a:pt x="12" y="7"/>
                  </a:cubicBezTo>
                  <a:cubicBezTo>
                    <a:pt x="15" y="11"/>
                    <a:pt x="18" y="15"/>
                    <a:pt x="20" y="20"/>
                  </a:cubicBezTo>
                  <a:cubicBezTo>
                    <a:pt x="20" y="22"/>
                    <a:pt x="20" y="23"/>
                    <a:pt x="18" y="25"/>
                  </a:cubicBezTo>
                  <a:cubicBezTo>
                    <a:pt x="4" y="24"/>
                    <a:pt x="0" y="16"/>
                    <a:pt x="3" y="3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CAC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3" name="Freeform 63"/>
            <p:cNvSpPr>
              <a:spLocks/>
            </p:cNvSpPr>
            <p:nvPr/>
          </p:nvSpPr>
          <p:spPr bwMode="auto">
            <a:xfrm>
              <a:off x="5324476" y="2505075"/>
              <a:ext cx="74612" cy="120650"/>
            </a:xfrm>
            <a:custGeom>
              <a:avLst/>
              <a:gdLst>
                <a:gd name="T0" fmla="*/ 17 w 20"/>
                <a:gd name="T1" fmla="*/ 16 h 32"/>
                <a:gd name="T2" fmla="*/ 13 w 20"/>
                <a:gd name="T3" fmla="*/ 32 h 32"/>
                <a:gd name="T4" fmla="*/ 0 w 20"/>
                <a:gd name="T5" fmla="*/ 0 h 32"/>
                <a:gd name="T6" fmla="*/ 17 w 20"/>
                <a:gd name="T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17" y="16"/>
                  </a:moveTo>
                  <a:cubicBezTo>
                    <a:pt x="16" y="22"/>
                    <a:pt x="20" y="29"/>
                    <a:pt x="13" y="32"/>
                  </a:cubicBezTo>
                  <a:cubicBezTo>
                    <a:pt x="14" y="19"/>
                    <a:pt x="5" y="11"/>
                    <a:pt x="0" y="0"/>
                  </a:cubicBezTo>
                  <a:cubicBezTo>
                    <a:pt x="10" y="1"/>
                    <a:pt x="13" y="10"/>
                    <a:pt x="17" y="16"/>
                  </a:cubicBezTo>
                  <a:close/>
                </a:path>
              </a:pathLst>
            </a:custGeom>
            <a:solidFill>
              <a:srgbClr val="262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4" name="Freeform 64"/>
            <p:cNvSpPr>
              <a:spLocks/>
            </p:cNvSpPr>
            <p:nvPr/>
          </p:nvSpPr>
          <p:spPr bwMode="auto">
            <a:xfrm>
              <a:off x="4635501" y="3479800"/>
              <a:ext cx="4019550" cy="303213"/>
            </a:xfrm>
            <a:custGeom>
              <a:avLst/>
              <a:gdLst>
                <a:gd name="T0" fmla="*/ 20 w 1069"/>
                <a:gd name="T1" fmla="*/ 81 h 81"/>
                <a:gd name="T2" fmla="*/ 5 w 1069"/>
                <a:gd name="T3" fmla="*/ 74 h 81"/>
                <a:gd name="T4" fmla="*/ 0 w 1069"/>
                <a:gd name="T5" fmla="*/ 24 h 81"/>
                <a:gd name="T6" fmla="*/ 11 w 1069"/>
                <a:gd name="T7" fmla="*/ 17 h 81"/>
                <a:gd name="T8" fmla="*/ 41 w 1069"/>
                <a:gd name="T9" fmla="*/ 17 h 81"/>
                <a:gd name="T10" fmla="*/ 319 w 1069"/>
                <a:gd name="T11" fmla="*/ 17 h 81"/>
                <a:gd name="T12" fmla="*/ 332 w 1069"/>
                <a:gd name="T13" fmla="*/ 17 h 81"/>
                <a:gd name="T14" fmla="*/ 539 w 1069"/>
                <a:gd name="T15" fmla="*/ 20 h 81"/>
                <a:gd name="T16" fmla="*/ 802 w 1069"/>
                <a:gd name="T17" fmla="*/ 17 h 81"/>
                <a:gd name="T18" fmla="*/ 956 w 1069"/>
                <a:gd name="T19" fmla="*/ 17 h 81"/>
                <a:gd name="T20" fmla="*/ 980 w 1069"/>
                <a:gd name="T21" fmla="*/ 16 h 81"/>
                <a:gd name="T22" fmla="*/ 1014 w 1069"/>
                <a:gd name="T23" fmla="*/ 24 h 81"/>
                <a:gd name="T24" fmla="*/ 1049 w 1069"/>
                <a:gd name="T25" fmla="*/ 23 h 81"/>
                <a:gd name="T26" fmla="*/ 1061 w 1069"/>
                <a:gd name="T27" fmla="*/ 20 h 81"/>
                <a:gd name="T28" fmla="*/ 1061 w 1069"/>
                <a:gd name="T29" fmla="*/ 36 h 81"/>
                <a:gd name="T30" fmla="*/ 1061 w 1069"/>
                <a:gd name="T31" fmla="*/ 50 h 81"/>
                <a:gd name="T32" fmla="*/ 1035 w 1069"/>
                <a:gd name="T33" fmla="*/ 77 h 81"/>
                <a:gd name="T34" fmla="*/ 1018 w 1069"/>
                <a:gd name="T35" fmla="*/ 68 h 81"/>
                <a:gd name="T36" fmla="*/ 882 w 1069"/>
                <a:gd name="T37" fmla="*/ 66 h 81"/>
                <a:gd name="T38" fmla="*/ 727 w 1069"/>
                <a:gd name="T39" fmla="*/ 67 h 81"/>
                <a:gd name="T40" fmla="*/ 569 w 1069"/>
                <a:gd name="T41" fmla="*/ 67 h 81"/>
                <a:gd name="T42" fmla="*/ 367 w 1069"/>
                <a:gd name="T43" fmla="*/ 63 h 81"/>
                <a:gd name="T44" fmla="*/ 294 w 1069"/>
                <a:gd name="T45" fmla="*/ 56 h 81"/>
                <a:gd name="T46" fmla="*/ 276 w 1069"/>
                <a:gd name="T47" fmla="*/ 55 h 81"/>
                <a:gd name="T48" fmla="*/ 109 w 1069"/>
                <a:gd name="T49" fmla="*/ 69 h 81"/>
                <a:gd name="T50" fmla="*/ 27 w 1069"/>
                <a:gd name="T51" fmla="*/ 71 h 81"/>
                <a:gd name="T52" fmla="*/ 20 w 1069"/>
                <a:gd name="T5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9" h="81">
                  <a:moveTo>
                    <a:pt x="20" y="81"/>
                  </a:moveTo>
                  <a:cubicBezTo>
                    <a:pt x="13" y="81"/>
                    <a:pt x="6" y="81"/>
                    <a:pt x="5" y="74"/>
                  </a:cubicBezTo>
                  <a:cubicBezTo>
                    <a:pt x="3" y="57"/>
                    <a:pt x="1" y="41"/>
                    <a:pt x="0" y="24"/>
                  </a:cubicBezTo>
                  <a:cubicBezTo>
                    <a:pt x="0" y="18"/>
                    <a:pt x="6" y="18"/>
                    <a:pt x="11" y="17"/>
                  </a:cubicBezTo>
                  <a:cubicBezTo>
                    <a:pt x="21" y="17"/>
                    <a:pt x="31" y="17"/>
                    <a:pt x="41" y="17"/>
                  </a:cubicBezTo>
                  <a:cubicBezTo>
                    <a:pt x="134" y="17"/>
                    <a:pt x="227" y="17"/>
                    <a:pt x="319" y="17"/>
                  </a:cubicBezTo>
                  <a:cubicBezTo>
                    <a:pt x="324" y="14"/>
                    <a:pt x="328" y="13"/>
                    <a:pt x="332" y="17"/>
                  </a:cubicBezTo>
                  <a:cubicBezTo>
                    <a:pt x="401" y="18"/>
                    <a:pt x="470" y="23"/>
                    <a:pt x="539" y="20"/>
                  </a:cubicBezTo>
                  <a:cubicBezTo>
                    <a:pt x="627" y="16"/>
                    <a:pt x="714" y="19"/>
                    <a:pt x="802" y="17"/>
                  </a:cubicBezTo>
                  <a:cubicBezTo>
                    <a:pt x="853" y="16"/>
                    <a:pt x="905" y="17"/>
                    <a:pt x="956" y="17"/>
                  </a:cubicBezTo>
                  <a:cubicBezTo>
                    <a:pt x="964" y="17"/>
                    <a:pt x="972" y="14"/>
                    <a:pt x="980" y="16"/>
                  </a:cubicBezTo>
                  <a:cubicBezTo>
                    <a:pt x="991" y="17"/>
                    <a:pt x="1006" y="0"/>
                    <a:pt x="1014" y="24"/>
                  </a:cubicBezTo>
                  <a:cubicBezTo>
                    <a:pt x="1015" y="28"/>
                    <a:pt x="1037" y="28"/>
                    <a:pt x="1049" y="23"/>
                  </a:cubicBezTo>
                  <a:cubicBezTo>
                    <a:pt x="1053" y="21"/>
                    <a:pt x="1057" y="15"/>
                    <a:pt x="1061" y="20"/>
                  </a:cubicBezTo>
                  <a:cubicBezTo>
                    <a:pt x="1065" y="25"/>
                    <a:pt x="1066" y="32"/>
                    <a:pt x="1061" y="36"/>
                  </a:cubicBezTo>
                  <a:cubicBezTo>
                    <a:pt x="1054" y="42"/>
                    <a:pt x="1057" y="44"/>
                    <a:pt x="1061" y="50"/>
                  </a:cubicBezTo>
                  <a:cubicBezTo>
                    <a:pt x="1069" y="63"/>
                    <a:pt x="1056" y="76"/>
                    <a:pt x="1035" y="77"/>
                  </a:cubicBezTo>
                  <a:cubicBezTo>
                    <a:pt x="1030" y="74"/>
                    <a:pt x="1024" y="71"/>
                    <a:pt x="1018" y="68"/>
                  </a:cubicBezTo>
                  <a:cubicBezTo>
                    <a:pt x="973" y="67"/>
                    <a:pt x="928" y="62"/>
                    <a:pt x="882" y="66"/>
                  </a:cubicBezTo>
                  <a:cubicBezTo>
                    <a:pt x="831" y="70"/>
                    <a:pt x="779" y="67"/>
                    <a:pt x="727" y="67"/>
                  </a:cubicBezTo>
                  <a:cubicBezTo>
                    <a:pt x="674" y="67"/>
                    <a:pt x="621" y="69"/>
                    <a:pt x="569" y="67"/>
                  </a:cubicBezTo>
                  <a:cubicBezTo>
                    <a:pt x="501" y="64"/>
                    <a:pt x="434" y="65"/>
                    <a:pt x="367" y="63"/>
                  </a:cubicBezTo>
                  <a:cubicBezTo>
                    <a:pt x="343" y="62"/>
                    <a:pt x="318" y="60"/>
                    <a:pt x="294" y="56"/>
                  </a:cubicBezTo>
                  <a:cubicBezTo>
                    <a:pt x="288" y="54"/>
                    <a:pt x="282" y="54"/>
                    <a:pt x="276" y="55"/>
                  </a:cubicBezTo>
                  <a:cubicBezTo>
                    <a:pt x="220" y="59"/>
                    <a:pt x="164" y="58"/>
                    <a:pt x="109" y="69"/>
                  </a:cubicBezTo>
                  <a:cubicBezTo>
                    <a:pt x="82" y="75"/>
                    <a:pt x="55" y="70"/>
                    <a:pt x="27" y="71"/>
                  </a:cubicBezTo>
                  <a:cubicBezTo>
                    <a:pt x="22" y="72"/>
                    <a:pt x="21" y="77"/>
                    <a:pt x="20" y="81"/>
                  </a:cubicBezTo>
                  <a:close/>
                </a:path>
              </a:pathLst>
            </a:custGeom>
            <a:solidFill>
              <a:srgbClr val="73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5" name="Freeform 65"/>
            <p:cNvSpPr>
              <a:spLocks/>
            </p:cNvSpPr>
            <p:nvPr/>
          </p:nvSpPr>
          <p:spPr bwMode="auto">
            <a:xfrm>
              <a:off x="4692651" y="3700462"/>
              <a:ext cx="3835400" cy="150813"/>
            </a:xfrm>
            <a:custGeom>
              <a:avLst/>
              <a:gdLst>
                <a:gd name="T0" fmla="*/ 1012 w 1020"/>
                <a:gd name="T1" fmla="*/ 6 h 40"/>
                <a:gd name="T2" fmla="*/ 1020 w 1020"/>
                <a:gd name="T3" fmla="*/ 18 h 40"/>
                <a:gd name="T4" fmla="*/ 871 w 1020"/>
                <a:gd name="T5" fmla="*/ 26 h 40"/>
                <a:gd name="T6" fmla="*/ 543 w 1020"/>
                <a:gd name="T7" fmla="*/ 30 h 40"/>
                <a:gd name="T8" fmla="*/ 414 w 1020"/>
                <a:gd name="T9" fmla="*/ 32 h 40"/>
                <a:gd name="T10" fmla="*/ 329 w 1020"/>
                <a:gd name="T11" fmla="*/ 37 h 40"/>
                <a:gd name="T12" fmla="*/ 297 w 1020"/>
                <a:gd name="T13" fmla="*/ 34 h 40"/>
                <a:gd name="T14" fmla="*/ 134 w 1020"/>
                <a:gd name="T15" fmla="*/ 30 h 40"/>
                <a:gd name="T16" fmla="*/ 5 w 1020"/>
                <a:gd name="T17" fmla="*/ 22 h 40"/>
                <a:gd name="T18" fmla="*/ 5 w 1020"/>
                <a:gd name="T19" fmla="*/ 14 h 40"/>
                <a:gd name="T20" fmla="*/ 19 w 1020"/>
                <a:gd name="T21" fmla="*/ 10 h 40"/>
                <a:gd name="T22" fmla="*/ 85 w 1020"/>
                <a:gd name="T23" fmla="*/ 10 h 40"/>
                <a:gd name="T24" fmla="*/ 238 w 1020"/>
                <a:gd name="T25" fmla="*/ 7 h 40"/>
                <a:gd name="T26" fmla="*/ 244 w 1020"/>
                <a:gd name="T27" fmla="*/ 14 h 40"/>
                <a:gd name="T28" fmla="*/ 209 w 1020"/>
                <a:gd name="T29" fmla="*/ 19 h 40"/>
                <a:gd name="T30" fmla="*/ 489 w 1020"/>
                <a:gd name="T31" fmla="*/ 8 h 40"/>
                <a:gd name="T32" fmla="*/ 672 w 1020"/>
                <a:gd name="T33" fmla="*/ 9 h 40"/>
                <a:gd name="T34" fmla="*/ 866 w 1020"/>
                <a:gd name="T35" fmla="*/ 7 h 40"/>
                <a:gd name="T36" fmla="*/ 985 w 1020"/>
                <a:gd name="T37" fmla="*/ 4 h 40"/>
                <a:gd name="T38" fmla="*/ 1012 w 1020"/>
                <a:gd name="T3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0" h="40">
                  <a:moveTo>
                    <a:pt x="1012" y="6"/>
                  </a:moveTo>
                  <a:cubicBezTo>
                    <a:pt x="1015" y="10"/>
                    <a:pt x="1018" y="14"/>
                    <a:pt x="1020" y="18"/>
                  </a:cubicBezTo>
                  <a:cubicBezTo>
                    <a:pt x="970" y="20"/>
                    <a:pt x="921" y="23"/>
                    <a:pt x="871" y="26"/>
                  </a:cubicBezTo>
                  <a:cubicBezTo>
                    <a:pt x="762" y="33"/>
                    <a:pt x="652" y="29"/>
                    <a:pt x="543" y="30"/>
                  </a:cubicBezTo>
                  <a:cubicBezTo>
                    <a:pt x="500" y="31"/>
                    <a:pt x="457" y="34"/>
                    <a:pt x="414" y="32"/>
                  </a:cubicBezTo>
                  <a:cubicBezTo>
                    <a:pt x="386" y="31"/>
                    <a:pt x="357" y="31"/>
                    <a:pt x="329" y="37"/>
                  </a:cubicBezTo>
                  <a:cubicBezTo>
                    <a:pt x="318" y="40"/>
                    <a:pt x="308" y="36"/>
                    <a:pt x="297" y="34"/>
                  </a:cubicBezTo>
                  <a:cubicBezTo>
                    <a:pt x="243" y="26"/>
                    <a:pt x="188" y="32"/>
                    <a:pt x="134" y="30"/>
                  </a:cubicBezTo>
                  <a:cubicBezTo>
                    <a:pt x="91" y="28"/>
                    <a:pt x="48" y="28"/>
                    <a:pt x="5" y="22"/>
                  </a:cubicBezTo>
                  <a:cubicBezTo>
                    <a:pt x="4" y="19"/>
                    <a:pt x="0" y="16"/>
                    <a:pt x="5" y="14"/>
                  </a:cubicBezTo>
                  <a:cubicBezTo>
                    <a:pt x="9" y="10"/>
                    <a:pt x="14" y="10"/>
                    <a:pt x="19" y="10"/>
                  </a:cubicBezTo>
                  <a:cubicBezTo>
                    <a:pt x="41" y="10"/>
                    <a:pt x="63" y="10"/>
                    <a:pt x="85" y="10"/>
                  </a:cubicBezTo>
                  <a:cubicBezTo>
                    <a:pt x="136" y="12"/>
                    <a:pt x="187" y="0"/>
                    <a:pt x="238" y="7"/>
                  </a:cubicBezTo>
                  <a:cubicBezTo>
                    <a:pt x="241" y="7"/>
                    <a:pt x="244" y="9"/>
                    <a:pt x="244" y="14"/>
                  </a:cubicBezTo>
                  <a:cubicBezTo>
                    <a:pt x="233" y="17"/>
                    <a:pt x="221" y="19"/>
                    <a:pt x="209" y="19"/>
                  </a:cubicBezTo>
                  <a:cubicBezTo>
                    <a:pt x="302" y="2"/>
                    <a:pt x="396" y="9"/>
                    <a:pt x="489" y="8"/>
                  </a:cubicBezTo>
                  <a:cubicBezTo>
                    <a:pt x="550" y="8"/>
                    <a:pt x="611" y="5"/>
                    <a:pt x="672" y="9"/>
                  </a:cubicBezTo>
                  <a:cubicBezTo>
                    <a:pt x="737" y="14"/>
                    <a:pt x="801" y="8"/>
                    <a:pt x="866" y="7"/>
                  </a:cubicBezTo>
                  <a:cubicBezTo>
                    <a:pt x="905" y="7"/>
                    <a:pt x="945" y="6"/>
                    <a:pt x="985" y="4"/>
                  </a:cubicBezTo>
                  <a:cubicBezTo>
                    <a:pt x="994" y="4"/>
                    <a:pt x="1003" y="2"/>
                    <a:pt x="1012" y="6"/>
                  </a:cubicBezTo>
                  <a:close/>
                </a:path>
              </a:pathLst>
            </a:custGeom>
            <a:solidFill>
              <a:srgbClr val="804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6" name="Freeform 66"/>
            <p:cNvSpPr>
              <a:spLocks/>
            </p:cNvSpPr>
            <p:nvPr/>
          </p:nvSpPr>
          <p:spPr bwMode="auto">
            <a:xfrm>
              <a:off x="5583238" y="2640012"/>
              <a:ext cx="1192212" cy="898525"/>
            </a:xfrm>
            <a:custGeom>
              <a:avLst/>
              <a:gdLst>
                <a:gd name="T0" fmla="*/ 30 w 317"/>
                <a:gd name="T1" fmla="*/ 182 h 239"/>
                <a:gd name="T2" fmla="*/ 12 w 317"/>
                <a:gd name="T3" fmla="*/ 77 h 239"/>
                <a:gd name="T4" fmla="*/ 30 w 317"/>
                <a:gd name="T5" fmla="*/ 47 h 239"/>
                <a:gd name="T6" fmla="*/ 180 w 317"/>
                <a:gd name="T7" fmla="*/ 34 h 239"/>
                <a:gd name="T8" fmla="*/ 148 w 317"/>
                <a:gd name="T9" fmla="*/ 8 h 239"/>
                <a:gd name="T10" fmla="*/ 173 w 317"/>
                <a:gd name="T11" fmla="*/ 6 h 239"/>
                <a:gd name="T12" fmla="*/ 211 w 317"/>
                <a:gd name="T13" fmla="*/ 68 h 239"/>
                <a:gd name="T14" fmla="*/ 167 w 317"/>
                <a:gd name="T15" fmla="*/ 156 h 239"/>
                <a:gd name="T16" fmla="*/ 131 w 317"/>
                <a:gd name="T17" fmla="*/ 149 h 239"/>
                <a:gd name="T18" fmla="*/ 122 w 317"/>
                <a:gd name="T19" fmla="*/ 138 h 239"/>
                <a:gd name="T20" fmla="*/ 149 w 317"/>
                <a:gd name="T21" fmla="*/ 125 h 239"/>
                <a:gd name="T22" fmla="*/ 171 w 317"/>
                <a:gd name="T23" fmla="*/ 111 h 239"/>
                <a:gd name="T24" fmla="*/ 167 w 317"/>
                <a:gd name="T25" fmla="*/ 100 h 239"/>
                <a:gd name="T26" fmla="*/ 62 w 317"/>
                <a:gd name="T27" fmla="*/ 104 h 239"/>
                <a:gd name="T28" fmla="*/ 50 w 317"/>
                <a:gd name="T29" fmla="*/ 113 h 239"/>
                <a:gd name="T30" fmla="*/ 72 w 317"/>
                <a:gd name="T31" fmla="*/ 129 h 239"/>
                <a:gd name="T32" fmla="*/ 88 w 317"/>
                <a:gd name="T33" fmla="*/ 131 h 239"/>
                <a:gd name="T34" fmla="*/ 55 w 317"/>
                <a:gd name="T35" fmla="*/ 147 h 239"/>
                <a:gd name="T36" fmla="*/ 61 w 317"/>
                <a:gd name="T37" fmla="*/ 171 h 239"/>
                <a:gd name="T38" fmla="*/ 68 w 317"/>
                <a:gd name="T39" fmla="*/ 199 h 239"/>
                <a:gd name="T40" fmla="*/ 175 w 317"/>
                <a:gd name="T41" fmla="*/ 172 h 239"/>
                <a:gd name="T42" fmla="*/ 204 w 317"/>
                <a:gd name="T43" fmla="*/ 187 h 239"/>
                <a:gd name="T44" fmla="*/ 275 w 317"/>
                <a:gd name="T45" fmla="*/ 201 h 239"/>
                <a:gd name="T46" fmla="*/ 298 w 317"/>
                <a:gd name="T47" fmla="*/ 213 h 239"/>
                <a:gd name="T48" fmla="*/ 316 w 317"/>
                <a:gd name="T49" fmla="*/ 228 h 239"/>
                <a:gd name="T50" fmla="*/ 216 w 317"/>
                <a:gd name="T51" fmla="*/ 232 h 239"/>
                <a:gd name="T52" fmla="*/ 183 w 317"/>
                <a:gd name="T53" fmla="*/ 222 h 239"/>
                <a:gd name="T54" fmla="*/ 132 w 317"/>
                <a:gd name="T55" fmla="*/ 221 h 239"/>
                <a:gd name="T56" fmla="*/ 190 w 317"/>
                <a:gd name="T57" fmla="*/ 202 h 239"/>
                <a:gd name="T58" fmla="*/ 189 w 317"/>
                <a:gd name="T59" fmla="*/ 201 h 239"/>
                <a:gd name="T60" fmla="*/ 95 w 317"/>
                <a:gd name="T61" fmla="*/ 218 h 239"/>
                <a:gd name="T62" fmla="*/ 26 w 317"/>
                <a:gd name="T63" fmla="*/ 20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239">
                  <a:moveTo>
                    <a:pt x="24" y="204"/>
                  </a:moveTo>
                  <a:cubicBezTo>
                    <a:pt x="14" y="194"/>
                    <a:pt x="23" y="187"/>
                    <a:pt x="30" y="182"/>
                  </a:cubicBezTo>
                  <a:cubicBezTo>
                    <a:pt x="38" y="177"/>
                    <a:pt x="39" y="171"/>
                    <a:pt x="37" y="162"/>
                  </a:cubicBezTo>
                  <a:cubicBezTo>
                    <a:pt x="30" y="133"/>
                    <a:pt x="30" y="103"/>
                    <a:pt x="12" y="77"/>
                  </a:cubicBezTo>
                  <a:cubicBezTo>
                    <a:pt x="5" y="65"/>
                    <a:pt x="0" y="49"/>
                    <a:pt x="7" y="34"/>
                  </a:cubicBezTo>
                  <a:cubicBezTo>
                    <a:pt x="14" y="39"/>
                    <a:pt x="19" y="49"/>
                    <a:pt x="30" y="47"/>
                  </a:cubicBezTo>
                  <a:cubicBezTo>
                    <a:pt x="62" y="47"/>
                    <a:pt x="94" y="47"/>
                    <a:pt x="125" y="47"/>
                  </a:cubicBezTo>
                  <a:cubicBezTo>
                    <a:pt x="144" y="47"/>
                    <a:pt x="161" y="43"/>
                    <a:pt x="180" y="34"/>
                  </a:cubicBezTo>
                  <a:cubicBezTo>
                    <a:pt x="169" y="25"/>
                    <a:pt x="154" y="28"/>
                    <a:pt x="148" y="16"/>
                  </a:cubicBezTo>
                  <a:cubicBezTo>
                    <a:pt x="148" y="14"/>
                    <a:pt x="148" y="11"/>
                    <a:pt x="148" y="8"/>
                  </a:cubicBezTo>
                  <a:cubicBezTo>
                    <a:pt x="153" y="2"/>
                    <a:pt x="160" y="0"/>
                    <a:pt x="168" y="3"/>
                  </a:cubicBezTo>
                  <a:cubicBezTo>
                    <a:pt x="169" y="4"/>
                    <a:pt x="171" y="5"/>
                    <a:pt x="173" y="6"/>
                  </a:cubicBezTo>
                  <a:cubicBezTo>
                    <a:pt x="174" y="8"/>
                    <a:pt x="176" y="9"/>
                    <a:pt x="178" y="9"/>
                  </a:cubicBezTo>
                  <a:cubicBezTo>
                    <a:pt x="216" y="22"/>
                    <a:pt x="224" y="29"/>
                    <a:pt x="211" y="68"/>
                  </a:cubicBezTo>
                  <a:cubicBezTo>
                    <a:pt x="202" y="98"/>
                    <a:pt x="197" y="128"/>
                    <a:pt x="187" y="158"/>
                  </a:cubicBezTo>
                  <a:cubicBezTo>
                    <a:pt x="179" y="168"/>
                    <a:pt x="174" y="149"/>
                    <a:pt x="167" y="156"/>
                  </a:cubicBezTo>
                  <a:cubicBezTo>
                    <a:pt x="157" y="156"/>
                    <a:pt x="148" y="151"/>
                    <a:pt x="139" y="155"/>
                  </a:cubicBezTo>
                  <a:cubicBezTo>
                    <a:pt x="135" y="156"/>
                    <a:pt x="131" y="154"/>
                    <a:pt x="131" y="149"/>
                  </a:cubicBezTo>
                  <a:cubicBezTo>
                    <a:pt x="140" y="132"/>
                    <a:pt x="158" y="144"/>
                    <a:pt x="169" y="137"/>
                  </a:cubicBezTo>
                  <a:cubicBezTo>
                    <a:pt x="154" y="137"/>
                    <a:pt x="138" y="143"/>
                    <a:pt x="122" y="138"/>
                  </a:cubicBezTo>
                  <a:cubicBezTo>
                    <a:pt x="120" y="137"/>
                    <a:pt x="118" y="134"/>
                    <a:pt x="120" y="131"/>
                  </a:cubicBezTo>
                  <a:cubicBezTo>
                    <a:pt x="129" y="125"/>
                    <a:pt x="139" y="129"/>
                    <a:pt x="149" y="125"/>
                  </a:cubicBezTo>
                  <a:cubicBezTo>
                    <a:pt x="154" y="122"/>
                    <a:pt x="163" y="125"/>
                    <a:pt x="165" y="115"/>
                  </a:cubicBezTo>
                  <a:cubicBezTo>
                    <a:pt x="167" y="113"/>
                    <a:pt x="169" y="112"/>
                    <a:pt x="171" y="111"/>
                  </a:cubicBezTo>
                  <a:cubicBezTo>
                    <a:pt x="176" y="109"/>
                    <a:pt x="181" y="107"/>
                    <a:pt x="179" y="102"/>
                  </a:cubicBezTo>
                  <a:cubicBezTo>
                    <a:pt x="177" y="95"/>
                    <a:pt x="171" y="99"/>
                    <a:pt x="167" y="100"/>
                  </a:cubicBezTo>
                  <a:cubicBezTo>
                    <a:pt x="138" y="106"/>
                    <a:pt x="109" y="106"/>
                    <a:pt x="80" y="106"/>
                  </a:cubicBezTo>
                  <a:cubicBezTo>
                    <a:pt x="74" y="106"/>
                    <a:pt x="68" y="105"/>
                    <a:pt x="62" y="104"/>
                  </a:cubicBezTo>
                  <a:cubicBezTo>
                    <a:pt x="54" y="102"/>
                    <a:pt x="46" y="100"/>
                    <a:pt x="37" y="101"/>
                  </a:cubicBezTo>
                  <a:cubicBezTo>
                    <a:pt x="37" y="109"/>
                    <a:pt x="44" y="111"/>
                    <a:pt x="50" y="113"/>
                  </a:cubicBezTo>
                  <a:cubicBezTo>
                    <a:pt x="58" y="117"/>
                    <a:pt x="70" y="112"/>
                    <a:pt x="77" y="122"/>
                  </a:cubicBezTo>
                  <a:cubicBezTo>
                    <a:pt x="77" y="126"/>
                    <a:pt x="75" y="128"/>
                    <a:pt x="72" y="129"/>
                  </a:cubicBezTo>
                  <a:cubicBezTo>
                    <a:pt x="65" y="129"/>
                    <a:pt x="58" y="127"/>
                    <a:pt x="53" y="126"/>
                  </a:cubicBezTo>
                  <a:cubicBezTo>
                    <a:pt x="62" y="133"/>
                    <a:pt x="76" y="125"/>
                    <a:pt x="88" y="131"/>
                  </a:cubicBezTo>
                  <a:cubicBezTo>
                    <a:pt x="89" y="135"/>
                    <a:pt x="88" y="137"/>
                    <a:pt x="85" y="138"/>
                  </a:cubicBezTo>
                  <a:cubicBezTo>
                    <a:pt x="76" y="145"/>
                    <a:pt x="62" y="135"/>
                    <a:pt x="55" y="147"/>
                  </a:cubicBezTo>
                  <a:cubicBezTo>
                    <a:pt x="55" y="153"/>
                    <a:pt x="57" y="158"/>
                    <a:pt x="61" y="161"/>
                  </a:cubicBezTo>
                  <a:cubicBezTo>
                    <a:pt x="64" y="164"/>
                    <a:pt x="66" y="168"/>
                    <a:pt x="61" y="171"/>
                  </a:cubicBezTo>
                  <a:cubicBezTo>
                    <a:pt x="53" y="173"/>
                    <a:pt x="51" y="177"/>
                    <a:pt x="53" y="186"/>
                  </a:cubicBezTo>
                  <a:cubicBezTo>
                    <a:pt x="55" y="194"/>
                    <a:pt x="60" y="198"/>
                    <a:pt x="68" y="199"/>
                  </a:cubicBezTo>
                  <a:cubicBezTo>
                    <a:pt x="93" y="202"/>
                    <a:pt x="118" y="206"/>
                    <a:pt x="143" y="199"/>
                  </a:cubicBezTo>
                  <a:cubicBezTo>
                    <a:pt x="162" y="201"/>
                    <a:pt x="171" y="190"/>
                    <a:pt x="175" y="172"/>
                  </a:cubicBezTo>
                  <a:cubicBezTo>
                    <a:pt x="178" y="170"/>
                    <a:pt x="182" y="171"/>
                    <a:pt x="186" y="172"/>
                  </a:cubicBezTo>
                  <a:cubicBezTo>
                    <a:pt x="194" y="175"/>
                    <a:pt x="203" y="179"/>
                    <a:pt x="204" y="187"/>
                  </a:cubicBezTo>
                  <a:cubicBezTo>
                    <a:pt x="207" y="205"/>
                    <a:pt x="219" y="203"/>
                    <a:pt x="232" y="203"/>
                  </a:cubicBezTo>
                  <a:cubicBezTo>
                    <a:pt x="246" y="202"/>
                    <a:pt x="261" y="204"/>
                    <a:pt x="275" y="201"/>
                  </a:cubicBezTo>
                  <a:cubicBezTo>
                    <a:pt x="276" y="199"/>
                    <a:pt x="278" y="198"/>
                    <a:pt x="279" y="196"/>
                  </a:cubicBezTo>
                  <a:cubicBezTo>
                    <a:pt x="287" y="200"/>
                    <a:pt x="290" y="209"/>
                    <a:pt x="298" y="213"/>
                  </a:cubicBezTo>
                  <a:cubicBezTo>
                    <a:pt x="304" y="217"/>
                    <a:pt x="310" y="219"/>
                    <a:pt x="316" y="223"/>
                  </a:cubicBezTo>
                  <a:cubicBezTo>
                    <a:pt x="317" y="225"/>
                    <a:pt x="317" y="226"/>
                    <a:pt x="316" y="228"/>
                  </a:cubicBezTo>
                  <a:cubicBezTo>
                    <a:pt x="313" y="229"/>
                    <a:pt x="310" y="231"/>
                    <a:pt x="307" y="232"/>
                  </a:cubicBezTo>
                  <a:cubicBezTo>
                    <a:pt x="277" y="229"/>
                    <a:pt x="246" y="229"/>
                    <a:pt x="216" y="232"/>
                  </a:cubicBezTo>
                  <a:cubicBezTo>
                    <a:pt x="205" y="230"/>
                    <a:pt x="191" y="239"/>
                    <a:pt x="183" y="224"/>
                  </a:cubicBezTo>
                  <a:cubicBezTo>
                    <a:pt x="183" y="223"/>
                    <a:pt x="183" y="223"/>
                    <a:pt x="183" y="222"/>
                  </a:cubicBezTo>
                  <a:cubicBezTo>
                    <a:pt x="184" y="220"/>
                    <a:pt x="183" y="219"/>
                    <a:pt x="182" y="220"/>
                  </a:cubicBezTo>
                  <a:cubicBezTo>
                    <a:pt x="165" y="225"/>
                    <a:pt x="149" y="227"/>
                    <a:pt x="132" y="221"/>
                  </a:cubicBezTo>
                  <a:cubicBezTo>
                    <a:pt x="131" y="219"/>
                    <a:pt x="130" y="218"/>
                    <a:pt x="131" y="216"/>
                  </a:cubicBezTo>
                  <a:cubicBezTo>
                    <a:pt x="150" y="209"/>
                    <a:pt x="172" y="214"/>
                    <a:pt x="190" y="202"/>
                  </a:cubicBezTo>
                  <a:cubicBezTo>
                    <a:pt x="190" y="200"/>
                    <a:pt x="189" y="198"/>
                    <a:pt x="188" y="196"/>
                  </a:cubicBezTo>
                  <a:cubicBezTo>
                    <a:pt x="186" y="198"/>
                    <a:pt x="189" y="200"/>
                    <a:pt x="189" y="201"/>
                  </a:cubicBezTo>
                  <a:cubicBezTo>
                    <a:pt x="188" y="203"/>
                    <a:pt x="187" y="205"/>
                    <a:pt x="185" y="206"/>
                  </a:cubicBezTo>
                  <a:cubicBezTo>
                    <a:pt x="155" y="211"/>
                    <a:pt x="126" y="218"/>
                    <a:pt x="95" y="218"/>
                  </a:cubicBezTo>
                  <a:cubicBezTo>
                    <a:pt x="71" y="218"/>
                    <a:pt x="49" y="213"/>
                    <a:pt x="28" y="204"/>
                  </a:cubicBezTo>
                  <a:cubicBezTo>
                    <a:pt x="26" y="204"/>
                    <a:pt x="26" y="204"/>
                    <a:pt x="26" y="204"/>
                  </a:cubicBezTo>
                  <a:lnTo>
                    <a:pt x="24" y="204"/>
                  </a:lnTo>
                  <a:close/>
                </a:path>
              </a:pathLst>
            </a:custGeom>
            <a:solidFill>
              <a:srgbClr val="3E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7" name="Freeform 67"/>
            <p:cNvSpPr>
              <a:spLocks/>
            </p:cNvSpPr>
            <p:nvPr/>
          </p:nvSpPr>
          <p:spPr bwMode="auto">
            <a:xfrm>
              <a:off x="7165976" y="2466975"/>
              <a:ext cx="279400" cy="1027113"/>
            </a:xfrm>
            <a:custGeom>
              <a:avLst/>
              <a:gdLst>
                <a:gd name="T0" fmla="*/ 2 w 74"/>
                <a:gd name="T1" fmla="*/ 69 h 273"/>
                <a:gd name="T2" fmla="*/ 7 w 74"/>
                <a:gd name="T3" fmla="*/ 66 h 273"/>
                <a:gd name="T4" fmla="*/ 43 w 74"/>
                <a:gd name="T5" fmla="*/ 28 h 273"/>
                <a:gd name="T6" fmla="*/ 62 w 74"/>
                <a:gd name="T7" fmla="*/ 0 h 273"/>
                <a:gd name="T8" fmla="*/ 54 w 74"/>
                <a:gd name="T9" fmla="*/ 37 h 273"/>
                <a:gd name="T10" fmla="*/ 53 w 74"/>
                <a:gd name="T11" fmla="*/ 41 h 273"/>
                <a:gd name="T12" fmla="*/ 64 w 74"/>
                <a:gd name="T13" fmla="*/ 110 h 273"/>
                <a:gd name="T14" fmla="*/ 68 w 74"/>
                <a:gd name="T15" fmla="*/ 179 h 273"/>
                <a:gd name="T16" fmla="*/ 68 w 74"/>
                <a:gd name="T17" fmla="*/ 238 h 273"/>
                <a:gd name="T18" fmla="*/ 63 w 74"/>
                <a:gd name="T19" fmla="*/ 255 h 273"/>
                <a:gd name="T20" fmla="*/ 26 w 74"/>
                <a:gd name="T21" fmla="*/ 273 h 273"/>
                <a:gd name="T22" fmla="*/ 17 w 74"/>
                <a:gd name="T23" fmla="*/ 245 h 273"/>
                <a:gd name="T24" fmla="*/ 17 w 74"/>
                <a:gd name="T25" fmla="*/ 107 h 273"/>
                <a:gd name="T26" fmla="*/ 3 w 74"/>
                <a:gd name="T27" fmla="*/ 79 h 273"/>
                <a:gd name="T28" fmla="*/ 2 w 74"/>
                <a:gd name="T29" fmla="*/ 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73">
                  <a:moveTo>
                    <a:pt x="2" y="69"/>
                  </a:moveTo>
                  <a:cubicBezTo>
                    <a:pt x="4" y="68"/>
                    <a:pt x="5" y="66"/>
                    <a:pt x="7" y="66"/>
                  </a:cubicBezTo>
                  <a:cubicBezTo>
                    <a:pt x="39" y="62"/>
                    <a:pt x="38" y="62"/>
                    <a:pt x="43" y="28"/>
                  </a:cubicBezTo>
                  <a:cubicBezTo>
                    <a:pt x="44" y="16"/>
                    <a:pt x="43" y="1"/>
                    <a:pt x="62" y="0"/>
                  </a:cubicBezTo>
                  <a:cubicBezTo>
                    <a:pt x="59" y="12"/>
                    <a:pt x="71" y="27"/>
                    <a:pt x="54" y="37"/>
                  </a:cubicBezTo>
                  <a:cubicBezTo>
                    <a:pt x="53" y="37"/>
                    <a:pt x="51" y="39"/>
                    <a:pt x="53" y="41"/>
                  </a:cubicBezTo>
                  <a:cubicBezTo>
                    <a:pt x="74" y="61"/>
                    <a:pt x="57" y="87"/>
                    <a:pt x="64" y="110"/>
                  </a:cubicBezTo>
                  <a:cubicBezTo>
                    <a:pt x="69" y="133"/>
                    <a:pt x="64" y="156"/>
                    <a:pt x="68" y="179"/>
                  </a:cubicBezTo>
                  <a:cubicBezTo>
                    <a:pt x="69" y="199"/>
                    <a:pt x="68" y="219"/>
                    <a:pt x="68" y="238"/>
                  </a:cubicBezTo>
                  <a:cubicBezTo>
                    <a:pt x="69" y="244"/>
                    <a:pt x="69" y="250"/>
                    <a:pt x="63" y="255"/>
                  </a:cubicBezTo>
                  <a:cubicBezTo>
                    <a:pt x="54" y="266"/>
                    <a:pt x="41" y="271"/>
                    <a:pt x="26" y="273"/>
                  </a:cubicBezTo>
                  <a:cubicBezTo>
                    <a:pt x="14" y="267"/>
                    <a:pt x="17" y="255"/>
                    <a:pt x="17" y="245"/>
                  </a:cubicBezTo>
                  <a:cubicBezTo>
                    <a:pt x="16" y="199"/>
                    <a:pt x="17" y="153"/>
                    <a:pt x="17" y="107"/>
                  </a:cubicBezTo>
                  <a:cubicBezTo>
                    <a:pt x="17" y="96"/>
                    <a:pt x="16" y="84"/>
                    <a:pt x="3" y="79"/>
                  </a:cubicBezTo>
                  <a:cubicBezTo>
                    <a:pt x="0" y="76"/>
                    <a:pt x="0" y="73"/>
                    <a:pt x="2" y="69"/>
                  </a:cubicBezTo>
                  <a:close/>
                </a:path>
              </a:pathLst>
            </a:custGeom>
            <a:solidFill>
              <a:srgbClr val="8FB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8" name="Freeform 68"/>
            <p:cNvSpPr>
              <a:spLocks/>
            </p:cNvSpPr>
            <p:nvPr/>
          </p:nvSpPr>
          <p:spPr bwMode="auto">
            <a:xfrm>
              <a:off x="6737351" y="2971800"/>
              <a:ext cx="346075" cy="552450"/>
            </a:xfrm>
            <a:custGeom>
              <a:avLst/>
              <a:gdLst>
                <a:gd name="T0" fmla="*/ 9 w 92"/>
                <a:gd name="T1" fmla="*/ 140 h 147"/>
                <a:gd name="T2" fmla="*/ 8 w 92"/>
                <a:gd name="T3" fmla="*/ 137 h 147"/>
                <a:gd name="T4" fmla="*/ 6 w 92"/>
                <a:gd name="T5" fmla="*/ 109 h 147"/>
                <a:gd name="T6" fmla="*/ 4 w 92"/>
                <a:gd name="T7" fmla="*/ 36 h 147"/>
                <a:gd name="T8" fmla="*/ 10 w 92"/>
                <a:gd name="T9" fmla="*/ 2 h 147"/>
                <a:gd name="T10" fmla="*/ 82 w 92"/>
                <a:gd name="T11" fmla="*/ 5 h 147"/>
                <a:gd name="T12" fmla="*/ 90 w 92"/>
                <a:gd name="T13" fmla="*/ 95 h 147"/>
                <a:gd name="T14" fmla="*/ 91 w 92"/>
                <a:gd name="T15" fmla="*/ 133 h 147"/>
                <a:gd name="T16" fmla="*/ 77 w 92"/>
                <a:gd name="T17" fmla="*/ 146 h 147"/>
                <a:gd name="T18" fmla="*/ 47 w 92"/>
                <a:gd name="T19" fmla="*/ 145 h 147"/>
                <a:gd name="T20" fmla="*/ 9 w 92"/>
                <a:gd name="T21" fmla="*/ 14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47">
                  <a:moveTo>
                    <a:pt x="9" y="140"/>
                  </a:moveTo>
                  <a:cubicBezTo>
                    <a:pt x="9" y="139"/>
                    <a:pt x="8" y="138"/>
                    <a:pt x="8" y="137"/>
                  </a:cubicBezTo>
                  <a:cubicBezTo>
                    <a:pt x="4" y="128"/>
                    <a:pt x="7" y="119"/>
                    <a:pt x="6" y="109"/>
                  </a:cubicBezTo>
                  <a:cubicBezTo>
                    <a:pt x="6" y="85"/>
                    <a:pt x="7" y="60"/>
                    <a:pt x="4" y="36"/>
                  </a:cubicBezTo>
                  <a:cubicBezTo>
                    <a:pt x="2" y="24"/>
                    <a:pt x="0" y="12"/>
                    <a:pt x="10" y="2"/>
                  </a:cubicBezTo>
                  <a:cubicBezTo>
                    <a:pt x="34" y="1"/>
                    <a:pt x="59" y="0"/>
                    <a:pt x="82" y="5"/>
                  </a:cubicBezTo>
                  <a:cubicBezTo>
                    <a:pt x="90" y="34"/>
                    <a:pt x="86" y="65"/>
                    <a:pt x="90" y="95"/>
                  </a:cubicBezTo>
                  <a:cubicBezTo>
                    <a:pt x="92" y="107"/>
                    <a:pt x="91" y="120"/>
                    <a:pt x="91" y="133"/>
                  </a:cubicBezTo>
                  <a:cubicBezTo>
                    <a:pt x="91" y="143"/>
                    <a:pt x="87" y="147"/>
                    <a:pt x="77" y="146"/>
                  </a:cubicBezTo>
                  <a:cubicBezTo>
                    <a:pt x="67" y="145"/>
                    <a:pt x="57" y="147"/>
                    <a:pt x="47" y="145"/>
                  </a:cubicBezTo>
                  <a:cubicBezTo>
                    <a:pt x="34" y="143"/>
                    <a:pt x="22" y="142"/>
                    <a:pt x="9" y="140"/>
                  </a:cubicBezTo>
                  <a:close/>
                </a:path>
              </a:pathLst>
            </a:custGeom>
            <a:solidFill>
              <a:srgbClr val="BFD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9" name="Freeform 69"/>
            <p:cNvSpPr>
              <a:spLocks/>
            </p:cNvSpPr>
            <p:nvPr/>
          </p:nvSpPr>
          <p:spPr bwMode="auto">
            <a:xfrm>
              <a:off x="6915151" y="2727325"/>
              <a:ext cx="349250" cy="815975"/>
            </a:xfrm>
            <a:custGeom>
              <a:avLst/>
              <a:gdLst>
                <a:gd name="T0" fmla="*/ 0 w 93"/>
                <a:gd name="T1" fmla="*/ 210 h 217"/>
                <a:gd name="T2" fmla="*/ 36 w 93"/>
                <a:gd name="T3" fmla="*/ 206 h 217"/>
                <a:gd name="T4" fmla="*/ 38 w 93"/>
                <a:gd name="T5" fmla="*/ 170 h 217"/>
                <a:gd name="T6" fmla="*/ 33 w 93"/>
                <a:gd name="T7" fmla="*/ 69 h 217"/>
                <a:gd name="T8" fmla="*/ 70 w 93"/>
                <a:gd name="T9" fmla="*/ 9 h 217"/>
                <a:gd name="T10" fmla="*/ 89 w 93"/>
                <a:gd name="T11" fmla="*/ 26 h 217"/>
                <a:gd name="T12" fmla="*/ 90 w 93"/>
                <a:gd name="T13" fmla="*/ 181 h 217"/>
                <a:gd name="T14" fmla="*/ 93 w 93"/>
                <a:gd name="T15" fmla="*/ 204 h 217"/>
                <a:gd name="T16" fmla="*/ 0 w 93"/>
                <a:gd name="T17" fmla="*/ 21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17">
                  <a:moveTo>
                    <a:pt x="0" y="210"/>
                  </a:moveTo>
                  <a:cubicBezTo>
                    <a:pt x="13" y="209"/>
                    <a:pt x="30" y="213"/>
                    <a:pt x="36" y="206"/>
                  </a:cubicBezTo>
                  <a:cubicBezTo>
                    <a:pt x="42" y="200"/>
                    <a:pt x="38" y="183"/>
                    <a:pt x="38" y="170"/>
                  </a:cubicBezTo>
                  <a:cubicBezTo>
                    <a:pt x="37" y="137"/>
                    <a:pt x="32" y="103"/>
                    <a:pt x="33" y="69"/>
                  </a:cubicBezTo>
                  <a:cubicBezTo>
                    <a:pt x="50" y="52"/>
                    <a:pt x="58" y="30"/>
                    <a:pt x="70" y="9"/>
                  </a:cubicBezTo>
                  <a:cubicBezTo>
                    <a:pt x="89" y="0"/>
                    <a:pt x="89" y="15"/>
                    <a:pt x="89" y="26"/>
                  </a:cubicBezTo>
                  <a:cubicBezTo>
                    <a:pt x="90" y="78"/>
                    <a:pt x="90" y="130"/>
                    <a:pt x="90" y="181"/>
                  </a:cubicBezTo>
                  <a:cubicBezTo>
                    <a:pt x="90" y="189"/>
                    <a:pt x="88" y="197"/>
                    <a:pt x="93" y="204"/>
                  </a:cubicBezTo>
                  <a:cubicBezTo>
                    <a:pt x="63" y="214"/>
                    <a:pt x="32" y="217"/>
                    <a:pt x="0" y="210"/>
                  </a:cubicBezTo>
                  <a:close/>
                </a:path>
              </a:pathLst>
            </a:custGeom>
            <a:solidFill>
              <a:srgbClr val="A2D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0" name="Freeform 70"/>
            <p:cNvSpPr>
              <a:spLocks/>
            </p:cNvSpPr>
            <p:nvPr/>
          </p:nvSpPr>
          <p:spPr bwMode="auto">
            <a:xfrm>
              <a:off x="4824413" y="3408362"/>
              <a:ext cx="563562" cy="77788"/>
            </a:xfrm>
            <a:custGeom>
              <a:avLst/>
              <a:gdLst>
                <a:gd name="T0" fmla="*/ 34 w 150"/>
                <a:gd name="T1" fmla="*/ 20 h 21"/>
                <a:gd name="T2" fmla="*/ 0 w 150"/>
                <a:gd name="T3" fmla="*/ 8 h 21"/>
                <a:gd name="T4" fmla="*/ 150 w 150"/>
                <a:gd name="T5" fmla="*/ 0 h 21"/>
                <a:gd name="T6" fmla="*/ 100 w 150"/>
                <a:gd name="T7" fmla="*/ 19 h 21"/>
                <a:gd name="T8" fmla="*/ 34 w 15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1">
                  <a:moveTo>
                    <a:pt x="34" y="20"/>
                  </a:moveTo>
                  <a:cubicBezTo>
                    <a:pt x="24" y="14"/>
                    <a:pt x="9" y="18"/>
                    <a:pt x="0" y="8"/>
                  </a:cubicBezTo>
                  <a:cubicBezTo>
                    <a:pt x="50" y="6"/>
                    <a:pt x="100" y="17"/>
                    <a:pt x="150" y="0"/>
                  </a:cubicBezTo>
                  <a:cubicBezTo>
                    <a:pt x="137" y="17"/>
                    <a:pt x="118" y="17"/>
                    <a:pt x="100" y="19"/>
                  </a:cubicBezTo>
                  <a:cubicBezTo>
                    <a:pt x="78" y="21"/>
                    <a:pt x="56" y="20"/>
                    <a:pt x="34" y="20"/>
                  </a:cubicBezTo>
                  <a:close/>
                </a:path>
              </a:pathLst>
            </a:custGeom>
            <a:solidFill>
              <a:srgbClr val="C97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1" name="Freeform 71"/>
            <p:cNvSpPr>
              <a:spLocks/>
            </p:cNvSpPr>
            <p:nvPr/>
          </p:nvSpPr>
          <p:spPr bwMode="auto">
            <a:xfrm>
              <a:off x="7877176" y="3430587"/>
              <a:ext cx="538162" cy="90488"/>
            </a:xfrm>
            <a:custGeom>
              <a:avLst/>
              <a:gdLst>
                <a:gd name="T0" fmla="*/ 0 w 143"/>
                <a:gd name="T1" fmla="*/ 3 h 24"/>
                <a:gd name="T2" fmla="*/ 143 w 143"/>
                <a:gd name="T3" fmla="*/ 0 h 24"/>
                <a:gd name="T4" fmla="*/ 0 w 143"/>
                <a:gd name="T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24">
                  <a:moveTo>
                    <a:pt x="0" y="3"/>
                  </a:moveTo>
                  <a:cubicBezTo>
                    <a:pt x="48" y="9"/>
                    <a:pt x="96" y="6"/>
                    <a:pt x="143" y="0"/>
                  </a:cubicBezTo>
                  <a:cubicBezTo>
                    <a:pt x="125" y="20"/>
                    <a:pt x="30" y="24"/>
                    <a:pt x="0" y="3"/>
                  </a:cubicBezTo>
                  <a:close/>
                </a:path>
              </a:pathLst>
            </a:custGeom>
            <a:solidFill>
              <a:srgbClr val="97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2" name="Freeform 72"/>
            <p:cNvSpPr>
              <a:spLocks/>
            </p:cNvSpPr>
            <p:nvPr/>
          </p:nvSpPr>
          <p:spPr bwMode="auto">
            <a:xfrm>
              <a:off x="7805738" y="3343275"/>
              <a:ext cx="650875" cy="106363"/>
            </a:xfrm>
            <a:custGeom>
              <a:avLst/>
              <a:gdLst>
                <a:gd name="T0" fmla="*/ 0 w 173"/>
                <a:gd name="T1" fmla="*/ 9 h 28"/>
                <a:gd name="T2" fmla="*/ 3 w 173"/>
                <a:gd name="T3" fmla="*/ 2 h 28"/>
                <a:gd name="T4" fmla="*/ 114 w 173"/>
                <a:gd name="T5" fmla="*/ 16 h 28"/>
                <a:gd name="T6" fmla="*/ 168 w 173"/>
                <a:gd name="T7" fmla="*/ 5 h 28"/>
                <a:gd name="T8" fmla="*/ 173 w 173"/>
                <a:gd name="T9" fmla="*/ 5 h 28"/>
                <a:gd name="T10" fmla="*/ 136 w 173"/>
                <a:gd name="T11" fmla="*/ 20 h 28"/>
                <a:gd name="T12" fmla="*/ 29 w 173"/>
                <a:gd name="T13" fmla="*/ 22 h 28"/>
                <a:gd name="T14" fmla="*/ 0 w 173"/>
                <a:gd name="T1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28">
                  <a:moveTo>
                    <a:pt x="0" y="9"/>
                  </a:moveTo>
                  <a:cubicBezTo>
                    <a:pt x="1" y="7"/>
                    <a:pt x="0" y="0"/>
                    <a:pt x="3" y="2"/>
                  </a:cubicBezTo>
                  <a:cubicBezTo>
                    <a:pt x="38" y="25"/>
                    <a:pt x="77" y="17"/>
                    <a:pt x="114" y="16"/>
                  </a:cubicBezTo>
                  <a:cubicBezTo>
                    <a:pt x="132" y="16"/>
                    <a:pt x="151" y="15"/>
                    <a:pt x="168" y="5"/>
                  </a:cubicBezTo>
                  <a:cubicBezTo>
                    <a:pt x="169" y="3"/>
                    <a:pt x="171" y="3"/>
                    <a:pt x="173" y="5"/>
                  </a:cubicBezTo>
                  <a:cubicBezTo>
                    <a:pt x="165" y="21"/>
                    <a:pt x="149" y="18"/>
                    <a:pt x="136" y="20"/>
                  </a:cubicBezTo>
                  <a:cubicBezTo>
                    <a:pt x="100" y="25"/>
                    <a:pt x="65" y="28"/>
                    <a:pt x="29" y="22"/>
                  </a:cubicBezTo>
                  <a:cubicBezTo>
                    <a:pt x="18" y="20"/>
                    <a:pt x="9" y="16"/>
                    <a:pt x="0" y="9"/>
                  </a:cubicBezTo>
                  <a:close/>
                </a:path>
              </a:pathLst>
            </a:custGeom>
            <a:solidFill>
              <a:srgbClr val="CF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3" name="Freeform 73"/>
            <p:cNvSpPr>
              <a:spLocks/>
            </p:cNvSpPr>
            <p:nvPr/>
          </p:nvSpPr>
          <p:spPr bwMode="auto">
            <a:xfrm>
              <a:off x="7404101" y="3121025"/>
              <a:ext cx="446087" cy="365125"/>
            </a:xfrm>
            <a:custGeom>
              <a:avLst/>
              <a:gdLst>
                <a:gd name="T0" fmla="*/ 0 w 119"/>
                <a:gd name="T1" fmla="*/ 81 h 97"/>
                <a:gd name="T2" fmla="*/ 3 w 119"/>
                <a:gd name="T3" fmla="*/ 4 h 97"/>
                <a:gd name="T4" fmla="*/ 7 w 119"/>
                <a:gd name="T5" fmla="*/ 0 h 97"/>
                <a:gd name="T6" fmla="*/ 8 w 119"/>
                <a:gd name="T7" fmla="*/ 72 h 97"/>
                <a:gd name="T8" fmla="*/ 14 w 119"/>
                <a:gd name="T9" fmla="*/ 81 h 97"/>
                <a:gd name="T10" fmla="*/ 115 w 119"/>
                <a:gd name="T11" fmla="*/ 83 h 97"/>
                <a:gd name="T12" fmla="*/ 111 w 119"/>
                <a:gd name="T13" fmla="*/ 92 h 97"/>
                <a:gd name="T14" fmla="*/ 51 w 119"/>
                <a:gd name="T15" fmla="*/ 86 h 97"/>
                <a:gd name="T16" fmla="*/ 21 w 119"/>
                <a:gd name="T17" fmla="*/ 84 h 97"/>
                <a:gd name="T18" fmla="*/ 0 w 119"/>
                <a:gd name="T1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7">
                  <a:moveTo>
                    <a:pt x="0" y="81"/>
                  </a:moveTo>
                  <a:cubicBezTo>
                    <a:pt x="7" y="55"/>
                    <a:pt x="2" y="30"/>
                    <a:pt x="3" y="4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7" y="24"/>
                    <a:pt x="8" y="48"/>
                    <a:pt x="8" y="72"/>
                  </a:cubicBezTo>
                  <a:cubicBezTo>
                    <a:pt x="8" y="77"/>
                    <a:pt x="6" y="82"/>
                    <a:pt x="14" y="81"/>
                  </a:cubicBezTo>
                  <a:cubicBezTo>
                    <a:pt x="48" y="78"/>
                    <a:pt x="81" y="87"/>
                    <a:pt x="115" y="83"/>
                  </a:cubicBezTo>
                  <a:cubicBezTo>
                    <a:pt x="116" y="87"/>
                    <a:pt x="119" y="93"/>
                    <a:pt x="111" y="92"/>
                  </a:cubicBezTo>
                  <a:cubicBezTo>
                    <a:pt x="91" y="90"/>
                    <a:pt x="71" y="97"/>
                    <a:pt x="51" y="86"/>
                  </a:cubicBezTo>
                  <a:cubicBezTo>
                    <a:pt x="43" y="82"/>
                    <a:pt x="31" y="85"/>
                    <a:pt x="21" y="84"/>
                  </a:cubicBezTo>
                  <a:cubicBezTo>
                    <a:pt x="14" y="84"/>
                    <a:pt x="7" y="85"/>
                    <a:pt x="0" y="81"/>
                  </a:cubicBezTo>
                  <a:close/>
                </a:path>
              </a:pathLst>
            </a:custGeom>
            <a:solidFill>
              <a:srgbClr val="1F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4" name="Freeform 74"/>
            <p:cNvSpPr>
              <a:spLocks/>
            </p:cNvSpPr>
            <p:nvPr/>
          </p:nvSpPr>
          <p:spPr bwMode="auto">
            <a:xfrm>
              <a:off x="5689601" y="3384550"/>
              <a:ext cx="630237" cy="117475"/>
            </a:xfrm>
            <a:custGeom>
              <a:avLst/>
              <a:gdLst>
                <a:gd name="T0" fmla="*/ 0 w 168"/>
                <a:gd name="T1" fmla="*/ 6 h 31"/>
                <a:gd name="T2" fmla="*/ 94 w 168"/>
                <a:gd name="T3" fmla="*/ 14 h 31"/>
                <a:gd name="T4" fmla="*/ 162 w 168"/>
                <a:gd name="T5" fmla="*/ 2 h 31"/>
                <a:gd name="T6" fmla="*/ 168 w 168"/>
                <a:gd name="T7" fmla="*/ 2 h 31"/>
                <a:gd name="T8" fmla="*/ 104 w 168"/>
                <a:gd name="T9" fmla="*/ 19 h 31"/>
                <a:gd name="T10" fmla="*/ 15 w 168"/>
                <a:gd name="T11" fmla="*/ 15 h 31"/>
                <a:gd name="T12" fmla="*/ 0 w 168"/>
                <a:gd name="T1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31">
                  <a:moveTo>
                    <a:pt x="0" y="6"/>
                  </a:moveTo>
                  <a:cubicBezTo>
                    <a:pt x="31" y="11"/>
                    <a:pt x="62" y="17"/>
                    <a:pt x="94" y="14"/>
                  </a:cubicBezTo>
                  <a:cubicBezTo>
                    <a:pt x="117" y="12"/>
                    <a:pt x="141" y="11"/>
                    <a:pt x="162" y="2"/>
                  </a:cubicBezTo>
                  <a:cubicBezTo>
                    <a:pt x="164" y="0"/>
                    <a:pt x="166" y="0"/>
                    <a:pt x="168" y="2"/>
                  </a:cubicBezTo>
                  <a:cubicBezTo>
                    <a:pt x="150" y="20"/>
                    <a:pt x="126" y="15"/>
                    <a:pt x="104" y="19"/>
                  </a:cubicBezTo>
                  <a:cubicBezTo>
                    <a:pt x="74" y="25"/>
                    <a:pt x="44" y="31"/>
                    <a:pt x="15" y="15"/>
                  </a:cubicBezTo>
                  <a:cubicBezTo>
                    <a:pt x="9" y="13"/>
                    <a:pt x="4" y="11"/>
                    <a:pt x="0" y="6"/>
                  </a:cubicBezTo>
                  <a:close/>
                </a:path>
              </a:pathLst>
            </a:custGeom>
            <a:solidFill>
              <a:srgbClr val="EDE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5" name="Freeform 75"/>
            <p:cNvSpPr>
              <a:spLocks/>
            </p:cNvSpPr>
            <p:nvPr/>
          </p:nvSpPr>
          <p:spPr bwMode="auto">
            <a:xfrm>
              <a:off x="5711826" y="3441700"/>
              <a:ext cx="371475" cy="79375"/>
            </a:xfrm>
            <a:custGeom>
              <a:avLst/>
              <a:gdLst>
                <a:gd name="T0" fmla="*/ 9 w 99"/>
                <a:gd name="T1" fmla="*/ 0 h 21"/>
                <a:gd name="T2" fmla="*/ 98 w 99"/>
                <a:gd name="T3" fmla="*/ 4 h 21"/>
                <a:gd name="T4" fmla="*/ 98 w 99"/>
                <a:gd name="T5" fmla="*/ 8 h 21"/>
                <a:gd name="T6" fmla="*/ 95 w 99"/>
                <a:gd name="T7" fmla="*/ 14 h 21"/>
                <a:gd name="T8" fmla="*/ 4 w 99"/>
                <a:gd name="T9" fmla="*/ 7 h 21"/>
                <a:gd name="T10" fmla="*/ 9 w 9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1">
                  <a:moveTo>
                    <a:pt x="9" y="0"/>
                  </a:moveTo>
                  <a:cubicBezTo>
                    <a:pt x="39" y="6"/>
                    <a:pt x="68" y="3"/>
                    <a:pt x="98" y="4"/>
                  </a:cubicBezTo>
                  <a:cubicBezTo>
                    <a:pt x="98" y="5"/>
                    <a:pt x="98" y="6"/>
                    <a:pt x="98" y="8"/>
                  </a:cubicBezTo>
                  <a:cubicBezTo>
                    <a:pt x="99" y="10"/>
                    <a:pt x="98" y="12"/>
                    <a:pt x="95" y="14"/>
                  </a:cubicBezTo>
                  <a:cubicBezTo>
                    <a:pt x="64" y="21"/>
                    <a:pt x="34" y="16"/>
                    <a:pt x="4" y="7"/>
                  </a:cubicBezTo>
                  <a:cubicBezTo>
                    <a:pt x="0" y="1"/>
                    <a:pt x="10" y="4"/>
                    <a:pt x="9" y="0"/>
                  </a:cubicBezTo>
                  <a:close/>
                </a:path>
              </a:pathLst>
            </a:custGeom>
            <a:solidFill>
              <a:srgbClr val="665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6" name="Freeform 76"/>
            <p:cNvSpPr>
              <a:spLocks/>
            </p:cNvSpPr>
            <p:nvPr/>
          </p:nvSpPr>
          <p:spPr bwMode="auto">
            <a:xfrm>
              <a:off x="5726113" y="3467100"/>
              <a:ext cx="387350" cy="68263"/>
            </a:xfrm>
            <a:custGeom>
              <a:avLst/>
              <a:gdLst>
                <a:gd name="T0" fmla="*/ 0 w 103"/>
                <a:gd name="T1" fmla="*/ 0 h 18"/>
                <a:gd name="T2" fmla="*/ 93 w 103"/>
                <a:gd name="T3" fmla="*/ 4 h 18"/>
                <a:gd name="T4" fmla="*/ 101 w 103"/>
                <a:gd name="T5" fmla="*/ 5 h 18"/>
                <a:gd name="T6" fmla="*/ 96 w 103"/>
                <a:gd name="T7" fmla="*/ 11 h 18"/>
                <a:gd name="T8" fmla="*/ 72 w 103"/>
                <a:gd name="T9" fmla="*/ 14 h 18"/>
                <a:gd name="T10" fmla="*/ 30 w 103"/>
                <a:gd name="T11" fmla="*/ 13 h 18"/>
                <a:gd name="T12" fmla="*/ 0 w 103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">
                  <a:moveTo>
                    <a:pt x="0" y="0"/>
                  </a:moveTo>
                  <a:cubicBezTo>
                    <a:pt x="31" y="3"/>
                    <a:pt x="62" y="6"/>
                    <a:pt x="93" y="4"/>
                  </a:cubicBezTo>
                  <a:cubicBezTo>
                    <a:pt x="96" y="2"/>
                    <a:pt x="100" y="1"/>
                    <a:pt x="101" y="5"/>
                  </a:cubicBezTo>
                  <a:cubicBezTo>
                    <a:pt x="103" y="9"/>
                    <a:pt x="99" y="11"/>
                    <a:pt x="96" y="11"/>
                  </a:cubicBezTo>
                  <a:cubicBezTo>
                    <a:pt x="88" y="13"/>
                    <a:pt x="80" y="11"/>
                    <a:pt x="72" y="14"/>
                  </a:cubicBezTo>
                  <a:cubicBezTo>
                    <a:pt x="58" y="12"/>
                    <a:pt x="44" y="18"/>
                    <a:pt x="30" y="13"/>
                  </a:cubicBezTo>
                  <a:cubicBezTo>
                    <a:pt x="19" y="9"/>
                    <a:pt x="8" y="9"/>
                    <a:pt x="0" y="0"/>
                  </a:cubicBezTo>
                  <a:close/>
                </a:path>
              </a:pathLst>
            </a:custGeom>
            <a:solidFill>
              <a:srgbClr val="E4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7" name="Freeform 77"/>
            <p:cNvSpPr>
              <a:spLocks/>
            </p:cNvSpPr>
            <p:nvPr/>
          </p:nvSpPr>
          <p:spPr bwMode="auto">
            <a:xfrm>
              <a:off x="6003926" y="3436937"/>
              <a:ext cx="298450" cy="90488"/>
            </a:xfrm>
            <a:custGeom>
              <a:avLst/>
              <a:gdLst>
                <a:gd name="T0" fmla="*/ 0 w 79"/>
                <a:gd name="T1" fmla="*/ 20 h 24"/>
                <a:gd name="T2" fmla="*/ 21 w 79"/>
                <a:gd name="T3" fmla="*/ 16 h 24"/>
                <a:gd name="T4" fmla="*/ 19 w 79"/>
                <a:gd name="T5" fmla="*/ 12 h 24"/>
                <a:gd name="T6" fmla="*/ 20 w 79"/>
                <a:gd name="T7" fmla="*/ 9 h 24"/>
                <a:gd name="T8" fmla="*/ 78 w 79"/>
                <a:gd name="T9" fmla="*/ 0 h 24"/>
                <a:gd name="T10" fmla="*/ 71 w 79"/>
                <a:gd name="T11" fmla="*/ 12 h 24"/>
                <a:gd name="T12" fmla="*/ 32 w 79"/>
                <a:gd name="T13" fmla="*/ 20 h 24"/>
                <a:gd name="T14" fmla="*/ 0 w 79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4">
                  <a:moveTo>
                    <a:pt x="0" y="20"/>
                  </a:moveTo>
                  <a:cubicBezTo>
                    <a:pt x="6" y="13"/>
                    <a:pt x="15" y="19"/>
                    <a:pt x="21" y="16"/>
                  </a:cubicBezTo>
                  <a:cubicBezTo>
                    <a:pt x="27" y="12"/>
                    <a:pt x="20" y="13"/>
                    <a:pt x="19" y="12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39" y="9"/>
                    <a:pt x="60" y="14"/>
                    <a:pt x="78" y="0"/>
                  </a:cubicBezTo>
                  <a:cubicBezTo>
                    <a:pt x="79" y="7"/>
                    <a:pt x="72" y="8"/>
                    <a:pt x="71" y="12"/>
                  </a:cubicBezTo>
                  <a:cubicBezTo>
                    <a:pt x="59" y="19"/>
                    <a:pt x="43" y="10"/>
                    <a:pt x="32" y="20"/>
                  </a:cubicBezTo>
                  <a:cubicBezTo>
                    <a:pt x="21" y="24"/>
                    <a:pt x="10" y="24"/>
                    <a:pt x="0" y="20"/>
                  </a:cubicBezTo>
                  <a:close/>
                </a:path>
              </a:pathLst>
            </a:custGeom>
            <a:solidFill>
              <a:srgbClr val="D9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8" name="Freeform 78"/>
            <p:cNvSpPr>
              <a:spLocks/>
            </p:cNvSpPr>
            <p:nvPr/>
          </p:nvSpPr>
          <p:spPr bwMode="auto">
            <a:xfrm>
              <a:off x="6396038" y="3486150"/>
              <a:ext cx="341312" cy="26988"/>
            </a:xfrm>
            <a:custGeom>
              <a:avLst/>
              <a:gdLst>
                <a:gd name="T0" fmla="*/ 0 w 91"/>
                <a:gd name="T1" fmla="*/ 7 h 7"/>
                <a:gd name="T2" fmla="*/ 91 w 91"/>
                <a:gd name="T3" fmla="*/ 7 h 7"/>
                <a:gd name="T4" fmla="*/ 0 w 9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">
                  <a:moveTo>
                    <a:pt x="0" y="7"/>
                  </a:moveTo>
                  <a:cubicBezTo>
                    <a:pt x="30" y="0"/>
                    <a:pt x="61" y="2"/>
                    <a:pt x="91" y="7"/>
                  </a:cubicBezTo>
                  <a:cubicBezTo>
                    <a:pt x="61" y="7"/>
                    <a:pt x="30" y="7"/>
                    <a:pt x="0" y="7"/>
                  </a:cubicBezTo>
                  <a:close/>
                </a:path>
              </a:pathLst>
            </a:custGeom>
            <a:solidFill>
              <a:srgbClr val="7A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9" name="Freeform 79"/>
            <p:cNvSpPr>
              <a:spLocks/>
            </p:cNvSpPr>
            <p:nvPr/>
          </p:nvSpPr>
          <p:spPr bwMode="auto">
            <a:xfrm>
              <a:off x="5835651" y="3508375"/>
              <a:ext cx="288925" cy="38100"/>
            </a:xfrm>
            <a:custGeom>
              <a:avLst/>
              <a:gdLst>
                <a:gd name="T0" fmla="*/ 45 w 77"/>
                <a:gd name="T1" fmla="*/ 1 h 10"/>
                <a:gd name="T2" fmla="*/ 77 w 77"/>
                <a:gd name="T3" fmla="*/ 1 h 10"/>
                <a:gd name="T4" fmla="*/ 37 w 77"/>
                <a:gd name="T5" fmla="*/ 6 h 10"/>
                <a:gd name="T6" fmla="*/ 13 w 77"/>
                <a:gd name="T7" fmla="*/ 9 h 10"/>
                <a:gd name="T8" fmla="*/ 0 w 77"/>
                <a:gd name="T9" fmla="*/ 9 h 10"/>
                <a:gd name="T10" fmla="*/ 1 w 77"/>
                <a:gd name="T11" fmla="*/ 2 h 10"/>
                <a:gd name="T12" fmla="*/ 45 w 77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0">
                  <a:moveTo>
                    <a:pt x="45" y="1"/>
                  </a:moveTo>
                  <a:cubicBezTo>
                    <a:pt x="55" y="1"/>
                    <a:pt x="66" y="1"/>
                    <a:pt x="77" y="1"/>
                  </a:cubicBezTo>
                  <a:cubicBezTo>
                    <a:pt x="64" y="10"/>
                    <a:pt x="50" y="3"/>
                    <a:pt x="37" y="6"/>
                  </a:cubicBezTo>
                  <a:cubicBezTo>
                    <a:pt x="29" y="7"/>
                    <a:pt x="21" y="3"/>
                    <a:pt x="13" y="9"/>
                  </a:cubicBezTo>
                  <a:cubicBezTo>
                    <a:pt x="9" y="9"/>
                    <a:pt x="5" y="9"/>
                    <a:pt x="0" y="9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15" y="0"/>
                    <a:pt x="30" y="5"/>
                    <a:pt x="45" y="1"/>
                  </a:cubicBezTo>
                  <a:close/>
                </a:path>
              </a:pathLst>
            </a:custGeom>
            <a:solidFill>
              <a:srgbClr val="3E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0" name="Freeform 80"/>
            <p:cNvSpPr>
              <a:spLocks/>
            </p:cNvSpPr>
            <p:nvPr/>
          </p:nvSpPr>
          <p:spPr bwMode="auto">
            <a:xfrm>
              <a:off x="4681538" y="3471862"/>
              <a:ext cx="192087" cy="25400"/>
            </a:xfrm>
            <a:custGeom>
              <a:avLst/>
              <a:gdLst>
                <a:gd name="T0" fmla="*/ 27 w 51"/>
                <a:gd name="T1" fmla="*/ 3 h 7"/>
                <a:gd name="T2" fmla="*/ 51 w 51"/>
                <a:gd name="T3" fmla="*/ 7 h 7"/>
                <a:gd name="T4" fmla="*/ 0 w 51"/>
                <a:gd name="T5" fmla="*/ 7 h 7"/>
                <a:gd name="T6" fmla="*/ 27 w 51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7">
                  <a:moveTo>
                    <a:pt x="27" y="3"/>
                  </a:moveTo>
                  <a:cubicBezTo>
                    <a:pt x="35" y="5"/>
                    <a:pt x="44" y="0"/>
                    <a:pt x="51" y="7"/>
                  </a:cubicBezTo>
                  <a:cubicBezTo>
                    <a:pt x="36" y="7"/>
                    <a:pt x="20" y="7"/>
                    <a:pt x="0" y="7"/>
                  </a:cubicBezTo>
                  <a:cubicBezTo>
                    <a:pt x="11" y="1"/>
                    <a:pt x="20" y="4"/>
                    <a:pt x="27" y="3"/>
                  </a:cubicBezTo>
                  <a:close/>
                </a:path>
              </a:pathLst>
            </a:custGeom>
            <a:solidFill>
              <a:srgbClr val="815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1" name="Freeform 81"/>
            <p:cNvSpPr>
              <a:spLocks/>
            </p:cNvSpPr>
            <p:nvPr/>
          </p:nvSpPr>
          <p:spPr bwMode="auto">
            <a:xfrm>
              <a:off x="8391526" y="3294062"/>
              <a:ext cx="65087" cy="76200"/>
            </a:xfrm>
            <a:custGeom>
              <a:avLst/>
              <a:gdLst>
                <a:gd name="T0" fmla="*/ 17 w 17"/>
                <a:gd name="T1" fmla="*/ 18 h 20"/>
                <a:gd name="T2" fmla="*/ 12 w 17"/>
                <a:gd name="T3" fmla="*/ 18 h 20"/>
                <a:gd name="T4" fmla="*/ 1 w 17"/>
                <a:gd name="T5" fmla="*/ 11 h 20"/>
                <a:gd name="T6" fmla="*/ 3 w 17"/>
                <a:gd name="T7" fmla="*/ 4 h 20"/>
                <a:gd name="T8" fmla="*/ 17 w 17"/>
                <a:gd name="T9" fmla="*/ 14 h 20"/>
                <a:gd name="T10" fmla="*/ 17 w 17"/>
                <a:gd name="T1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7" y="18"/>
                  </a:moveTo>
                  <a:cubicBezTo>
                    <a:pt x="15" y="18"/>
                    <a:pt x="13" y="18"/>
                    <a:pt x="12" y="18"/>
                  </a:cubicBezTo>
                  <a:cubicBezTo>
                    <a:pt x="7" y="17"/>
                    <a:pt x="0" y="20"/>
                    <a:pt x="1" y="11"/>
                  </a:cubicBezTo>
                  <a:cubicBezTo>
                    <a:pt x="1" y="8"/>
                    <a:pt x="2" y="4"/>
                    <a:pt x="3" y="4"/>
                  </a:cubicBezTo>
                  <a:cubicBezTo>
                    <a:pt x="13" y="0"/>
                    <a:pt x="11" y="13"/>
                    <a:pt x="17" y="14"/>
                  </a:cubicBezTo>
                  <a:cubicBezTo>
                    <a:pt x="17" y="15"/>
                    <a:pt x="17" y="17"/>
                    <a:pt x="17" y="18"/>
                  </a:cubicBezTo>
                  <a:close/>
                </a:path>
              </a:pathLst>
            </a:custGeom>
            <a:solidFill>
              <a:srgbClr val="A5A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2" name="Freeform 82"/>
            <p:cNvSpPr>
              <a:spLocks/>
            </p:cNvSpPr>
            <p:nvPr/>
          </p:nvSpPr>
          <p:spPr bwMode="auto">
            <a:xfrm>
              <a:off x="7391401" y="2881312"/>
              <a:ext cx="46037" cy="255588"/>
            </a:xfrm>
            <a:custGeom>
              <a:avLst/>
              <a:gdLst>
                <a:gd name="T0" fmla="*/ 10 w 12"/>
                <a:gd name="T1" fmla="*/ 64 h 68"/>
                <a:gd name="T2" fmla="*/ 6 w 12"/>
                <a:gd name="T3" fmla="*/ 68 h 68"/>
                <a:gd name="T4" fmla="*/ 4 w 12"/>
                <a:gd name="T5" fmla="*/ 0 h 68"/>
                <a:gd name="T6" fmla="*/ 7 w 12"/>
                <a:gd name="T7" fmla="*/ 0 h 68"/>
                <a:gd name="T8" fmla="*/ 10 w 12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0" y="64"/>
                  </a:moveTo>
                  <a:cubicBezTo>
                    <a:pt x="9" y="66"/>
                    <a:pt x="8" y="67"/>
                    <a:pt x="6" y="68"/>
                  </a:cubicBezTo>
                  <a:cubicBezTo>
                    <a:pt x="0" y="46"/>
                    <a:pt x="3" y="23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21"/>
                    <a:pt x="12" y="43"/>
                    <a:pt x="10" y="64"/>
                  </a:cubicBezTo>
                  <a:close/>
                </a:path>
              </a:pathLst>
            </a:custGeom>
            <a:solidFill>
              <a:srgbClr val="4A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3" name="Freeform 83"/>
            <p:cNvSpPr>
              <a:spLocks/>
            </p:cNvSpPr>
            <p:nvPr/>
          </p:nvSpPr>
          <p:spPr bwMode="auto">
            <a:xfrm>
              <a:off x="7921626" y="2497137"/>
              <a:ext cx="222250" cy="282575"/>
            </a:xfrm>
            <a:custGeom>
              <a:avLst/>
              <a:gdLst>
                <a:gd name="T0" fmla="*/ 29 w 59"/>
                <a:gd name="T1" fmla="*/ 14 h 75"/>
                <a:gd name="T2" fmla="*/ 26 w 59"/>
                <a:gd name="T3" fmla="*/ 1 h 75"/>
                <a:gd name="T4" fmla="*/ 42 w 59"/>
                <a:gd name="T5" fmla="*/ 10 h 75"/>
                <a:gd name="T6" fmla="*/ 42 w 59"/>
                <a:gd name="T7" fmla="*/ 10 h 75"/>
                <a:gd name="T8" fmla="*/ 45 w 59"/>
                <a:gd name="T9" fmla="*/ 38 h 75"/>
                <a:gd name="T10" fmla="*/ 41 w 59"/>
                <a:gd name="T11" fmla="*/ 68 h 75"/>
                <a:gd name="T12" fmla="*/ 32 w 59"/>
                <a:gd name="T13" fmla="*/ 70 h 75"/>
                <a:gd name="T14" fmla="*/ 3 w 59"/>
                <a:gd name="T15" fmla="*/ 42 h 75"/>
                <a:gd name="T16" fmla="*/ 14 w 59"/>
                <a:gd name="T17" fmla="*/ 34 h 75"/>
                <a:gd name="T18" fmla="*/ 29 w 59"/>
                <a:gd name="T19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5">
                  <a:moveTo>
                    <a:pt x="29" y="14"/>
                  </a:moveTo>
                  <a:cubicBezTo>
                    <a:pt x="27" y="10"/>
                    <a:pt x="25" y="6"/>
                    <a:pt x="26" y="1"/>
                  </a:cubicBezTo>
                  <a:cubicBezTo>
                    <a:pt x="34" y="0"/>
                    <a:pt x="37" y="7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6" y="19"/>
                    <a:pt x="41" y="29"/>
                    <a:pt x="45" y="38"/>
                  </a:cubicBezTo>
                  <a:cubicBezTo>
                    <a:pt x="59" y="50"/>
                    <a:pt x="49" y="59"/>
                    <a:pt x="41" y="68"/>
                  </a:cubicBezTo>
                  <a:cubicBezTo>
                    <a:pt x="39" y="71"/>
                    <a:pt x="33" y="75"/>
                    <a:pt x="32" y="70"/>
                  </a:cubicBezTo>
                  <a:cubicBezTo>
                    <a:pt x="29" y="52"/>
                    <a:pt x="8" y="55"/>
                    <a:pt x="3" y="42"/>
                  </a:cubicBezTo>
                  <a:cubicBezTo>
                    <a:pt x="0" y="38"/>
                    <a:pt x="8" y="34"/>
                    <a:pt x="14" y="34"/>
                  </a:cubicBezTo>
                  <a:cubicBezTo>
                    <a:pt x="26" y="33"/>
                    <a:pt x="24" y="20"/>
                    <a:pt x="29" y="14"/>
                  </a:cubicBezTo>
                  <a:close/>
                </a:path>
              </a:pathLst>
            </a:custGeom>
            <a:solidFill>
              <a:srgbClr val="29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4" name="Freeform 84"/>
            <p:cNvSpPr>
              <a:spLocks/>
            </p:cNvSpPr>
            <p:nvPr/>
          </p:nvSpPr>
          <p:spPr bwMode="auto">
            <a:xfrm>
              <a:off x="7794626" y="2757487"/>
              <a:ext cx="661987" cy="107950"/>
            </a:xfrm>
            <a:custGeom>
              <a:avLst/>
              <a:gdLst>
                <a:gd name="T0" fmla="*/ 170 w 176"/>
                <a:gd name="T1" fmla="*/ 15 h 29"/>
                <a:gd name="T2" fmla="*/ 123 w 176"/>
                <a:gd name="T3" fmla="*/ 26 h 29"/>
                <a:gd name="T4" fmla="*/ 26 w 176"/>
                <a:gd name="T5" fmla="*/ 17 h 29"/>
                <a:gd name="T6" fmla="*/ 6 w 176"/>
                <a:gd name="T7" fmla="*/ 8 h 29"/>
                <a:gd name="T8" fmla="*/ 4 w 176"/>
                <a:gd name="T9" fmla="*/ 1 h 29"/>
                <a:gd name="T10" fmla="*/ 12 w 176"/>
                <a:gd name="T11" fmla="*/ 0 h 29"/>
                <a:gd name="T12" fmla="*/ 46 w 176"/>
                <a:gd name="T13" fmla="*/ 16 h 29"/>
                <a:gd name="T14" fmla="*/ 167 w 176"/>
                <a:gd name="T15" fmla="*/ 6 h 29"/>
                <a:gd name="T16" fmla="*/ 175 w 176"/>
                <a:gd name="T17" fmla="*/ 7 h 29"/>
                <a:gd name="T18" fmla="*/ 170 w 176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9">
                  <a:moveTo>
                    <a:pt x="170" y="15"/>
                  </a:moveTo>
                  <a:cubicBezTo>
                    <a:pt x="155" y="20"/>
                    <a:pt x="139" y="26"/>
                    <a:pt x="123" y="26"/>
                  </a:cubicBezTo>
                  <a:cubicBezTo>
                    <a:pt x="91" y="24"/>
                    <a:pt x="58" y="29"/>
                    <a:pt x="26" y="17"/>
                  </a:cubicBezTo>
                  <a:cubicBezTo>
                    <a:pt x="19" y="15"/>
                    <a:pt x="13" y="12"/>
                    <a:pt x="6" y="8"/>
                  </a:cubicBezTo>
                  <a:cubicBezTo>
                    <a:pt x="4" y="7"/>
                    <a:pt x="0" y="5"/>
                    <a:pt x="4" y="1"/>
                  </a:cubicBezTo>
                  <a:cubicBezTo>
                    <a:pt x="6" y="0"/>
                    <a:pt x="9" y="1"/>
                    <a:pt x="12" y="0"/>
                  </a:cubicBezTo>
                  <a:cubicBezTo>
                    <a:pt x="19" y="15"/>
                    <a:pt x="33" y="15"/>
                    <a:pt x="46" y="16"/>
                  </a:cubicBezTo>
                  <a:cubicBezTo>
                    <a:pt x="87" y="18"/>
                    <a:pt x="128" y="24"/>
                    <a:pt x="167" y="6"/>
                  </a:cubicBezTo>
                  <a:cubicBezTo>
                    <a:pt x="170" y="5"/>
                    <a:pt x="174" y="3"/>
                    <a:pt x="175" y="7"/>
                  </a:cubicBezTo>
                  <a:cubicBezTo>
                    <a:pt x="176" y="9"/>
                    <a:pt x="172" y="12"/>
                    <a:pt x="170" y="15"/>
                  </a:cubicBezTo>
                  <a:close/>
                </a:path>
              </a:pathLst>
            </a:custGeom>
            <a:solidFill>
              <a:srgbClr val="C5C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5" name="Freeform 85"/>
            <p:cNvSpPr>
              <a:spLocks/>
            </p:cNvSpPr>
            <p:nvPr/>
          </p:nvSpPr>
          <p:spPr bwMode="auto">
            <a:xfrm>
              <a:off x="8350251" y="2474912"/>
              <a:ext cx="200025" cy="161925"/>
            </a:xfrm>
            <a:custGeom>
              <a:avLst/>
              <a:gdLst>
                <a:gd name="T0" fmla="*/ 7 w 53"/>
                <a:gd name="T1" fmla="*/ 10 h 43"/>
                <a:gd name="T2" fmla="*/ 18 w 53"/>
                <a:gd name="T3" fmla="*/ 15 h 43"/>
                <a:gd name="T4" fmla="*/ 43 w 53"/>
                <a:gd name="T5" fmla="*/ 24 h 43"/>
                <a:gd name="T6" fmla="*/ 31 w 53"/>
                <a:gd name="T7" fmla="*/ 0 h 43"/>
                <a:gd name="T8" fmla="*/ 52 w 53"/>
                <a:gd name="T9" fmla="*/ 32 h 43"/>
                <a:gd name="T10" fmla="*/ 43 w 53"/>
                <a:gd name="T11" fmla="*/ 43 h 43"/>
                <a:gd name="T12" fmla="*/ 8 w 53"/>
                <a:gd name="T13" fmla="*/ 25 h 43"/>
                <a:gd name="T14" fmla="*/ 4 w 53"/>
                <a:gd name="T15" fmla="*/ 12 h 43"/>
                <a:gd name="T16" fmla="*/ 7 w 53"/>
                <a:gd name="T1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3">
                  <a:moveTo>
                    <a:pt x="7" y="10"/>
                  </a:moveTo>
                  <a:cubicBezTo>
                    <a:pt x="13" y="7"/>
                    <a:pt x="15" y="11"/>
                    <a:pt x="18" y="15"/>
                  </a:cubicBezTo>
                  <a:cubicBezTo>
                    <a:pt x="23" y="24"/>
                    <a:pt x="32" y="28"/>
                    <a:pt x="43" y="24"/>
                  </a:cubicBezTo>
                  <a:cubicBezTo>
                    <a:pt x="43" y="14"/>
                    <a:pt x="28" y="12"/>
                    <a:pt x="31" y="0"/>
                  </a:cubicBezTo>
                  <a:cubicBezTo>
                    <a:pt x="41" y="9"/>
                    <a:pt x="53" y="16"/>
                    <a:pt x="52" y="32"/>
                  </a:cubicBezTo>
                  <a:cubicBezTo>
                    <a:pt x="51" y="40"/>
                    <a:pt x="47" y="40"/>
                    <a:pt x="43" y="43"/>
                  </a:cubicBezTo>
                  <a:cubicBezTo>
                    <a:pt x="33" y="35"/>
                    <a:pt x="24" y="25"/>
                    <a:pt x="8" y="25"/>
                  </a:cubicBezTo>
                  <a:cubicBezTo>
                    <a:pt x="0" y="25"/>
                    <a:pt x="6" y="16"/>
                    <a:pt x="4" y="12"/>
                  </a:cubicBezTo>
                  <a:cubicBezTo>
                    <a:pt x="4" y="11"/>
                    <a:pt x="6" y="10"/>
                    <a:pt x="7" y="10"/>
                  </a:cubicBezTo>
                  <a:close/>
                </a:path>
              </a:pathLst>
            </a:custGeom>
            <a:solidFill>
              <a:srgbClr val="E2E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6" name="Freeform 86"/>
            <p:cNvSpPr>
              <a:spLocks/>
            </p:cNvSpPr>
            <p:nvPr/>
          </p:nvSpPr>
          <p:spPr bwMode="auto">
            <a:xfrm>
              <a:off x="7907338" y="2519362"/>
              <a:ext cx="139700" cy="120650"/>
            </a:xfrm>
            <a:custGeom>
              <a:avLst/>
              <a:gdLst>
                <a:gd name="T0" fmla="*/ 33 w 37"/>
                <a:gd name="T1" fmla="*/ 8 h 32"/>
                <a:gd name="T2" fmla="*/ 18 w 37"/>
                <a:gd name="T3" fmla="*/ 28 h 32"/>
                <a:gd name="T4" fmla="*/ 18 w 37"/>
                <a:gd name="T5" fmla="*/ 23 h 32"/>
                <a:gd name="T6" fmla="*/ 4 w 37"/>
                <a:gd name="T7" fmla="*/ 8 h 32"/>
                <a:gd name="T8" fmla="*/ 25 w 37"/>
                <a:gd name="T9" fmla="*/ 8 h 32"/>
                <a:gd name="T10" fmla="*/ 33 w 37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3" y="8"/>
                  </a:moveTo>
                  <a:cubicBezTo>
                    <a:pt x="37" y="21"/>
                    <a:pt x="29" y="32"/>
                    <a:pt x="18" y="28"/>
                  </a:cubicBezTo>
                  <a:cubicBezTo>
                    <a:pt x="21" y="27"/>
                    <a:pt x="21" y="24"/>
                    <a:pt x="18" y="23"/>
                  </a:cubicBezTo>
                  <a:cubicBezTo>
                    <a:pt x="12" y="19"/>
                    <a:pt x="0" y="16"/>
                    <a:pt x="4" y="8"/>
                  </a:cubicBezTo>
                  <a:cubicBezTo>
                    <a:pt x="7" y="0"/>
                    <a:pt x="18" y="6"/>
                    <a:pt x="25" y="8"/>
                  </a:cubicBezTo>
                  <a:cubicBezTo>
                    <a:pt x="28" y="8"/>
                    <a:pt x="31" y="8"/>
                    <a:pt x="33" y="8"/>
                  </a:cubicBezTo>
                  <a:close/>
                </a:path>
              </a:pathLst>
            </a:custGeom>
            <a:solidFill>
              <a:srgbClr val="5F9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7" name="Freeform 87"/>
            <p:cNvSpPr>
              <a:spLocks/>
            </p:cNvSpPr>
            <p:nvPr/>
          </p:nvSpPr>
          <p:spPr bwMode="auto">
            <a:xfrm>
              <a:off x="7824788" y="2489200"/>
              <a:ext cx="107950" cy="147638"/>
            </a:xfrm>
            <a:custGeom>
              <a:avLst/>
              <a:gdLst>
                <a:gd name="T0" fmla="*/ 13 w 29"/>
                <a:gd name="T1" fmla="*/ 28 h 39"/>
                <a:gd name="T2" fmla="*/ 3 w 29"/>
                <a:gd name="T3" fmla="*/ 0 h 39"/>
                <a:gd name="T4" fmla="*/ 28 w 29"/>
                <a:gd name="T5" fmla="*/ 30 h 39"/>
                <a:gd name="T6" fmla="*/ 24 w 29"/>
                <a:gd name="T7" fmla="*/ 35 h 39"/>
                <a:gd name="T8" fmla="*/ 13 w 29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9">
                  <a:moveTo>
                    <a:pt x="13" y="28"/>
                  </a:moveTo>
                  <a:cubicBezTo>
                    <a:pt x="10" y="18"/>
                    <a:pt x="0" y="12"/>
                    <a:pt x="3" y="0"/>
                  </a:cubicBezTo>
                  <a:cubicBezTo>
                    <a:pt x="22" y="1"/>
                    <a:pt x="15" y="23"/>
                    <a:pt x="28" y="30"/>
                  </a:cubicBezTo>
                  <a:cubicBezTo>
                    <a:pt x="29" y="31"/>
                    <a:pt x="26" y="34"/>
                    <a:pt x="24" y="35"/>
                  </a:cubicBezTo>
                  <a:cubicBezTo>
                    <a:pt x="16" y="39"/>
                    <a:pt x="16" y="30"/>
                    <a:pt x="13" y="28"/>
                  </a:cubicBezTo>
                  <a:close/>
                </a:path>
              </a:pathLst>
            </a:custGeom>
            <a:solidFill>
              <a:srgbClr val="E5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8" name="Freeform 88"/>
            <p:cNvSpPr>
              <a:spLocks/>
            </p:cNvSpPr>
            <p:nvPr/>
          </p:nvSpPr>
          <p:spPr bwMode="auto">
            <a:xfrm>
              <a:off x="8328026" y="2417762"/>
              <a:ext cx="87312" cy="131763"/>
            </a:xfrm>
            <a:custGeom>
              <a:avLst/>
              <a:gdLst>
                <a:gd name="T0" fmla="*/ 13 w 23"/>
                <a:gd name="T1" fmla="*/ 25 h 35"/>
                <a:gd name="T2" fmla="*/ 10 w 23"/>
                <a:gd name="T3" fmla="*/ 27 h 35"/>
                <a:gd name="T4" fmla="*/ 3 w 23"/>
                <a:gd name="T5" fmla="*/ 24 h 35"/>
                <a:gd name="T6" fmla="*/ 14 w 23"/>
                <a:gd name="T7" fmla="*/ 0 h 35"/>
                <a:gd name="T8" fmla="*/ 13 w 23"/>
                <a:gd name="T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13" y="25"/>
                  </a:moveTo>
                  <a:cubicBezTo>
                    <a:pt x="12" y="25"/>
                    <a:pt x="11" y="26"/>
                    <a:pt x="10" y="27"/>
                  </a:cubicBezTo>
                  <a:cubicBezTo>
                    <a:pt x="9" y="24"/>
                    <a:pt x="1" y="35"/>
                    <a:pt x="3" y="24"/>
                  </a:cubicBezTo>
                  <a:cubicBezTo>
                    <a:pt x="0" y="13"/>
                    <a:pt x="6" y="6"/>
                    <a:pt x="14" y="0"/>
                  </a:cubicBezTo>
                  <a:cubicBezTo>
                    <a:pt x="23" y="8"/>
                    <a:pt x="17" y="16"/>
                    <a:pt x="13" y="25"/>
                  </a:cubicBezTo>
                  <a:close/>
                </a:path>
              </a:pathLst>
            </a:custGeom>
            <a:solidFill>
              <a:srgbClr val="E8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9" name="Freeform 89"/>
            <p:cNvSpPr>
              <a:spLocks/>
            </p:cNvSpPr>
            <p:nvPr/>
          </p:nvSpPr>
          <p:spPr bwMode="auto">
            <a:xfrm>
              <a:off x="8124826" y="2733675"/>
              <a:ext cx="153987" cy="90488"/>
            </a:xfrm>
            <a:custGeom>
              <a:avLst/>
              <a:gdLst>
                <a:gd name="T0" fmla="*/ 41 w 41"/>
                <a:gd name="T1" fmla="*/ 17 h 24"/>
                <a:gd name="T2" fmla="*/ 0 w 41"/>
                <a:gd name="T3" fmla="*/ 14 h 24"/>
                <a:gd name="T4" fmla="*/ 41 w 41"/>
                <a:gd name="T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41" y="17"/>
                  </a:moveTo>
                  <a:cubicBezTo>
                    <a:pt x="29" y="11"/>
                    <a:pt x="17" y="24"/>
                    <a:pt x="0" y="14"/>
                  </a:cubicBezTo>
                  <a:cubicBezTo>
                    <a:pt x="17" y="13"/>
                    <a:pt x="29" y="0"/>
                    <a:pt x="41" y="17"/>
                  </a:cubicBezTo>
                  <a:close/>
                </a:path>
              </a:pathLst>
            </a:custGeom>
            <a:solidFill>
              <a:srgbClr val="764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0" name="Freeform 90"/>
            <p:cNvSpPr>
              <a:spLocks/>
            </p:cNvSpPr>
            <p:nvPr/>
          </p:nvSpPr>
          <p:spPr bwMode="auto">
            <a:xfrm>
              <a:off x="8215313" y="2549525"/>
              <a:ext cx="131762" cy="65088"/>
            </a:xfrm>
            <a:custGeom>
              <a:avLst/>
              <a:gdLst>
                <a:gd name="T0" fmla="*/ 35 w 35"/>
                <a:gd name="T1" fmla="*/ 0 h 17"/>
                <a:gd name="T2" fmla="*/ 0 w 35"/>
                <a:gd name="T3" fmla="*/ 17 h 17"/>
                <a:gd name="T4" fmla="*/ 35 w 3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7">
                  <a:moveTo>
                    <a:pt x="35" y="0"/>
                  </a:moveTo>
                  <a:cubicBezTo>
                    <a:pt x="24" y="11"/>
                    <a:pt x="13" y="11"/>
                    <a:pt x="0" y="17"/>
                  </a:cubicBezTo>
                  <a:cubicBezTo>
                    <a:pt x="9" y="0"/>
                    <a:pt x="20" y="1"/>
                    <a:pt x="35" y="0"/>
                  </a:cubicBezTo>
                  <a:close/>
                </a:path>
              </a:pathLst>
            </a:custGeom>
            <a:solidFill>
              <a:srgbClr val="6DA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1" name="Freeform 91"/>
            <p:cNvSpPr>
              <a:spLocks/>
            </p:cNvSpPr>
            <p:nvPr/>
          </p:nvSpPr>
          <p:spPr bwMode="auto">
            <a:xfrm>
              <a:off x="8218488" y="2674937"/>
              <a:ext cx="101600" cy="71438"/>
            </a:xfrm>
            <a:custGeom>
              <a:avLst/>
              <a:gdLst>
                <a:gd name="T0" fmla="*/ 0 w 27"/>
                <a:gd name="T1" fmla="*/ 5 h 19"/>
                <a:gd name="T2" fmla="*/ 27 w 27"/>
                <a:gd name="T3" fmla="*/ 14 h 19"/>
                <a:gd name="T4" fmla="*/ 0 w 27"/>
                <a:gd name="T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9">
                  <a:moveTo>
                    <a:pt x="0" y="5"/>
                  </a:moveTo>
                  <a:cubicBezTo>
                    <a:pt x="12" y="3"/>
                    <a:pt x="21" y="0"/>
                    <a:pt x="27" y="14"/>
                  </a:cubicBezTo>
                  <a:cubicBezTo>
                    <a:pt x="15" y="19"/>
                    <a:pt x="8" y="13"/>
                    <a:pt x="0" y="5"/>
                  </a:cubicBezTo>
                  <a:close/>
                </a:path>
              </a:pathLst>
            </a:custGeom>
            <a:solidFill>
              <a:srgbClr val="4F7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2" name="Freeform 92"/>
            <p:cNvSpPr>
              <a:spLocks/>
            </p:cNvSpPr>
            <p:nvPr/>
          </p:nvSpPr>
          <p:spPr bwMode="auto">
            <a:xfrm>
              <a:off x="8151813" y="2452687"/>
              <a:ext cx="101600" cy="115888"/>
            </a:xfrm>
            <a:custGeom>
              <a:avLst/>
              <a:gdLst>
                <a:gd name="T0" fmla="*/ 0 w 27"/>
                <a:gd name="T1" fmla="*/ 10 h 31"/>
                <a:gd name="T2" fmla="*/ 1 w 27"/>
                <a:gd name="T3" fmla="*/ 7 h 31"/>
                <a:gd name="T4" fmla="*/ 22 w 27"/>
                <a:gd name="T5" fmla="*/ 16 h 31"/>
                <a:gd name="T6" fmla="*/ 20 w 27"/>
                <a:gd name="T7" fmla="*/ 26 h 31"/>
                <a:gd name="T8" fmla="*/ 13 w 27"/>
                <a:gd name="T9" fmla="*/ 25 h 31"/>
                <a:gd name="T10" fmla="*/ 0 w 27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1">
                  <a:moveTo>
                    <a:pt x="0" y="10"/>
                  </a:moveTo>
                  <a:cubicBezTo>
                    <a:pt x="1" y="9"/>
                    <a:pt x="0" y="7"/>
                    <a:pt x="1" y="7"/>
                  </a:cubicBezTo>
                  <a:cubicBezTo>
                    <a:pt x="12" y="0"/>
                    <a:pt x="12" y="17"/>
                    <a:pt x="22" y="16"/>
                  </a:cubicBezTo>
                  <a:cubicBezTo>
                    <a:pt x="27" y="15"/>
                    <a:pt x="21" y="22"/>
                    <a:pt x="20" y="26"/>
                  </a:cubicBezTo>
                  <a:cubicBezTo>
                    <a:pt x="18" y="26"/>
                    <a:pt x="14" y="31"/>
                    <a:pt x="13" y="25"/>
                  </a:cubicBezTo>
                  <a:cubicBezTo>
                    <a:pt x="12" y="17"/>
                    <a:pt x="6" y="14"/>
                    <a:pt x="0" y="10"/>
                  </a:cubicBezTo>
                  <a:close/>
                </a:path>
              </a:pathLst>
            </a:custGeom>
            <a:solidFill>
              <a:srgbClr val="5B8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3" name="Freeform 93"/>
            <p:cNvSpPr>
              <a:spLocks/>
            </p:cNvSpPr>
            <p:nvPr/>
          </p:nvSpPr>
          <p:spPr bwMode="auto">
            <a:xfrm>
              <a:off x="7753351" y="2425700"/>
              <a:ext cx="96837" cy="63500"/>
            </a:xfrm>
            <a:custGeom>
              <a:avLst/>
              <a:gdLst>
                <a:gd name="T0" fmla="*/ 23 w 26"/>
                <a:gd name="T1" fmla="*/ 17 h 17"/>
                <a:gd name="T2" fmla="*/ 8 w 26"/>
                <a:gd name="T3" fmla="*/ 13 h 17"/>
                <a:gd name="T4" fmla="*/ 14 w 26"/>
                <a:gd name="T5" fmla="*/ 0 h 17"/>
                <a:gd name="T6" fmla="*/ 22 w 26"/>
                <a:gd name="T7" fmla="*/ 12 h 17"/>
                <a:gd name="T8" fmla="*/ 23 w 2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3" y="17"/>
                  </a:moveTo>
                  <a:cubicBezTo>
                    <a:pt x="18" y="16"/>
                    <a:pt x="14" y="9"/>
                    <a:pt x="8" y="13"/>
                  </a:cubicBezTo>
                  <a:cubicBezTo>
                    <a:pt x="9" y="8"/>
                    <a:pt x="0" y="0"/>
                    <a:pt x="14" y="0"/>
                  </a:cubicBezTo>
                  <a:cubicBezTo>
                    <a:pt x="26" y="0"/>
                    <a:pt x="23" y="5"/>
                    <a:pt x="22" y="12"/>
                  </a:cubicBezTo>
                  <a:cubicBezTo>
                    <a:pt x="22" y="14"/>
                    <a:pt x="23" y="16"/>
                    <a:pt x="23" y="17"/>
                  </a:cubicBezTo>
                  <a:close/>
                </a:path>
              </a:pathLst>
            </a:custGeom>
            <a:solidFill>
              <a:srgbClr val="E5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4" name="Freeform 94"/>
            <p:cNvSpPr>
              <a:spLocks/>
            </p:cNvSpPr>
            <p:nvPr/>
          </p:nvSpPr>
          <p:spPr bwMode="auto">
            <a:xfrm>
              <a:off x="8039101" y="2535237"/>
              <a:ext cx="71437" cy="120650"/>
            </a:xfrm>
            <a:custGeom>
              <a:avLst/>
              <a:gdLst>
                <a:gd name="T0" fmla="*/ 14 w 19"/>
                <a:gd name="T1" fmla="*/ 28 h 32"/>
                <a:gd name="T2" fmla="*/ 6 w 19"/>
                <a:gd name="T3" fmla="*/ 24 h 32"/>
                <a:gd name="T4" fmla="*/ 11 w 19"/>
                <a:gd name="T5" fmla="*/ 0 h 32"/>
                <a:gd name="T6" fmla="*/ 14 w 19"/>
                <a:gd name="T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2">
                  <a:moveTo>
                    <a:pt x="14" y="28"/>
                  </a:moveTo>
                  <a:cubicBezTo>
                    <a:pt x="8" y="32"/>
                    <a:pt x="0" y="29"/>
                    <a:pt x="6" y="24"/>
                  </a:cubicBezTo>
                  <a:cubicBezTo>
                    <a:pt x="15" y="16"/>
                    <a:pt x="8" y="8"/>
                    <a:pt x="11" y="0"/>
                  </a:cubicBezTo>
                  <a:cubicBezTo>
                    <a:pt x="17" y="9"/>
                    <a:pt x="19" y="18"/>
                    <a:pt x="14" y="28"/>
                  </a:cubicBezTo>
                  <a:close/>
                </a:path>
              </a:pathLst>
            </a:custGeom>
            <a:solidFill>
              <a:srgbClr val="4D7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5" name="Freeform 95"/>
            <p:cNvSpPr>
              <a:spLocks/>
            </p:cNvSpPr>
            <p:nvPr/>
          </p:nvSpPr>
          <p:spPr bwMode="auto">
            <a:xfrm>
              <a:off x="8316913" y="2587625"/>
              <a:ext cx="101600" cy="44450"/>
            </a:xfrm>
            <a:custGeom>
              <a:avLst/>
              <a:gdLst>
                <a:gd name="T0" fmla="*/ 27 w 27"/>
                <a:gd name="T1" fmla="*/ 3 h 12"/>
                <a:gd name="T2" fmla="*/ 0 w 27"/>
                <a:gd name="T3" fmla="*/ 6 h 12"/>
                <a:gd name="T4" fmla="*/ 27 w 27"/>
                <a:gd name="T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2">
                  <a:moveTo>
                    <a:pt x="27" y="3"/>
                  </a:moveTo>
                  <a:cubicBezTo>
                    <a:pt x="19" y="11"/>
                    <a:pt x="11" y="12"/>
                    <a:pt x="0" y="6"/>
                  </a:cubicBezTo>
                  <a:cubicBezTo>
                    <a:pt x="10" y="0"/>
                    <a:pt x="18" y="1"/>
                    <a:pt x="27" y="3"/>
                  </a:cubicBezTo>
                  <a:close/>
                </a:path>
              </a:pathLst>
            </a:custGeom>
            <a:solidFill>
              <a:srgbClr val="66A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6" name="Freeform 96"/>
            <p:cNvSpPr>
              <a:spLocks/>
            </p:cNvSpPr>
            <p:nvPr/>
          </p:nvSpPr>
          <p:spPr bwMode="auto">
            <a:xfrm>
              <a:off x="7861301" y="2411412"/>
              <a:ext cx="60325" cy="112713"/>
            </a:xfrm>
            <a:custGeom>
              <a:avLst/>
              <a:gdLst>
                <a:gd name="T0" fmla="*/ 16 w 16"/>
                <a:gd name="T1" fmla="*/ 30 h 30"/>
                <a:gd name="T2" fmla="*/ 0 w 16"/>
                <a:gd name="T3" fmla="*/ 0 h 30"/>
                <a:gd name="T4" fmla="*/ 16 w 16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cubicBezTo>
                    <a:pt x="10" y="20"/>
                    <a:pt x="5" y="11"/>
                    <a:pt x="0" y="0"/>
                  </a:cubicBezTo>
                  <a:cubicBezTo>
                    <a:pt x="14" y="9"/>
                    <a:pt x="14" y="9"/>
                    <a:pt x="16" y="30"/>
                  </a:cubicBezTo>
                  <a:close/>
                </a:path>
              </a:pathLst>
            </a:custGeom>
            <a:solidFill>
              <a:srgbClr val="CA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7" name="Freeform 97"/>
            <p:cNvSpPr>
              <a:spLocks/>
            </p:cNvSpPr>
            <p:nvPr/>
          </p:nvSpPr>
          <p:spPr bwMode="auto">
            <a:xfrm>
              <a:off x="8088313" y="2441575"/>
              <a:ext cx="66675" cy="93663"/>
            </a:xfrm>
            <a:custGeom>
              <a:avLst/>
              <a:gdLst>
                <a:gd name="T0" fmla="*/ 9 w 18"/>
                <a:gd name="T1" fmla="*/ 5 h 25"/>
                <a:gd name="T2" fmla="*/ 18 w 18"/>
                <a:gd name="T3" fmla="*/ 13 h 25"/>
                <a:gd name="T4" fmla="*/ 6 w 18"/>
                <a:gd name="T5" fmla="*/ 18 h 25"/>
                <a:gd name="T6" fmla="*/ 2 w 18"/>
                <a:gd name="T7" fmla="*/ 5 h 25"/>
                <a:gd name="T8" fmla="*/ 9 w 18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9" y="5"/>
                  </a:moveTo>
                  <a:cubicBezTo>
                    <a:pt x="9" y="11"/>
                    <a:pt x="13" y="12"/>
                    <a:pt x="18" y="13"/>
                  </a:cubicBezTo>
                  <a:cubicBezTo>
                    <a:pt x="18" y="25"/>
                    <a:pt x="8" y="19"/>
                    <a:pt x="6" y="18"/>
                  </a:cubicBezTo>
                  <a:cubicBezTo>
                    <a:pt x="1" y="16"/>
                    <a:pt x="0" y="9"/>
                    <a:pt x="2" y="5"/>
                  </a:cubicBezTo>
                  <a:cubicBezTo>
                    <a:pt x="4" y="0"/>
                    <a:pt x="7" y="6"/>
                    <a:pt x="9" y="5"/>
                  </a:cubicBezTo>
                  <a:close/>
                </a:path>
              </a:pathLst>
            </a:custGeom>
            <a:solidFill>
              <a:srgbClr val="5B8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8" name="Freeform 98"/>
            <p:cNvSpPr>
              <a:spLocks/>
            </p:cNvSpPr>
            <p:nvPr/>
          </p:nvSpPr>
          <p:spPr bwMode="auto">
            <a:xfrm>
              <a:off x="8008938" y="2459037"/>
              <a:ext cx="74612" cy="79375"/>
            </a:xfrm>
            <a:custGeom>
              <a:avLst/>
              <a:gdLst>
                <a:gd name="T0" fmla="*/ 19 w 20"/>
                <a:gd name="T1" fmla="*/ 20 h 21"/>
                <a:gd name="T2" fmla="*/ 3 w 20"/>
                <a:gd name="T3" fmla="*/ 11 h 21"/>
                <a:gd name="T4" fmla="*/ 9 w 20"/>
                <a:gd name="T5" fmla="*/ 5 h 21"/>
                <a:gd name="T6" fmla="*/ 19 w 20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19" y="20"/>
                  </a:moveTo>
                  <a:cubicBezTo>
                    <a:pt x="11" y="21"/>
                    <a:pt x="8" y="15"/>
                    <a:pt x="3" y="11"/>
                  </a:cubicBezTo>
                  <a:cubicBezTo>
                    <a:pt x="4" y="8"/>
                    <a:pt x="0" y="0"/>
                    <a:pt x="9" y="5"/>
                  </a:cubicBezTo>
                  <a:cubicBezTo>
                    <a:pt x="14" y="8"/>
                    <a:pt x="20" y="12"/>
                    <a:pt x="19" y="20"/>
                  </a:cubicBezTo>
                  <a:close/>
                </a:path>
              </a:pathLst>
            </a:custGeom>
            <a:solidFill>
              <a:srgbClr val="5F9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9" name="Freeform 99"/>
            <p:cNvSpPr>
              <a:spLocks/>
            </p:cNvSpPr>
            <p:nvPr/>
          </p:nvSpPr>
          <p:spPr bwMode="auto">
            <a:xfrm>
              <a:off x="7659688" y="2459037"/>
              <a:ext cx="74612" cy="125413"/>
            </a:xfrm>
            <a:custGeom>
              <a:avLst/>
              <a:gdLst>
                <a:gd name="T0" fmla="*/ 11 w 20"/>
                <a:gd name="T1" fmla="*/ 0 h 33"/>
                <a:gd name="T2" fmla="*/ 17 w 20"/>
                <a:gd name="T3" fmla="*/ 21 h 33"/>
                <a:gd name="T4" fmla="*/ 10 w 20"/>
                <a:gd name="T5" fmla="*/ 24 h 33"/>
                <a:gd name="T6" fmla="*/ 11 w 20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3">
                  <a:moveTo>
                    <a:pt x="11" y="0"/>
                  </a:moveTo>
                  <a:cubicBezTo>
                    <a:pt x="13" y="7"/>
                    <a:pt x="16" y="14"/>
                    <a:pt x="17" y="21"/>
                  </a:cubicBezTo>
                  <a:cubicBezTo>
                    <a:pt x="20" y="33"/>
                    <a:pt x="11" y="21"/>
                    <a:pt x="10" y="24"/>
                  </a:cubicBezTo>
                  <a:cubicBezTo>
                    <a:pt x="14" y="17"/>
                    <a:pt x="0" y="7"/>
                    <a:pt x="11" y="0"/>
                  </a:cubicBezTo>
                  <a:close/>
                </a:path>
              </a:pathLst>
            </a:custGeom>
            <a:solidFill>
              <a:srgbClr val="5F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0" name="Freeform 100"/>
            <p:cNvSpPr>
              <a:spLocks/>
            </p:cNvSpPr>
            <p:nvPr/>
          </p:nvSpPr>
          <p:spPr bwMode="auto">
            <a:xfrm>
              <a:off x="6632576" y="2727325"/>
              <a:ext cx="544512" cy="725488"/>
            </a:xfrm>
            <a:custGeom>
              <a:avLst/>
              <a:gdLst>
                <a:gd name="T0" fmla="*/ 145 w 145"/>
                <a:gd name="T1" fmla="*/ 9 h 193"/>
                <a:gd name="T2" fmla="*/ 124 w 145"/>
                <a:gd name="T3" fmla="*/ 61 h 193"/>
                <a:gd name="T4" fmla="*/ 108 w 145"/>
                <a:gd name="T5" fmla="*/ 69 h 193"/>
                <a:gd name="T6" fmla="*/ 41 w 145"/>
                <a:gd name="T7" fmla="*/ 69 h 193"/>
                <a:gd name="T8" fmla="*/ 23 w 145"/>
                <a:gd name="T9" fmla="*/ 60 h 193"/>
                <a:gd name="T10" fmla="*/ 24 w 145"/>
                <a:gd name="T11" fmla="*/ 163 h 193"/>
                <a:gd name="T12" fmla="*/ 17 w 145"/>
                <a:gd name="T13" fmla="*/ 193 h 193"/>
                <a:gd name="T14" fmla="*/ 0 w 145"/>
                <a:gd name="T15" fmla="*/ 173 h 193"/>
                <a:gd name="T16" fmla="*/ 0 w 145"/>
                <a:gd name="T17" fmla="*/ 14 h 193"/>
                <a:gd name="T18" fmla="*/ 64 w 145"/>
                <a:gd name="T19" fmla="*/ 43 h 193"/>
                <a:gd name="T20" fmla="*/ 93 w 145"/>
                <a:gd name="T21" fmla="*/ 42 h 193"/>
                <a:gd name="T22" fmla="*/ 98 w 145"/>
                <a:gd name="T23" fmla="*/ 39 h 193"/>
                <a:gd name="T24" fmla="*/ 126 w 145"/>
                <a:gd name="T25" fmla="*/ 36 h 193"/>
                <a:gd name="T26" fmla="*/ 141 w 145"/>
                <a:gd name="T27" fmla="*/ 5 h 193"/>
                <a:gd name="T28" fmla="*/ 144 w 145"/>
                <a:gd name="T29" fmla="*/ 0 h 193"/>
                <a:gd name="T30" fmla="*/ 145 w 145"/>
                <a:gd name="T31" fmla="*/ 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3">
                  <a:moveTo>
                    <a:pt x="145" y="9"/>
                  </a:moveTo>
                  <a:cubicBezTo>
                    <a:pt x="143" y="29"/>
                    <a:pt x="128" y="42"/>
                    <a:pt x="124" y="61"/>
                  </a:cubicBezTo>
                  <a:cubicBezTo>
                    <a:pt x="123" y="69"/>
                    <a:pt x="115" y="70"/>
                    <a:pt x="108" y="69"/>
                  </a:cubicBezTo>
                  <a:cubicBezTo>
                    <a:pt x="86" y="76"/>
                    <a:pt x="63" y="74"/>
                    <a:pt x="41" y="69"/>
                  </a:cubicBezTo>
                  <a:cubicBezTo>
                    <a:pt x="35" y="68"/>
                    <a:pt x="30" y="64"/>
                    <a:pt x="23" y="60"/>
                  </a:cubicBezTo>
                  <a:cubicBezTo>
                    <a:pt x="22" y="96"/>
                    <a:pt x="20" y="129"/>
                    <a:pt x="24" y="163"/>
                  </a:cubicBezTo>
                  <a:cubicBezTo>
                    <a:pt x="26" y="173"/>
                    <a:pt x="30" y="185"/>
                    <a:pt x="17" y="193"/>
                  </a:cubicBezTo>
                  <a:cubicBezTo>
                    <a:pt x="8" y="189"/>
                    <a:pt x="2" y="182"/>
                    <a:pt x="0" y="173"/>
                  </a:cubicBezTo>
                  <a:cubicBezTo>
                    <a:pt x="0" y="122"/>
                    <a:pt x="0" y="70"/>
                    <a:pt x="0" y="14"/>
                  </a:cubicBezTo>
                  <a:cubicBezTo>
                    <a:pt x="19" y="35"/>
                    <a:pt x="42" y="37"/>
                    <a:pt x="64" y="43"/>
                  </a:cubicBezTo>
                  <a:cubicBezTo>
                    <a:pt x="74" y="46"/>
                    <a:pt x="83" y="47"/>
                    <a:pt x="93" y="42"/>
                  </a:cubicBezTo>
                  <a:cubicBezTo>
                    <a:pt x="94" y="41"/>
                    <a:pt x="97" y="39"/>
                    <a:pt x="98" y="39"/>
                  </a:cubicBezTo>
                  <a:cubicBezTo>
                    <a:pt x="108" y="45"/>
                    <a:pt x="116" y="54"/>
                    <a:pt x="126" y="36"/>
                  </a:cubicBezTo>
                  <a:cubicBezTo>
                    <a:pt x="132" y="26"/>
                    <a:pt x="138" y="17"/>
                    <a:pt x="141" y="5"/>
                  </a:cubicBezTo>
                  <a:cubicBezTo>
                    <a:pt x="141" y="3"/>
                    <a:pt x="143" y="2"/>
                    <a:pt x="144" y="0"/>
                  </a:cubicBezTo>
                  <a:cubicBezTo>
                    <a:pt x="144" y="3"/>
                    <a:pt x="144" y="6"/>
                    <a:pt x="145" y="9"/>
                  </a:cubicBezTo>
                  <a:close/>
                </a:path>
              </a:pathLst>
            </a:custGeom>
            <a:solidFill>
              <a:srgbClr val="97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1" name="Freeform 101"/>
            <p:cNvSpPr>
              <a:spLocks/>
            </p:cNvSpPr>
            <p:nvPr/>
          </p:nvSpPr>
          <p:spPr bwMode="auto">
            <a:xfrm>
              <a:off x="6731001" y="2501900"/>
              <a:ext cx="371475" cy="280988"/>
            </a:xfrm>
            <a:custGeom>
              <a:avLst/>
              <a:gdLst>
                <a:gd name="T0" fmla="*/ 11 w 99"/>
                <a:gd name="T1" fmla="*/ 1 h 75"/>
                <a:gd name="T2" fmla="*/ 15 w 99"/>
                <a:gd name="T3" fmla="*/ 0 h 75"/>
                <a:gd name="T4" fmla="*/ 91 w 99"/>
                <a:gd name="T5" fmla="*/ 6 h 75"/>
                <a:gd name="T6" fmla="*/ 87 w 99"/>
                <a:gd name="T7" fmla="*/ 68 h 75"/>
                <a:gd name="T8" fmla="*/ 72 w 99"/>
                <a:gd name="T9" fmla="*/ 72 h 75"/>
                <a:gd name="T10" fmla="*/ 7 w 99"/>
                <a:gd name="T11" fmla="*/ 61 h 75"/>
                <a:gd name="T12" fmla="*/ 2 w 99"/>
                <a:gd name="T13" fmla="*/ 16 h 75"/>
                <a:gd name="T14" fmla="*/ 11 w 99"/>
                <a:gd name="T1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75">
                  <a:moveTo>
                    <a:pt x="11" y="1"/>
                  </a:moveTo>
                  <a:cubicBezTo>
                    <a:pt x="12" y="1"/>
                    <a:pt x="13" y="0"/>
                    <a:pt x="15" y="0"/>
                  </a:cubicBezTo>
                  <a:cubicBezTo>
                    <a:pt x="40" y="5"/>
                    <a:pt x="65" y="6"/>
                    <a:pt x="91" y="6"/>
                  </a:cubicBezTo>
                  <a:cubicBezTo>
                    <a:pt x="99" y="27"/>
                    <a:pt x="94" y="48"/>
                    <a:pt x="87" y="68"/>
                  </a:cubicBezTo>
                  <a:cubicBezTo>
                    <a:pt x="82" y="71"/>
                    <a:pt x="79" y="75"/>
                    <a:pt x="72" y="72"/>
                  </a:cubicBezTo>
                  <a:cubicBezTo>
                    <a:pt x="52" y="61"/>
                    <a:pt x="29" y="60"/>
                    <a:pt x="7" y="61"/>
                  </a:cubicBezTo>
                  <a:cubicBezTo>
                    <a:pt x="2" y="46"/>
                    <a:pt x="0" y="31"/>
                    <a:pt x="2" y="16"/>
                  </a:cubicBezTo>
                  <a:cubicBezTo>
                    <a:pt x="3" y="10"/>
                    <a:pt x="0" y="1"/>
                    <a:pt x="11" y="1"/>
                  </a:cubicBezTo>
                  <a:close/>
                </a:path>
              </a:pathLst>
            </a:custGeom>
            <a:solidFill>
              <a:srgbClr val="C6E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2" name="Freeform 102"/>
            <p:cNvSpPr>
              <a:spLocks/>
            </p:cNvSpPr>
            <p:nvPr/>
          </p:nvSpPr>
          <p:spPr bwMode="auto">
            <a:xfrm>
              <a:off x="6726238" y="2335212"/>
              <a:ext cx="515937" cy="188913"/>
            </a:xfrm>
            <a:custGeom>
              <a:avLst/>
              <a:gdLst>
                <a:gd name="T0" fmla="*/ 16 w 137"/>
                <a:gd name="T1" fmla="*/ 42 h 50"/>
                <a:gd name="T2" fmla="*/ 0 w 137"/>
                <a:gd name="T3" fmla="*/ 33 h 50"/>
                <a:gd name="T4" fmla="*/ 24 w 137"/>
                <a:gd name="T5" fmla="*/ 0 h 50"/>
                <a:gd name="T6" fmla="*/ 115 w 137"/>
                <a:gd name="T7" fmla="*/ 5 h 50"/>
                <a:gd name="T8" fmla="*/ 127 w 137"/>
                <a:gd name="T9" fmla="*/ 23 h 50"/>
                <a:gd name="T10" fmla="*/ 131 w 137"/>
                <a:gd name="T11" fmla="*/ 41 h 50"/>
                <a:gd name="T12" fmla="*/ 16 w 137"/>
                <a:gd name="T13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50">
                  <a:moveTo>
                    <a:pt x="16" y="42"/>
                  </a:moveTo>
                  <a:cubicBezTo>
                    <a:pt x="13" y="34"/>
                    <a:pt x="3" y="39"/>
                    <a:pt x="0" y="33"/>
                  </a:cubicBezTo>
                  <a:cubicBezTo>
                    <a:pt x="1" y="28"/>
                    <a:pt x="19" y="5"/>
                    <a:pt x="24" y="0"/>
                  </a:cubicBezTo>
                  <a:cubicBezTo>
                    <a:pt x="54" y="8"/>
                    <a:pt x="85" y="5"/>
                    <a:pt x="115" y="5"/>
                  </a:cubicBezTo>
                  <a:cubicBezTo>
                    <a:pt x="121" y="10"/>
                    <a:pt x="116" y="20"/>
                    <a:pt x="127" y="23"/>
                  </a:cubicBezTo>
                  <a:cubicBezTo>
                    <a:pt x="132" y="24"/>
                    <a:pt x="137" y="33"/>
                    <a:pt x="131" y="41"/>
                  </a:cubicBezTo>
                  <a:cubicBezTo>
                    <a:pt x="92" y="50"/>
                    <a:pt x="54" y="42"/>
                    <a:pt x="16" y="42"/>
                  </a:cubicBezTo>
                  <a:close/>
                </a:path>
              </a:pathLst>
            </a:custGeom>
            <a:solidFill>
              <a:srgbClr val="E4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3" name="Freeform 103"/>
            <p:cNvSpPr>
              <a:spLocks/>
            </p:cNvSpPr>
            <p:nvPr/>
          </p:nvSpPr>
          <p:spPr bwMode="auto">
            <a:xfrm>
              <a:off x="6835776" y="2101850"/>
              <a:ext cx="225425" cy="241300"/>
            </a:xfrm>
            <a:custGeom>
              <a:avLst/>
              <a:gdLst>
                <a:gd name="T0" fmla="*/ 3 w 60"/>
                <a:gd name="T1" fmla="*/ 0 h 64"/>
                <a:gd name="T2" fmla="*/ 51 w 60"/>
                <a:gd name="T3" fmla="*/ 4 h 64"/>
                <a:gd name="T4" fmla="*/ 55 w 60"/>
                <a:gd name="T5" fmla="*/ 63 h 64"/>
                <a:gd name="T6" fmla="*/ 3 w 60"/>
                <a:gd name="T7" fmla="*/ 58 h 64"/>
                <a:gd name="T8" fmla="*/ 3 w 6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4">
                  <a:moveTo>
                    <a:pt x="3" y="0"/>
                  </a:moveTo>
                  <a:cubicBezTo>
                    <a:pt x="19" y="1"/>
                    <a:pt x="35" y="3"/>
                    <a:pt x="51" y="4"/>
                  </a:cubicBezTo>
                  <a:cubicBezTo>
                    <a:pt x="59" y="23"/>
                    <a:pt x="60" y="43"/>
                    <a:pt x="55" y="63"/>
                  </a:cubicBezTo>
                  <a:cubicBezTo>
                    <a:pt x="37" y="64"/>
                    <a:pt x="20" y="64"/>
                    <a:pt x="3" y="58"/>
                  </a:cubicBezTo>
                  <a:cubicBezTo>
                    <a:pt x="0" y="39"/>
                    <a:pt x="0" y="19"/>
                    <a:pt x="3" y="0"/>
                  </a:cubicBezTo>
                  <a:close/>
                </a:path>
              </a:pathLst>
            </a:custGeom>
            <a:solidFill>
              <a:srgbClr val="C5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4" name="Freeform 104"/>
            <p:cNvSpPr>
              <a:spLocks/>
            </p:cNvSpPr>
            <p:nvPr/>
          </p:nvSpPr>
          <p:spPr bwMode="auto">
            <a:xfrm>
              <a:off x="7046913" y="2505075"/>
              <a:ext cx="217487" cy="282575"/>
            </a:xfrm>
            <a:custGeom>
              <a:avLst/>
              <a:gdLst>
                <a:gd name="T0" fmla="*/ 3 w 58"/>
                <a:gd name="T1" fmla="*/ 67 h 75"/>
                <a:gd name="T2" fmla="*/ 7 w 58"/>
                <a:gd name="T3" fmla="*/ 5 h 75"/>
                <a:gd name="T4" fmla="*/ 38 w 58"/>
                <a:gd name="T5" fmla="*/ 4 h 75"/>
                <a:gd name="T6" fmla="*/ 56 w 58"/>
                <a:gd name="T7" fmla="*/ 15 h 75"/>
                <a:gd name="T8" fmla="*/ 58 w 58"/>
                <a:gd name="T9" fmla="*/ 36 h 75"/>
                <a:gd name="T10" fmla="*/ 43 w 58"/>
                <a:gd name="T11" fmla="*/ 42 h 75"/>
                <a:gd name="T12" fmla="*/ 23 w 58"/>
                <a:gd name="T13" fmla="*/ 57 h 75"/>
                <a:gd name="T14" fmla="*/ 3 w 58"/>
                <a:gd name="T1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5">
                  <a:moveTo>
                    <a:pt x="3" y="67"/>
                  </a:moveTo>
                  <a:cubicBezTo>
                    <a:pt x="0" y="46"/>
                    <a:pt x="7" y="26"/>
                    <a:pt x="7" y="5"/>
                  </a:cubicBezTo>
                  <a:cubicBezTo>
                    <a:pt x="17" y="5"/>
                    <a:pt x="27" y="4"/>
                    <a:pt x="38" y="4"/>
                  </a:cubicBezTo>
                  <a:cubicBezTo>
                    <a:pt x="48" y="0"/>
                    <a:pt x="54" y="4"/>
                    <a:pt x="56" y="15"/>
                  </a:cubicBezTo>
                  <a:cubicBezTo>
                    <a:pt x="57" y="22"/>
                    <a:pt x="55" y="30"/>
                    <a:pt x="58" y="36"/>
                  </a:cubicBezTo>
                  <a:cubicBezTo>
                    <a:pt x="55" y="44"/>
                    <a:pt x="48" y="40"/>
                    <a:pt x="43" y="42"/>
                  </a:cubicBezTo>
                  <a:cubicBezTo>
                    <a:pt x="34" y="44"/>
                    <a:pt x="24" y="46"/>
                    <a:pt x="23" y="57"/>
                  </a:cubicBezTo>
                  <a:cubicBezTo>
                    <a:pt x="22" y="75"/>
                    <a:pt x="12" y="70"/>
                    <a:pt x="3" y="67"/>
                  </a:cubicBezTo>
                  <a:close/>
                </a:path>
              </a:pathLst>
            </a:custGeom>
            <a:solidFill>
              <a:srgbClr val="A3D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5" name="Freeform 105"/>
            <p:cNvSpPr>
              <a:spLocks/>
            </p:cNvSpPr>
            <p:nvPr/>
          </p:nvSpPr>
          <p:spPr bwMode="auto">
            <a:xfrm>
              <a:off x="6689726" y="2733675"/>
              <a:ext cx="363537" cy="155575"/>
            </a:xfrm>
            <a:custGeom>
              <a:avLst/>
              <a:gdLst>
                <a:gd name="T0" fmla="*/ 61 w 97"/>
                <a:gd name="T1" fmla="*/ 34 h 41"/>
                <a:gd name="T2" fmla="*/ 5 w 97"/>
                <a:gd name="T3" fmla="*/ 21 h 41"/>
                <a:gd name="T4" fmla="*/ 2 w 97"/>
                <a:gd name="T5" fmla="*/ 9 h 41"/>
                <a:gd name="T6" fmla="*/ 9 w 97"/>
                <a:gd name="T7" fmla="*/ 2 h 41"/>
                <a:gd name="T8" fmla="*/ 62 w 97"/>
                <a:gd name="T9" fmla="*/ 9 h 41"/>
                <a:gd name="T10" fmla="*/ 90 w 97"/>
                <a:gd name="T11" fmla="*/ 17 h 41"/>
                <a:gd name="T12" fmla="*/ 97 w 97"/>
                <a:gd name="T13" fmla="*/ 20 h 41"/>
                <a:gd name="T14" fmla="*/ 92 w 97"/>
                <a:gd name="T15" fmla="*/ 33 h 41"/>
                <a:gd name="T16" fmla="*/ 61 w 97"/>
                <a:gd name="T1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1">
                  <a:moveTo>
                    <a:pt x="61" y="34"/>
                  </a:moveTo>
                  <a:cubicBezTo>
                    <a:pt x="39" y="40"/>
                    <a:pt x="25" y="21"/>
                    <a:pt x="5" y="21"/>
                  </a:cubicBezTo>
                  <a:cubicBezTo>
                    <a:pt x="0" y="21"/>
                    <a:pt x="2" y="13"/>
                    <a:pt x="2" y="9"/>
                  </a:cubicBezTo>
                  <a:cubicBezTo>
                    <a:pt x="3" y="5"/>
                    <a:pt x="4" y="0"/>
                    <a:pt x="9" y="2"/>
                  </a:cubicBezTo>
                  <a:cubicBezTo>
                    <a:pt x="26" y="10"/>
                    <a:pt x="45" y="2"/>
                    <a:pt x="62" y="9"/>
                  </a:cubicBezTo>
                  <a:cubicBezTo>
                    <a:pt x="71" y="13"/>
                    <a:pt x="80" y="15"/>
                    <a:pt x="90" y="17"/>
                  </a:cubicBezTo>
                  <a:cubicBezTo>
                    <a:pt x="93" y="18"/>
                    <a:pt x="97" y="15"/>
                    <a:pt x="97" y="20"/>
                  </a:cubicBezTo>
                  <a:cubicBezTo>
                    <a:pt x="96" y="24"/>
                    <a:pt x="94" y="28"/>
                    <a:pt x="92" y="33"/>
                  </a:cubicBezTo>
                  <a:cubicBezTo>
                    <a:pt x="80" y="24"/>
                    <a:pt x="71" y="41"/>
                    <a:pt x="61" y="34"/>
                  </a:cubicBezTo>
                  <a:close/>
                </a:path>
              </a:pathLst>
            </a:custGeom>
            <a:solidFill>
              <a:srgbClr val="8E5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6" name="Freeform 106"/>
            <p:cNvSpPr>
              <a:spLocks/>
            </p:cNvSpPr>
            <p:nvPr/>
          </p:nvSpPr>
          <p:spPr bwMode="auto">
            <a:xfrm>
              <a:off x="7019926" y="2114550"/>
              <a:ext cx="157162" cy="231775"/>
            </a:xfrm>
            <a:custGeom>
              <a:avLst/>
              <a:gdLst>
                <a:gd name="T0" fmla="*/ 6 w 42"/>
                <a:gd name="T1" fmla="*/ 60 h 62"/>
                <a:gd name="T2" fmla="*/ 2 w 42"/>
                <a:gd name="T3" fmla="*/ 1 h 62"/>
                <a:gd name="T4" fmla="*/ 33 w 42"/>
                <a:gd name="T5" fmla="*/ 0 h 62"/>
                <a:gd name="T6" fmla="*/ 41 w 42"/>
                <a:gd name="T7" fmla="*/ 56 h 62"/>
                <a:gd name="T8" fmla="*/ 6 w 42"/>
                <a:gd name="T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2">
                  <a:moveTo>
                    <a:pt x="6" y="60"/>
                  </a:moveTo>
                  <a:cubicBezTo>
                    <a:pt x="0" y="40"/>
                    <a:pt x="2" y="21"/>
                    <a:pt x="2" y="1"/>
                  </a:cubicBezTo>
                  <a:cubicBezTo>
                    <a:pt x="12" y="1"/>
                    <a:pt x="23" y="1"/>
                    <a:pt x="33" y="0"/>
                  </a:cubicBezTo>
                  <a:cubicBezTo>
                    <a:pt x="42" y="18"/>
                    <a:pt x="37" y="37"/>
                    <a:pt x="41" y="56"/>
                  </a:cubicBezTo>
                  <a:cubicBezTo>
                    <a:pt x="30" y="60"/>
                    <a:pt x="18" y="62"/>
                    <a:pt x="6" y="60"/>
                  </a:cubicBezTo>
                  <a:close/>
                </a:path>
              </a:pathLst>
            </a:custGeom>
            <a:solidFill>
              <a:srgbClr val="A2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7" name="Freeform 107"/>
            <p:cNvSpPr>
              <a:spLocks/>
            </p:cNvSpPr>
            <p:nvPr/>
          </p:nvSpPr>
          <p:spPr bwMode="auto">
            <a:xfrm>
              <a:off x="7118351" y="2076450"/>
              <a:ext cx="153987" cy="247650"/>
            </a:xfrm>
            <a:custGeom>
              <a:avLst/>
              <a:gdLst>
                <a:gd name="T0" fmla="*/ 15 w 41"/>
                <a:gd name="T1" fmla="*/ 66 h 66"/>
                <a:gd name="T2" fmla="*/ 7 w 41"/>
                <a:gd name="T3" fmla="*/ 10 h 66"/>
                <a:gd name="T4" fmla="*/ 40 w 41"/>
                <a:gd name="T5" fmla="*/ 31 h 66"/>
                <a:gd name="T6" fmla="*/ 41 w 41"/>
                <a:gd name="T7" fmla="*/ 55 h 66"/>
                <a:gd name="T8" fmla="*/ 15 w 4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15" y="66"/>
                  </a:moveTo>
                  <a:cubicBezTo>
                    <a:pt x="0" y="49"/>
                    <a:pt x="10" y="29"/>
                    <a:pt x="7" y="10"/>
                  </a:cubicBezTo>
                  <a:cubicBezTo>
                    <a:pt x="39" y="0"/>
                    <a:pt x="39" y="0"/>
                    <a:pt x="40" y="31"/>
                  </a:cubicBezTo>
                  <a:cubicBezTo>
                    <a:pt x="41" y="39"/>
                    <a:pt x="41" y="47"/>
                    <a:pt x="41" y="55"/>
                  </a:cubicBezTo>
                  <a:cubicBezTo>
                    <a:pt x="34" y="63"/>
                    <a:pt x="25" y="64"/>
                    <a:pt x="15" y="66"/>
                  </a:cubicBezTo>
                  <a:close/>
                </a:path>
              </a:pathLst>
            </a:custGeom>
            <a:solidFill>
              <a:srgbClr val="90B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8" name="Freeform 108"/>
            <p:cNvSpPr>
              <a:spLocks/>
            </p:cNvSpPr>
            <p:nvPr/>
          </p:nvSpPr>
          <p:spPr bwMode="auto">
            <a:xfrm>
              <a:off x="6621463" y="2466975"/>
              <a:ext cx="150812" cy="263525"/>
            </a:xfrm>
            <a:custGeom>
              <a:avLst/>
              <a:gdLst>
                <a:gd name="T0" fmla="*/ 40 w 40"/>
                <a:gd name="T1" fmla="*/ 10 h 70"/>
                <a:gd name="T2" fmla="*/ 38 w 40"/>
                <a:gd name="T3" fmla="*/ 53 h 70"/>
                <a:gd name="T4" fmla="*/ 36 w 40"/>
                <a:gd name="T5" fmla="*/ 70 h 70"/>
                <a:gd name="T6" fmla="*/ 16 w 40"/>
                <a:gd name="T7" fmla="*/ 45 h 70"/>
                <a:gd name="T8" fmla="*/ 8 w 40"/>
                <a:gd name="T9" fmla="*/ 0 h 70"/>
                <a:gd name="T10" fmla="*/ 40 w 40"/>
                <a:gd name="T11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0">
                  <a:moveTo>
                    <a:pt x="40" y="10"/>
                  </a:moveTo>
                  <a:cubicBezTo>
                    <a:pt x="34" y="24"/>
                    <a:pt x="34" y="39"/>
                    <a:pt x="38" y="53"/>
                  </a:cubicBezTo>
                  <a:cubicBezTo>
                    <a:pt x="39" y="59"/>
                    <a:pt x="39" y="64"/>
                    <a:pt x="36" y="70"/>
                  </a:cubicBezTo>
                  <a:cubicBezTo>
                    <a:pt x="19" y="70"/>
                    <a:pt x="22" y="53"/>
                    <a:pt x="16" y="45"/>
                  </a:cubicBezTo>
                  <a:cubicBezTo>
                    <a:pt x="0" y="32"/>
                    <a:pt x="11" y="16"/>
                    <a:pt x="8" y="0"/>
                  </a:cubicBezTo>
                  <a:cubicBezTo>
                    <a:pt x="19" y="3"/>
                    <a:pt x="30" y="7"/>
                    <a:pt x="40" y="10"/>
                  </a:cubicBezTo>
                  <a:close/>
                </a:path>
              </a:pathLst>
            </a:custGeom>
            <a:solidFill>
              <a:srgbClr val="9E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9" name="Freeform 109"/>
            <p:cNvSpPr>
              <a:spLocks/>
            </p:cNvSpPr>
            <p:nvPr/>
          </p:nvSpPr>
          <p:spPr bwMode="auto">
            <a:xfrm>
              <a:off x="7151688" y="2290762"/>
              <a:ext cx="176212" cy="203200"/>
            </a:xfrm>
            <a:custGeom>
              <a:avLst/>
              <a:gdLst>
                <a:gd name="T0" fmla="*/ 18 w 47"/>
                <a:gd name="T1" fmla="*/ 53 h 54"/>
                <a:gd name="T2" fmla="*/ 11 w 47"/>
                <a:gd name="T3" fmla="*/ 37 h 54"/>
                <a:gd name="T4" fmla="*/ 2 w 47"/>
                <a:gd name="T5" fmla="*/ 17 h 54"/>
                <a:gd name="T6" fmla="*/ 15 w 47"/>
                <a:gd name="T7" fmla="*/ 13 h 54"/>
                <a:gd name="T8" fmla="*/ 40 w 47"/>
                <a:gd name="T9" fmla="*/ 7 h 54"/>
                <a:gd name="T10" fmla="*/ 39 w 47"/>
                <a:gd name="T11" fmla="*/ 41 h 54"/>
                <a:gd name="T12" fmla="*/ 18 w 47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4">
                  <a:moveTo>
                    <a:pt x="18" y="53"/>
                  </a:moveTo>
                  <a:cubicBezTo>
                    <a:pt x="18" y="46"/>
                    <a:pt x="16" y="39"/>
                    <a:pt x="11" y="37"/>
                  </a:cubicBezTo>
                  <a:cubicBezTo>
                    <a:pt x="0" y="33"/>
                    <a:pt x="2" y="25"/>
                    <a:pt x="2" y="17"/>
                  </a:cubicBezTo>
                  <a:cubicBezTo>
                    <a:pt x="6" y="16"/>
                    <a:pt x="11" y="14"/>
                    <a:pt x="15" y="13"/>
                  </a:cubicBezTo>
                  <a:cubicBezTo>
                    <a:pt x="24" y="11"/>
                    <a:pt x="34" y="0"/>
                    <a:pt x="40" y="7"/>
                  </a:cubicBezTo>
                  <a:cubicBezTo>
                    <a:pt x="47" y="16"/>
                    <a:pt x="42" y="30"/>
                    <a:pt x="39" y="41"/>
                  </a:cubicBezTo>
                  <a:cubicBezTo>
                    <a:pt x="37" y="54"/>
                    <a:pt x="27" y="52"/>
                    <a:pt x="18" y="53"/>
                  </a:cubicBezTo>
                  <a:close/>
                </a:path>
              </a:pathLst>
            </a:custGeom>
            <a:solidFill>
              <a:srgbClr val="90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0" name="Freeform 110"/>
            <p:cNvSpPr>
              <a:spLocks/>
            </p:cNvSpPr>
            <p:nvPr/>
          </p:nvSpPr>
          <p:spPr bwMode="auto">
            <a:xfrm>
              <a:off x="6772276" y="2084387"/>
              <a:ext cx="96837" cy="236538"/>
            </a:xfrm>
            <a:custGeom>
              <a:avLst/>
              <a:gdLst>
                <a:gd name="T0" fmla="*/ 20 w 26"/>
                <a:gd name="T1" fmla="*/ 5 h 63"/>
                <a:gd name="T2" fmla="*/ 20 w 26"/>
                <a:gd name="T3" fmla="*/ 63 h 63"/>
                <a:gd name="T4" fmla="*/ 2 w 26"/>
                <a:gd name="T5" fmla="*/ 40 h 63"/>
                <a:gd name="T6" fmla="*/ 0 w 26"/>
                <a:gd name="T7" fmla="*/ 1 h 63"/>
                <a:gd name="T8" fmla="*/ 20 w 26"/>
                <a:gd name="T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3">
                  <a:moveTo>
                    <a:pt x="20" y="5"/>
                  </a:moveTo>
                  <a:cubicBezTo>
                    <a:pt x="26" y="24"/>
                    <a:pt x="25" y="44"/>
                    <a:pt x="20" y="63"/>
                  </a:cubicBezTo>
                  <a:cubicBezTo>
                    <a:pt x="7" y="61"/>
                    <a:pt x="2" y="53"/>
                    <a:pt x="2" y="40"/>
                  </a:cubicBezTo>
                  <a:cubicBezTo>
                    <a:pt x="2" y="27"/>
                    <a:pt x="1" y="14"/>
                    <a:pt x="0" y="1"/>
                  </a:cubicBezTo>
                  <a:cubicBezTo>
                    <a:pt x="7" y="0"/>
                    <a:pt x="14" y="0"/>
                    <a:pt x="20" y="5"/>
                  </a:cubicBezTo>
                  <a:close/>
                </a:path>
              </a:pathLst>
            </a:custGeom>
            <a:solidFill>
              <a:srgbClr val="9A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1" name="Freeform 111"/>
            <p:cNvSpPr>
              <a:spLocks/>
            </p:cNvSpPr>
            <p:nvPr/>
          </p:nvSpPr>
          <p:spPr bwMode="auto">
            <a:xfrm>
              <a:off x="6646863" y="2298700"/>
              <a:ext cx="173037" cy="160338"/>
            </a:xfrm>
            <a:custGeom>
              <a:avLst/>
              <a:gdLst>
                <a:gd name="T0" fmla="*/ 45 w 46"/>
                <a:gd name="T1" fmla="*/ 10 h 43"/>
                <a:gd name="T2" fmla="*/ 21 w 46"/>
                <a:gd name="T3" fmla="*/ 43 h 43"/>
                <a:gd name="T4" fmla="*/ 9 w 46"/>
                <a:gd name="T5" fmla="*/ 21 h 43"/>
                <a:gd name="T6" fmla="*/ 18 w 46"/>
                <a:gd name="T7" fmla="*/ 13 h 43"/>
                <a:gd name="T8" fmla="*/ 45 w 46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5" y="10"/>
                  </a:moveTo>
                  <a:cubicBezTo>
                    <a:pt x="46" y="28"/>
                    <a:pt x="29" y="32"/>
                    <a:pt x="21" y="43"/>
                  </a:cubicBezTo>
                  <a:cubicBezTo>
                    <a:pt x="7" y="41"/>
                    <a:pt x="0" y="36"/>
                    <a:pt x="9" y="21"/>
                  </a:cubicBezTo>
                  <a:cubicBezTo>
                    <a:pt x="12" y="18"/>
                    <a:pt x="15" y="16"/>
                    <a:pt x="18" y="13"/>
                  </a:cubicBezTo>
                  <a:cubicBezTo>
                    <a:pt x="26" y="0"/>
                    <a:pt x="35" y="0"/>
                    <a:pt x="45" y="10"/>
                  </a:cubicBezTo>
                  <a:close/>
                </a:path>
              </a:pathLst>
            </a:custGeom>
            <a:solidFill>
              <a:srgbClr val="91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2" name="Freeform 112"/>
            <p:cNvSpPr>
              <a:spLocks/>
            </p:cNvSpPr>
            <p:nvPr/>
          </p:nvSpPr>
          <p:spPr bwMode="auto">
            <a:xfrm>
              <a:off x="7189788" y="2501900"/>
              <a:ext cx="112712" cy="138113"/>
            </a:xfrm>
            <a:custGeom>
              <a:avLst/>
              <a:gdLst>
                <a:gd name="T0" fmla="*/ 20 w 30"/>
                <a:gd name="T1" fmla="*/ 37 h 37"/>
                <a:gd name="T2" fmla="*/ 13 w 30"/>
                <a:gd name="T3" fmla="*/ 20 h 37"/>
                <a:gd name="T4" fmla="*/ 0 w 30"/>
                <a:gd name="T5" fmla="*/ 5 h 37"/>
                <a:gd name="T6" fmla="*/ 11 w 30"/>
                <a:gd name="T7" fmla="*/ 2 h 37"/>
                <a:gd name="T8" fmla="*/ 25 w 30"/>
                <a:gd name="T9" fmla="*/ 16 h 37"/>
                <a:gd name="T10" fmla="*/ 20 w 30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7">
                  <a:moveTo>
                    <a:pt x="20" y="37"/>
                  </a:moveTo>
                  <a:cubicBezTo>
                    <a:pt x="9" y="35"/>
                    <a:pt x="13" y="26"/>
                    <a:pt x="13" y="20"/>
                  </a:cubicBezTo>
                  <a:cubicBezTo>
                    <a:pt x="13" y="10"/>
                    <a:pt x="10" y="5"/>
                    <a:pt x="0" y="5"/>
                  </a:cubicBezTo>
                  <a:cubicBezTo>
                    <a:pt x="3" y="4"/>
                    <a:pt x="7" y="2"/>
                    <a:pt x="11" y="2"/>
                  </a:cubicBezTo>
                  <a:cubicBezTo>
                    <a:pt x="23" y="0"/>
                    <a:pt x="30" y="1"/>
                    <a:pt x="25" y="16"/>
                  </a:cubicBezTo>
                  <a:cubicBezTo>
                    <a:pt x="23" y="23"/>
                    <a:pt x="25" y="31"/>
                    <a:pt x="20" y="37"/>
                  </a:cubicBezTo>
                  <a:close/>
                </a:path>
              </a:pathLst>
            </a:custGeom>
            <a:solidFill>
              <a:srgbClr val="8B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3" name="Freeform 113"/>
            <p:cNvSpPr>
              <a:spLocks/>
            </p:cNvSpPr>
            <p:nvPr/>
          </p:nvSpPr>
          <p:spPr bwMode="auto">
            <a:xfrm>
              <a:off x="6654801" y="2227262"/>
              <a:ext cx="109537" cy="131763"/>
            </a:xfrm>
            <a:custGeom>
              <a:avLst/>
              <a:gdLst>
                <a:gd name="T0" fmla="*/ 6 w 29"/>
                <a:gd name="T1" fmla="*/ 34 h 35"/>
                <a:gd name="T2" fmla="*/ 3 w 29"/>
                <a:gd name="T3" fmla="*/ 35 h 35"/>
                <a:gd name="T4" fmla="*/ 11 w 29"/>
                <a:gd name="T5" fmla="*/ 6 h 35"/>
                <a:gd name="T6" fmla="*/ 25 w 29"/>
                <a:gd name="T7" fmla="*/ 4 h 35"/>
                <a:gd name="T8" fmla="*/ 24 w 29"/>
                <a:gd name="T9" fmla="*/ 16 h 35"/>
                <a:gd name="T10" fmla="*/ 6 w 29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5">
                  <a:moveTo>
                    <a:pt x="6" y="34"/>
                  </a:moveTo>
                  <a:cubicBezTo>
                    <a:pt x="5" y="34"/>
                    <a:pt x="4" y="35"/>
                    <a:pt x="3" y="35"/>
                  </a:cubicBezTo>
                  <a:cubicBezTo>
                    <a:pt x="0" y="24"/>
                    <a:pt x="8" y="15"/>
                    <a:pt x="11" y="6"/>
                  </a:cubicBezTo>
                  <a:cubicBezTo>
                    <a:pt x="13" y="0"/>
                    <a:pt x="21" y="1"/>
                    <a:pt x="25" y="4"/>
                  </a:cubicBezTo>
                  <a:cubicBezTo>
                    <a:pt x="29" y="7"/>
                    <a:pt x="27" y="12"/>
                    <a:pt x="24" y="16"/>
                  </a:cubicBezTo>
                  <a:cubicBezTo>
                    <a:pt x="18" y="22"/>
                    <a:pt x="12" y="28"/>
                    <a:pt x="6" y="34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4" name="Freeform 114"/>
            <p:cNvSpPr>
              <a:spLocks/>
            </p:cNvSpPr>
            <p:nvPr/>
          </p:nvSpPr>
          <p:spPr bwMode="auto">
            <a:xfrm>
              <a:off x="6588126" y="2098675"/>
              <a:ext cx="119062" cy="112713"/>
            </a:xfrm>
            <a:custGeom>
              <a:avLst/>
              <a:gdLst>
                <a:gd name="T0" fmla="*/ 12 w 32"/>
                <a:gd name="T1" fmla="*/ 0 h 30"/>
                <a:gd name="T2" fmla="*/ 32 w 32"/>
                <a:gd name="T3" fmla="*/ 1 h 30"/>
                <a:gd name="T4" fmla="*/ 27 w 32"/>
                <a:gd name="T5" fmla="*/ 28 h 30"/>
                <a:gd name="T6" fmla="*/ 6 w 32"/>
                <a:gd name="T7" fmla="*/ 22 h 30"/>
                <a:gd name="T8" fmla="*/ 12 w 32"/>
                <a:gd name="T9" fmla="*/ 0 h 30"/>
                <a:gd name="T10" fmla="*/ 12 w 3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cubicBezTo>
                    <a:pt x="17" y="0"/>
                    <a:pt x="22" y="1"/>
                    <a:pt x="32" y="1"/>
                  </a:cubicBezTo>
                  <a:cubicBezTo>
                    <a:pt x="14" y="9"/>
                    <a:pt x="4" y="16"/>
                    <a:pt x="27" y="28"/>
                  </a:cubicBezTo>
                  <a:cubicBezTo>
                    <a:pt x="17" y="30"/>
                    <a:pt x="10" y="29"/>
                    <a:pt x="6" y="22"/>
                  </a:cubicBezTo>
                  <a:cubicBezTo>
                    <a:pt x="0" y="13"/>
                    <a:pt x="10" y="7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5" name="Freeform 115"/>
            <p:cNvSpPr>
              <a:spLocks/>
            </p:cNvSpPr>
            <p:nvPr/>
          </p:nvSpPr>
          <p:spPr bwMode="auto">
            <a:xfrm>
              <a:off x="7366001" y="2098675"/>
              <a:ext cx="79375" cy="112713"/>
            </a:xfrm>
            <a:custGeom>
              <a:avLst/>
              <a:gdLst>
                <a:gd name="T0" fmla="*/ 0 w 21"/>
                <a:gd name="T1" fmla="*/ 27 h 30"/>
                <a:gd name="T2" fmla="*/ 3 w 21"/>
                <a:gd name="T3" fmla="*/ 0 h 30"/>
                <a:gd name="T4" fmla="*/ 20 w 21"/>
                <a:gd name="T5" fmla="*/ 15 h 30"/>
                <a:gd name="T6" fmla="*/ 0 w 21"/>
                <a:gd name="T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0" y="27"/>
                  </a:moveTo>
                  <a:cubicBezTo>
                    <a:pt x="10" y="20"/>
                    <a:pt x="16" y="12"/>
                    <a:pt x="3" y="0"/>
                  </a:cubicBezTo>
                  <a:cubicBezTo>
                    <a:pt x="16" y="1"/>
                    <a:pt x="21" y="7"/>
                    <a:pt x="20" y="15"/>
                  </a:cubicBezTo>
                  <a:cubicBezTo>
                    <a:pt x="19" y="25"/>
                    <a:pt x="13" y="30"/>
                    <a:pt x="0" y="27"/>
                  </a:cubicBezTo>
                  <a:close/>
                </a:path>
              </a:pathLst>
            </a:custGeom>
            <a:solidFill>
              <a:srgbClr val="AD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6" name="Freeform 116"/>
            <p:cNvSpPr>
              <a:spLocks/>
            </p:cNvSpPr>
            <p:nvPr/>
          </p:nvSpPr>
          <p:spPr bwMode="auto">
            <a:xfrm>
              <a:off x="6569076" y="2478087"/>
              <a:ext cx="52387" cy="128588"/>
            </a:xfrm>
            <a:custGeom>
              <a:avLst/>
              <a:gdLst>
                <a:gd name="T0" fmla="*/ 13 w 14"/>
                <a:gd name="T1" fmla="*/ 0 h 34"/>
                <a:gd name="T2" fmla="*/ 14 w 14"/>
                <a:gd name="T3" fmla="*/ 25 h 34"/>
                <a:gd name="T4" fmla="*/ 3 w 14"/>
                <a:gd name="T5" fmla="*/ 31 h 34"/>
                <a:gd name="T6" fmla="*/ 13 w 1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4">
                  <a:moveTo>
                    <a:pt x="13" y="0"/>
                  </a:moveTo>
                  <a:cubicBezTo>
                    <a:pt x="14" y="8"/>
                    <a:pt x="14" y="17"/>
                    <a:pt x="14" y="25"/>
                  </a:cubicBezTo>
                  <a:cubicBezTo>
                    <a:pt x="14" y="34"/>
                    <a:pt x="8" y="31"/>
                    <a:pt x="3" y="31"/>
                  </a:cubicBezTo>
                  <a:cubicBezTo>
                    <a:pt x="0" y="18"/>
                    <a:pt x="5" y="9"/>
                    <a:pt x="13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7" name="Freeform 117"/>
            <p:cNvSpPr>
              <a:spLocks/>
            </p:cNvSpPr>
            <p:nvPr/>
          </p:nvSpPr>
          <p:spPr bwMode="auto">
            <a:xfrm>
              <a:off x="7459663" y="2651125"/>
              <a:ext cx="49212" cy="95250"/>
            </a:xfrm>
            <a:custGeom>
              <a:avLst/>
              <a:gdLst>
                <a:gd name="T0" fmla="*/ 4 w 13"/>
                <a:gd name="T1" fmla="*/ 25 h 25"/>
                <a:gd name="T2" fmla="*/ 4 w 13"/>
                <a:gd name="T3" fmla="*/ 0 h 25"/>
                <a:gd name="T4" fmla="*/ 4 w 13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4" y="25"/>
                  </a:moveTo>
                  <a:cubicBezTo>
                    <a:pt x="0" y="15"/>
                    <a:pt x="0" y="9"/>
                    <a:pt x="4" y="0"/>
                  </a:cubicBezTo>
                  <a:cubicBezTo>
                    <a:pt x="13" y="10"/>
                    <a:pt x="10" y="16"/>
                    <a:pt x="4" y="25"/>
                  </a:cubicBezTo>
                  <a:close/>
                </a:path>
              </a:pathLst>
            </a:custGeom>
            <a:solidFill>
              <a:srgbClr val="639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8" name="Freeform 118"/>
            <p:cNvSpPr>
              <a:spLocks/>
            </p:cNvSpPr>
            <p:nvPr/>
          </p:nvSpPr>
          <p:spPr bwMode="auto">
            <a:xfrm>
              <a:off x="7283451" y="2117725"/>
              <a:ext cx="60325" cy="60325"/>
            </a:xfrm>
            <a:custGeom>
              <a:avLst/>
              <a:gdLst>
                <a:gd name="T0" fmla="*/ 4 w 16"/>
                <a:gd name="T1" fmla="*/ 15 h 16"/>
                <a:gd name="T2" fmla="*/ 0 w 16"/>
                <a:gd name="T3" fmla="*/ 4 h 16"/>
                <a:gd name="T4" fmla="*/ 15 w 16"/>
                <a:gd name="T5" fmla="*/ 8 h 16"/>
                <a:gd name="T6" fmla="*/ 4 w 16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4" y="15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5" y="4"/>
                    <a:pt x="13" y="0"/>
                    <a:pt x="15" y="8"/>
                  </a:cubicBezTo>
                  <a:cubicBezTo>
                    <a:pt x="16" y="16"/>
                    <a:pt x="9" y="15"/>
                    <a:pt x="4" y="15"/>
                  </a:cubicBezTo>
                  <a:close/>
                </a:path>
              </a:pathLst>
            </a:custGeom>
            <a:solidFill>
              <a:srgbClr val="C9C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9" name="Freeform 119"/>
            <p:cNvSpPr>
              <a:spLocks/>
            </p:cNvSpPr>
            <p:nvPr/>
          </p:nvSpPr>
          <p:spPr bwMode="auto">
            <a:xfrm>
              <a:off x="5613401" y="2681287"/>
              <a:ext cx="688975" cy="158750"/>
            </a:xfrm>
            <a:custGeom>
              <a:avLst/>
              <a:gdLst>
                <a:gd name="T0" fmla="*/ 140 w 183"/>
                <a:gd name="T1" fmla="*/ 5 h 42"/>
                <a:gd name="T2" fmla="*/ 170 w 183"/>
                <a:gd name="T3" fmla="*/ 12 h 42"/>
                <a:gd name="T4" fmla="*/ 181 w 183"/>
                <a:gd name="T5" fmla="*/ 22 h 42"/>
                <a:gd name="T6" fmla="*/ 171 w 183"/>
                <a:gd name="T7" fmla="*/ 31 h 42"/>
                <a:gd name="T8" fmla="*/ 99 w 183"/>
                <a:gd name="T9" fmla="*/ 41 h 42"/>
                <a:gd name="T10" fmla="*/ 20 w 183"/>
                <a:gd name="T11" fmla="*/ 41 h 42"/>
                <a:gd name="T12" fmla="*/ 10 w 183"/>
                <a:gd name="T13" fmla="*/ 25 h 42"/>
                <a:gd name="T14" fmla="*/ 49 w 183"/>
                <a:gd name="T15" fmla="*/ 8 h 42"/>
                <a:gd name="T16" fmla="*/ 73 w 183"/>
                <a:gd name="T17" fmla="*/ 23 h 42"/>
                <a:gd name="T18" fmla="*/ 89 w 183"/>
                <a:gd name="T19" fmla="*/ 15 h 42"/>
                <a:gd name="T20" fmla="*/ 104 w 183"/>
                <a:gd name="T21" fmla="*/ 7 h 42"/>
                <a:gd name="T22" fmla="*/ 140 w 183"/>
                <a:gd name="T23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42">
                  <a:moveTo>
                    <a:pt x="140" y="5"/>
                  </a:moveTo>
                  <a:cubicBezTo>
                    <a:pt x="150" y="6"/>
                    <a:pt x="158" y="16"/>
                    <a:pt x="170" y="12"/>
                  </a:cubicBezTo>
                  <a:cubicBezTo>
                    <a:pt x="174" y="11"/>
                    <a:pt x="179" y="17"/>
                    <a:pt x="181" y="22"/>
                  </a:cubicBezTo>
                  <a:cubicBezTo>
                    <a:pt x="183" y="29"/>
                    <a:pt x="175" y="30"/>
                    <a:pt x="171" y="31"/>
                  </a:cubicBezTo>
                  <a:cubicBezTo>
                    <a:pt x="148" y="39"/>
                    <a:pt x="124" y="42"/>
                    <a:pt x="99" y="41"/>
                  </a:cubicBezTo>
                  <a:cubicBezTo>
                    <a:pt x="73" y="41"/>
                    <a:pt x="46" y="41"/>
                    <a:pt x="20" y="41"/>
                  </a:cubicBezTo>
                  <a:cubicBezTo>
                    <a:pt x="15" y="37"/>
                    <a:pt x="0" y="39"/>
                    <a:pt x="10" y="25"/>
                  </a:cubicBezTo>
                  <a:cubicBezTo>
                    <a:pt x="26" y="26"/>
                    <a:pt x="34" y="10"/>
                    <a:pt x="49" y="8"/>
                  </a:cubicBezTo>
                  <a:cubicBezTo>
                    <a:pt x="62" y="6"/>
                    <a:pt x="72" y="4"/>
                    <a:pt x="73" y="23"/>
                  </a:cubicBezTo>
                  <a:cubicBezTo>
                    <a:pt x="79" y="18"/>
                    <a:pt x="77" y="0"/>
                    <a:pt x="89" y="15"/>
                  </a:cubicBezTo>
                  <a:cubicBezTo>
                    <a:pt x="94" y="21"/>
                    <a:pt x="97" y="8"/>
                    <a:pt x="104" y="7"/>
                  </a:cubicBezTo>
                  <a:cubicBezTo>
                    <a:pt x="116" y="6"/>
                    <a:pt x="128" y="8"/>
                    <a:pt x="140" y="5"/>
                  </a:cubicBezTo>
                  <a:close/>
                </a:path>
              </a:pathLst>
            </a:custGeom>
            <a:solidFill>
              <a:srgbClr val="764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0" name="Freeform 120"/>
            <p:cNvSpPr>
              <a:spLocks/>
            </p:cNvSpPr>
            <p:nvPr/>
          </p:nvSpPr>
          <p:spPr bwMode="auto">
            <a:xfrm>
              <a:off x="5838826" y="2136775"/>
              <a:ext cx="301625" cy="436563"/>
            </a:xfrm>
            <a:custGeom>
              <a:avLst/>
              <a:gdLst>
                <a:gd name="T0" fmla="*/ 23 w 80"/>
                <a:gd name="T1" fmla="*/ 106 h 116"/>
                <a:gd name="T2" fmla="*/ 4 w 80"/>
                <a:gd name="T3" fmla="*/ 63 h 116"/>
                <a:gd name="T4" fmla="*/ 2 w 80"/>
                <a:gd name="T5" fmla="*/ 52 h 116"/>
                <a:gd name="T6" fmla="*/ 12 w 80"/>
                <a:gd name="T7" fmla="*/ 30 h 116"/>
                <a:gd name="T8" fmla="*/ 19 w 80"/>
                <a:gd name="T9" fmla="*/ 0 h 116"/>
                <a:gd name="T10" fmla="*/ 33 w 80"/>
                <a:gd name="T11" fmla="*/ 9 h 116"/>
                <a:gd name="T12" fmla="*/ 59 w 80"/>
                <a:gd name="T13" fmla="*/ 23 h 116"/>
                <a:gd name="T14" fmla="*/ 67 w 80"/>
                <a:gd name="T15" fmla="*/ 34 h 116"/>
                <a:gd name="T16" fmla="*/ 76 w 80"/>
                <a:gd name="T17" fmla="*/ 62 h 116"/>
                <a:gd name="T18" fmla="*/ 64 w 80"/>
                <a:gd name="T19" fmla="*/ 78 h 116"/>
                <a:gd name="T20" fmla="*/ 55 w 80"/>
                <a:gd name="T21" fmla="*/ 102 h 116"/>
                <a:gd name="T22" fmla="*/ 53 w 80"/>
                <a:gd name="T23" fmla="*/ 112 h 116"/>
                <a:gd name="T24" fmla="*/ 42 w 80"/>
                <a:gd name="T25" fmla="*/ 108 h 116"/>
                <a:gd name="T26" fmla="*/ 32 w 80"/>
                <a:gd name="T27" fmla="*/ 109 h 116"/>
                <a:gd name="T28" fmla="*/ 23 w 80"/>
                <a:gd name="T29" fmla="*/ 10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16">
                  <a:moveTo>
                    <a:pt x="23" y="106"/>
                  </a:moveTo>
                  <a:cubicBezTo>
                    <a:pt x="11" y="94"/>
                    <a:pt x="5" y="79"/>
                    <a:pt x="4" y="63"/>
                  </a:cubicBezTo>
                  <a:cubicBezTo>
                    <a:pt x="0" y="59"/>
                    <a:pt x="0" y="56"/>
                    <a:pt x="2" y="52"/>
                  </a:cubicBezTo>
                  <a:cubicBezTo>
                    <a:pt x="11" y="48"/>
                    <a:pt x="14" y="40"/>
                    <a:pt x="12" y="30"/>
                  </a:cubicBezTo>
                  <a:cubicBezTo>
                    <a:pt x="16" y="21"/>
                    <a:pt x="0" y="6"/>
                    <a:pt x="19" y="0"/>
                  </a:cubicBezTo>
                  <a:cubicBezTo>
                    <a:pt x="25" y="1"/>
                    <a:pt x="29" y="5"/>
                    <a:pt x="33" y="9"/>
                  </a:cubicBezTo>
                  <a:cubicBezTo>
                    <a:pt x="39" y="17"/>
                    <a:pt x="52" y="14"/>
                    <a:pt x="59" y="23"/>
                  </a:cubicBezTo>
                  <a:cubicBezTo>
                    <a:pt x="62" y="26"/>
                    <a:pt x="66" y="29"/>
                    <a:pt x="67" y="34"/>
                  </a:cubicBezTo>
                  <a:cubicBezTo>
                    <a:pt x="72" y="43"/>
                    <a:pt x="77" y="51"/>
                    <a:pt x="76" y="62"/>
                  </a:cubicBezTo>
                  <a:cubicBezTo>
                    <a:pt x="74" y="69"/>
                    <a:pt x="80" y="81"/>
                    <a:pt x="64" y="78"/>
                  </a:cubicBezTo>
                  <a:cubicBezTo>
                    <a:pt x="63" y="87"/>
                    <a:pt x="43" y="87"/>
                    <a:pt x="55" y="102"/>
                  </a:cubicBezTo>
                  <a:cubicBezTo>
                    <a:pt x="57" y="105"/>
                    <a:pt x="57" y="110"/>
                    <a:pt x="53" y="112"/>
                  </a:cubicBezTo>
                  <a:cubicBezTo>
                    <a:pt x="48" y="116"/>
                    <a:pt x="45" y="112"/>
                    <a:pt x="42" y="108"/>
                  </a:cubicBezTo>
                  <a:cubicBezTo>
                    <a:pt x="39" y="104"/>
                    <a:pt x="35" y="100"/>
                    <a:pt x="32" y="109"/>
                  </a:cubicBezTo>
                  <a:cubicBezTo>
                    <a:pt x="28" y="113"/>
                    <a:pt x="26" y="108"/>
                    <a:pt x="23" y="106"/>
                  </a:cubicBezTo>
                  <a:close/>
                </a:path>
              </a:pathLst>
            </a:custGeom>
            <a:solidFill>
              <a:srgbClr val="424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1" name="Freeform 121"/>
            <p:cNvSpPr>
              <a:spLocks/>
            </p:cNvSpPr>
            <p:nvPr/>
          </p:nvSpPr>
          <p:spPr bwMode="auto">
            <a:xfrm>
              <a:off x="6154738" y="2301875"/>
              <a:ext cx="296862" cy="247650"/>
            </a:xfrm>
            <a:custGeom>
              <a:avLst/>
              <a:gdLst>
                <a:gd name="T0" fmla="*/ 79 w 79"/>
                <a:gd name="T1" fmla="*/ 59 h 66"/>
                <a:gd name="T2" fmla="*/ 55 w 79"/>
                <a:gd name="T3" fmla="*/ 58 h 66"/>
                <a:gd name="T4" fmla="*/ 57 w 79"/>
                <a:gd name="T5" fmla="*/ 51 h 66"/>
                <a:gd name="T6" fmla="*/ 7 w 79"/>
                <a:gd name="T7" fmla="*/ 54 h 66"/>
                <a:gd name="T8" fmla="*/ 0 w 79"/>
                <a:gd name="T9" fmla="*/ 54 h 66"/>
                <a:gd name="T10" fmla="*/ 24 w 79"/>
                <a:gd name="T11" fmla="*/ 31 h 66"/>
                <a:gd name="T12" fmla="*/ 34 w 79"/>
                <a:gd name="T13" fmla="*/ 22 h 66"/>
                <a:gd name="T14" fmla="*/ 44 w 79"/>
                <a:gd name="T15" fmla="*/ 14 h 66"/>
                <a:gd name="T16" fmla="*/ 60 w 79"/>
                <a:gd name="T17" fmla="*/ 7 h 66"/>
                <a:gd name="T18" fmla="*/ 68 w 79"/>
                <a:gd name="T19" fmla="*/ 13 h 66"/>
                <a:gd name="T20" fmla="*/ 71 w 79"/>
                <a:gd name="T21" fmla="*/ 26 h 66"/>
                <a:gd name="T22" fmla="*/ 75 w 79"/>
                <a:gd name="T23" fmla="*/ 31 h 66"/>
                <a:gd name="T24" fmla="*/ 79 w 79"/>
                <a:gd name="T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6">
                  <a:moveTo>
                    <a:pt x="79" y="59"/>
                  </a:moveTo>
                  <a:cubicBezTo>
                    <a:pt x="71" y="66"/>
                    <a:pt x="63" y="53"/>
                    <a:pt x="55" y="58"/>
                  </a:cubicBezTo>
                  <a:cubicBezTo>
                    <a:pt x="55" y="56"/>
                    <a:pt x="56" y="53"/>
                    <a:pt x="57" y="51"/>
                  </a:cubicBezTo>
                  <a:cubicBezTo>
                    <a:pt x="40" y="52"/>
                    <a:pt x="23" y="39"/>
                    <a:pt x="7" y="54"/>
                  </a:cubicBezTo>
                  <a:cubicBezTo>
                    <a:pt x="7" y="55"/>
                    <a:pt x="4" y="54"/>
                    <a:pt x="0" y="54"/>
                  </a:cubicBezTo>
                  <a:cubicBezTo>
                    <a:pt x="7" y="44"/>
                    <a:pt x="15" y="36"/>
                    <a:pt x="24" y="31"/>
                  </a:cubicBezTo>
                  <a:cubicBezTo>
                    <a:pt x="28" y="28"/>
                    <a:pt x="31" y="25"/>
                    <a:pt x="34" y="22"/>
                  </a:cubicBezTo>
                  <a:cubicBezTo>
                    <a:pt x="35" y="22"/>
                    <a:pt x="43" y="16"/>
                    <a:pt x="44" y="14"/>
                  </a:cubicBezTo>
                  <a:cubicBezTo>
                    <a:pt x="48" y="8"/>
                    <a:pt x="55" y="9"/>
                    <a:pt x="60" y="7"/>
                  </a:cubicBezTo>
                  <a:cubicBezTo>
                    <a:pt x="63" y="9"/>
                    <a:pt x="75" y="0"/>
                    <a:pt x="68" y="13"/>
                  </a:cubicBezTo>
                  <a:cubicBezTo>
                    <a:pt x="63" y="20"/>
                    <a:pt x="75" y="20"/>
                    <a:pt x="71" y="26"/>
                  </a:cubicBezTo>
                  <a:cubicBezTo>
                    <a:pt x="74" y="27"/>
                    <a:pt x="77" y="29"/>
                    <a:pt x="75" y="31"/>
                  </a:cubicBezTo>
                  <a:cubicBezTo>
                    <a:pt x="56" y="43"/>
                    <a:pt x="77" y="50"/>
                    <a:pt x="79" y="59"/>
                  </a:cubicBezTo>
                  <a:close/>
                </a:path>
              </a:pathLst>
            </a:custGeom>
            <a:solidFill>
              <a:srgbClr val="8D9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2" name="Freeform 122"/>
            <p:cNvSpPr>
              <a:spLocks/>
            </p:cNvSpPr>
            <p:nvPr/>
          </p:nvSpPr>
          <p:spPr bwMode="auto">
            <a:xfrm>
              <a:off x="5692776" y="2159000"/>
              <a:ext cx="165100" cy="277813"/>
            </a:xfrm>
            <a:custGeom>
              <a:avLst/>
              <a:gdLst>
                <a:gd name="T0" fmla="*/ 43 w 44"/>
                <a:gd name="T1" fmla="*/ 45 h 74"/>
                <a:gd name="T2" fmla="*/ 43 w 44"/>
                <a:gd name="T3" fmla="*/ 57 h 74"/>
                <a:gd name="T4" fmla="*/ 37 w 44"/>
                <a:gd name="T5" fmla="*/ 74 h 74"/>
                <a:gd name="T6" fmla="*/ 18 w 44"/>
                <a:gd name="T7" fmla="*/ 53 h 74"/>
                <a:gd name="T8" fmla="*/ 2 w 44"/>
                <a:gd name="T9" fmla="*/ 48 h 74"/>
                <a:gd name="T10" fmla="*/ 5 w 44"/>
                <a:gd name="T11" fmla="*/ 21 h 74"/>
                <a:gd name="T12" fmla="*/ 5 w 44"/>
                <a:gd name="T13" fmla="*/ 15 h 74"/>
                <a:gd name="T14" fmla="*/ 10 w 44"/>
                <a:gd name="T15" fmla="*/ 10 h 74"/>
                <a:gd name="T16" fmla="*/ 36 w 44"/>
                <a:gd name="T17" fmla="*/ 11 h 74"/>
                <a:gd name="T18" fmla="*/ 43 w 44"/>
                <a:gd name="T19" fmla="*/ 25 h 74"/>
                <a:gd name="T20" fmla="*/ 39 w 44"/>
                <a:gd name="T21" fmla="*/ 28 h 74"/>
                <a:gd name="T22" fmla="*/ 30 w 44"/>
                <a:gd name="T23" fmla="*/ 34 h 74"/>
                <a:gd name="T24" fmla="*/ 36 w 44"/>
                <a:gd name="T25" fmla="*/ 42 h 74"/>
                <a:gd name="T26" fmla="*/ 43 w 44"/>
                <a:gd name="T2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4">
                  <a:moveTo>
                    <a:pt x="43" y="45"/>
                  </a:moveTo>
                  <a:cubicBezTo>
                    <a:pt x="43" y="49"/>
                    <a:pt x="43" y="53"/>
                    <a:pt x="43" y="57"/>
                  </a:cubicBezTo>
                  <a:cubicBezTo>
                    <a:pt x="36" y="61"/>
                    <a:pt x="41" y="68"/>
                    <a:pt x="37" y="74"/>
                  </a:cubicBezTo>
                  <a:cubicBezTo>
                    <a:pt x="31" y="67"/>
                    <a:pt x="25" y="60"/>
                    <a:pt x="18" y="53"/>
                  </a:cubicBezTo>
                  <a:cubicBezTo>
                    <a:pt x="9" y="63"/>
                    <a:pt x="7" y="51"/>
                    <a:pt x="2" y="48"/>
                  </a:cubicBezTo>
                  <a:cubicBezTo>
                    <a:pt x="0" y="38"/>
                    <a:pt x="12" y="31"/>
                    <a:pt x="5" y="21"/>
                  </a:cubicBezTo>
                  <a:cubicBezTo>
                    <a:pt x="4" y="19"/>
                    <a:pt x="4" y="17"/>
                    <a:pt x="5" y="15"/>
                  </a:cubicBezTo>
                  <a:cubicBezTo>
                    <a:pt x="6" y="13"/>
                    <a:pt x="7" y="11"/>
                    <a:pt x="10" y="10"/>
                  </a:cubicBezTo>
                  <a:cubicBezTo>
                    <a:pt x="19" y="8"/>
                    <a:pt x="27" y="0"/>
                    <a:pt x="36" y="11"/>
                  </a:cubicBezTo>
                  <a:cubicBezTo>
                    <a:pt x="39" y="15"/>
                    <a:pt x="44" y="18"/>
                    <a:pt x="43" y="25"/>
                  </a:cubicBezTo>
                  <a:cubicBezTo>
                    <a:pt x="42" y="26"/>
                    <a:pt x="40" y="27"/>
                    <a:pt x="39" y="28"/>
                  </a:cubicBezTo>
                  <a:cubicBezTo>
                    <a:pt x="35" y="29"/>
                    <a:pt x="28" y="27"/>
                    <a:pt x="30" y="34"/>
                  </a:cubicBezTo>
                  <a:cubicBezTo>
                    <a:pt x="31" y="37"/>
                    <a:pt x="27" y="46"/>
                    <a:pt x="36" y="42"/>
                  </a:cubicBezTo>
                  <a:cubicBezTo>
                    <a:pt x="39" y="42"/>
                    <a:pt x="41" y="43"/>
                    <a:pt x="43" y="45"/>
                  </a:cubicBezTo>
                  <a:close/>
                </a:path>
              </a:pathLst>
            </a:custGeom>
            <a:solidFill>
              <a:srgbClr val="3A3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3" name="Freeform 123"/>
            <p:cNvSpPr>
              <a:spLocks/>
            </p:cNvSpPr>
            <p:nvPr/>
          </p:nvSpPr>
          <p:spPr bwMode="auto">
            <a:xfrm>
              <a:off x="6080126" y="2579687"/>
              <a:ext cx="161925" cy="90488"/>
            </a:xfrm>
            <a:custGeom>
              <a:avLst/>
              <a:gdLst>
                <a:gd name="T0" fmla="*/ 33 w 43"/>
                <a:gd name="T1" fmla="*/ 20 h 24"/>
                <a:gd name="T2" fmla="*/ 16 w 43"/>
                <a:gd name="T3" fmla="*/ 24 h 24"/>
                <a:gd name="T4" fmla="*/ 6 w 43"/>
                <a:gd name="T5" fmla="*/ 20 h 24"/>
                <a:gd name="T6" fmla="*/ 11 w 43"/>
                <a:gd name="T7" fmla="*/ 1 h 24"/>
                <a:gd name="T8" fmla="*/ 24 w 43"/>
                <a:gd name="T9" fmla="*/ 0 h 24"/>
                <a:gd name="T10" fmla="*/ 28 w 43"/>
                <a:gd name="T11" fmla="*/ 2 h 24"/>
                <a:gd name="T12" fmla="*/ 33 w 43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33" y="20"/>
                  </a:moveTo>
                  <a:cubicBezTo>
                    <a:pt x="28" y="22"/>
                    <a:pt x="22" y="23"/>
                    <a:pt x="16" y="24"/>
                  </a:cubicBezTo>
                  <a:cubicBezTo>
                    <a:pt x="12" y="23"/>
                    <a:pt x="9" y="21"/>
                    <a:pt x="6" y="20"/>
                  </a:cubicBezTo>
                  <a:cubicBezTo>
                    <a:pt x="0" y="11"/>
                    <a:pt x="4" y="6"/>
                    <a:pt x="11" y="1"/>
                  </a:cubicBezTo>
                  <a:cubicBezTo>
                    <a:pt x="15" y="1"/>
                    <a:pt x="20" y="1"/>
                    <a:pt x="24" y="0"/>
                  </a:cubicBezTo>
                  <a:cubicBezTo>
                    <a:pt x="25" y="1"/>
                    <a:pt x="26" y="2"/>
                    <a:pt x="28" y="2"/>
                  </a:cubicBezTo>
                  <a:cubicBezTo>
                    <a:pt x="43" y="7"/>
                    <a:pt x="43" y="7"/>
                    <a:pt x="33" y="20"/>
                  </a:cubicBezTo>
                  <a:close/>
                </a:path>
              </a:pathLst>
            </a:custGeom>
            <a:solidFill>
              <a:srgbClr val="272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4" name="Freeform 124"/>
            <p:cNvSpPr>
              <a:spLocks/>
            </p:cNvSpPr>
            <p:nvPr/>
          </p:nvSpPr>
          <p:spPr bwMode="auto">
            <a:xfrm>
              <a:off x="5918201" y="2535237"/>
              <a:ext cx="98425" cy="134938"/>
            </a:xfrm>
            <a:custGeom>
              <a:avLst/>
              <a:gdLst>
                <a:gd name="T0" fmla="*/ 2 w 26"/>
                <a:gd name="T1" fmla="*/ 0 h 36"/>
                <a:gd name="T2" fmla="*/ 11 w 26"/>
                <a:gd name="T3" fmla="*/ 3 h 36"/>
                <a:gd name="T4" fmla="*/ 26 w 26"/>
                <a:gd name="T5" fmla="*/ 25 h 36"/>
                <a:gd name="T6" fmla="*/ 10 w 26"/>
                <a:gd name="T7" fmla="*/ 36 h 36"/>
                <a:gd name="T8" fmla="*/ 2 w 2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2" y="0"/>
                  </a:moveTo>
                  <a:cubicBezTo>
                    <a:pt x="5" y="1"/>
                    <a:pt x="8" y="2"/>
                    <a:pt x="11" y="3"/>
                  </a:cubicBezTo>
                  <a:cubicBezTo>
                    <a:pt x="18" y="9"/>
                    <a:pt x="24" y="16"/>
                    <a:pt x="26" y="25"/>
                  </a:cubicBezTo>
                  <a:cubicBezTo>
                    <a:pt x="21" y="29"/>
                    <a:pt x="16" y="33"/>
                    <a:pt x="10" y="36"/>
                  </a:cubicBezTo>
                  <a:cubicBezTo>
                    <a:pt x="5" y="25"/>
                    <a:pt x="0" y="13"/>
                    <a:pt x="2" y="0"/>
                  </a:cubicBezTo>
                  <a:close/>
                </a:path>
              </a:pathLst>
            </a:custGeom>
            <a:solidFill>
              <a:srgbClr val="545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5" name="Freeform 125"/>
            <p:cNvSpPr>
              <a:spLocks/>
            </p:cNvSpPr>
            <p:nvPr/>
          </p:nvSpPr>
          <p:spPr bwMode="auto">
            <a:xfrm>
              <a:off x="6170613" y="2565400"/>
              <a:ext cx="112712" cy="109538"/>
            </a:xfrm>
            <a:custGeom>
              <a:avLst/>
              <a:gdLst>
                <a:gd name="T0" fmla="*/ 9 w 30"/>
                <a:gd name="T1" fmla="*/ 24 h 29"/>
                <a:gd name="T2" fmla="*/ 0 w 30"/>
                <a:gd name="T3" fmla="*/ 4 h 29"/>
                <a:gd name="T4" fmla="*/ 19 w 30"/>
                <a:gd name="T5" fmla="*/ 0 h 29"/>
                <a:gd name="T6" fmla="*/ 30 w 30"/>
                <a:gd name="T7" fmla="*/ 19 h 29"/>
                <a:gd name="T8" fmla="*/ 12 w 30"/>
                <a:gd name="T9" fmla="*/ 29 h 29"/>
                <a:gd name="T10" fmla="*/ 9 w 30"/>
                <a:gd name="T11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9" y="24"/>
                  </a:moveTo>
                  <a:cubicBezTo>
                    <a:pt x="23" y="10"/>
                    <a:pt x="0" y="13"/>
                    <a:pt x="0" y="4"/>
                  </a:cubicBezTo>
                  <a:cubicBezTo>
                    <a:pt x="7" y="3"/>
                    <a:pt x="14" y="6"/>
                    <a:pt x="19" y="0"/>
                  </a:cubicBezTo>
                  <a:cubicBezTo>
                    <a:pt x="26" y="5"/>
                    <a:pt x="26" y="13"/>
                    <a:pt x="30" y="19"/>
                  </a:cubicBezTo>
                  <a:cubicBezTo>
                    <a:pt x="22" y="19"/>
                    <a:pt x="19" y="27"/>
                    <a:pt x="12" y="29"/>
                  </a:cubicBezTo>
                  <a:cubicBezTo>
                    <a:pt x="11" y="27"/>
                    <a:pt x="10" y="26"/>
                    <a:pt x="9" y="24"/>
                  </a:cubicBezTo>
                  <a:close/>
                </a:path>
              </a:pathLst>
            </a:custGeom>
            <a:solidFill>
              <a:srgbClr val="D3D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6" name="Freeform 126"/>
            <p:cNvSpPr>
              <a:spLocks/>
            </p:cNvSpPr>
            <p:nvPr/>
          </p:nvSpPr>
          <p:spPr bwMode="auto">
            <a:xfrm>
              <a:off x="5646738" y="2106612"/>
              <a:ext cx="90487" cy="120650"/>
            </a:xfrm>
            <a:custGeom>
              <a:avLst/>
              <a:gdLst>
                <a:gd name="T0" fmla="*/ 23 w 24"/>
                <a:gd name="T1" fmla="*/ 26 h 32"/>
                <a:gd name="T2" fmla="*/ 19 w 24"/>
                <a:gd name="T3" fmla="*/ 30 h 32"/>
                <a:gd name="T4" fmla="*/ 7 w 24"/>
                <a:gd name="T5" fmla="*/ 30 h 32"/>
                <a:gd name="T6" fmla="*/ 3 w 24"/>
                <a:gd name="T7" fmla="*/ 18 h 32"/>
                <a:gd name="T8" fmla="*/ 3 w 24"/>
                <a:gd name="T9" fmla="*/ 9 h 32"/>
                <a:gd name="T10" fmla="*/ 15 w 24"/>
                <a:gd name="T11" fmla="*/ 1 h 32"/>
                <a:gd name="T12" fmla="*/ 20 w 24"/>
                <a:gd name="T13" fmla="*/ 10 h 32"/>
                <a:gd name="T14" fmla="*/ 23 w 24"/>
                <a:gd name="T15" fmla="*/ 21 h 32"/>
                <a:gd name="T16" fmla="*/ 23 w 24"/>
                <a:gd name="T1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2">
                  <a:moveTo>
                    <a:pt x="23" y="26"/>
                  </a:moveTo>
                  <a:cubicBezTo>
                    <a:pt x="21" y="28"/>
                    <a:pt x="20" y="29"/>
                    <a:pt x="19" y="30"/>
                  </a:cubicBezTo>
                  <a:cubicBezTo>
                    <a:pt x="15" y="32"/>
                    <a:pt x="10" y="32"/>
                    <a:pt x="7" y="30"/>
                  </a:cubicBezTo>
                  <a:cubicBezTo>
                    <a:pt x="3" y="27"/>
                    <a:pt x="0" y="23"/>
                    <a:pt x="3" y="18"/>
                  </a:cubicBezTo>
                  <a:cubicBezTo>
                    <a:pt x="3" y="15"/>
                    <a:pt x="3" y="12"/>
                    <a:pt x="3" y="9"/>
                  </a:cubicBezTo>
                  <a:cubicBezTo>
                    <a:pt x="7" y="6"/>
                    <a:pt x="9" y="0"/>
                    <a:pt x="15" y="1"/>
                  </a:cubicBezTo>
                  <a:cubicBezTo>
                    <a:pt x="19" y="3"/>
                    <a:pt x="20" y="6"/>
                    <a:pt x="20" y="10"/>
                  </a:cubicBezTo>
                  <a:cubicBezTo>
                    <a:pt x="17" y="15"/>
                    <a:pt x="17" y="19"/>
                    <a:pt x="23" y="21"/>
                  </a:cubicBezTo>
                  <a:cubicBezTo>
                    <a:pt x="24" y="23"/>
                    <a:pt x="24" y="25"/>
                    <a:pt x="23" y="26"/>
                  </a:cubicBezTo>
                  <a:close/>
                </a:path>
              </a:pathLst>
            </a:custGeom>
            <a:solidFill>
              <a:srgbClr val="787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7" name="Freeform 127"/>
            <p:cNvSpPr>
              <a:spLocks/>
            </p:cNvSpPr>
            <p:nvPr/>
          </p:nvSpPr>
          <p:spPr bwMode="auto">
            <a:xfrm>
              <a:off x="5951538" y="2620962"/>
              <a:ext cx="71437" cy="87313"/>
            </a:xfrm>
            <a:custGeom>
              <a:avLst/>
              <a:gdLst>
                <a:gd name="T0" fmla="*/ 1 w 19"/>
                <a:gd name="T1" fmla="*/ 13 h 23"/>
                <a:gd name="T2" fmla="*/ 17 w 19"/>
                <a:gd name="T3" fmla="*/ 2 h 23"/>
                <a:gd name="T4" fmla="*/ 1 w 19"/>
                <a:gd name="T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" y="13"/>
                  </a:moveTo>
                  <a:cubicBezTo>
                    <a:pt x="0" y="0"/>
                    <a:pt x="9" y="1"/>
                    <a:pt x="17" y="2"/>
                  </a:cubicBezTo>
                  <a:cubicBezTo>
                    <a:pt x="19" y="16"/>
                    <a:pt x="16" y="23"/>
                    <a:pt x="1" y="13"/>
                  </a:cubicBezTo>
                  <a:close/>
                </a:path>
              </a:pathLst>
            </a:custGeom>
            <a:solidFill>
              <a:srgbClr val="EA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8" name="Freeform 128"/>
            <p:cNvSpPr>
              <a:spLocks/>
            </p:cNvSpPr>
            <p:nvPr/>
          </p:nvSpPr>
          <p:spPr bwMode="auto">
            <a:xfrm>
              <a:off x="5610226" y="2741612"/>
              <a:ext cx="79375" cy="101600"/>
            </a:xfrm>
            <a:custGeom>
              <a:avLst/>
              <a:gdLst>
                <a:gd name="T0" fmla="*/ 11 w 21"/>
                <a:gd name="T1" fmla="*/ 9 h 27"/>
                <a:gd name="T2" fmla="*/ 21 w 21"/>
                <a:gd name="T3" fmla="*/ 25 h 27"/>
                <a:gd name="T4" fmla="*/ 0 w 21"/>
                <a:gd name="T5" fmla="*/ 7 h 27"/>
                <a:gd name="T6" fmla="*/ 6 w 21"/>
                <a:gd name="T7" fmla="*/ 1 h 27"/>
                <a:gd name="T8" fmla="*/ 13 w 21"/>
                <a:gd name="T9" fmla="*/ 1 h 27"/>
                <a:gd name="T10" fmla="*/ 11 w 21"/>
                <a:gd name="T1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7">
                  <a:moveTo>
                    <a:pt x="11" y="9"/>
                  </a:moveTo>
                  <a:cubicBezTo>
                    <a:pt x="4" y="21"/>
                    <a:pt x="20" y="18"/>
                    <a:pt x="21" y="25"/>
                  </a:cubicBezTo>
                  <a:cubicBezTo>
                    <a:pt x="7" y="27"/>
                    <a:pt x="1" y="20"/>
                    <a:pt x="0" y="7"/>
                  </a:cubicBezTo>
                  <a:cubicBezTo>
                    <a:pt x="1" y="3"/>
                    <a:pt x="2" y="1"/>
                    <a:pt x="6" y="1"/>
                  </a:cubicBezTo>
                  <a:cubicBezTo>
                    <a:pt x="8" y="1"/>
                    <a:pt x="12" y="0"/>
                    <a:pt x="13" y="1"/>
                  </a:cubicBezTo>
                  <a:cubicBezTo>
                    <a:pt x="17" y="5"/>
                    <a:pt x="11" y="7"/>
                    <a:pt x="11" y="9"/>
                  </a:cubicBezTo>
                  <a:close/>
                </a:path>
              </a:pathLst>
            </a:custGeom>
            <a:solidFill>
              <a:srgbClr val="9D9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9" name="Freeform 129"/>
            <p:cNvSpPr>
              <a:spLocks/>
            </p:cNvSpPr>
            <p:nvPr/>
          </p:nvSpPr>
          <p:spPr bwMode="auto">
            <a:xfrm>
              <a:off x="5553076" y="2233612"/>
              <a:ext cx="71437" cy="76200"/>
            </a:xfrm>
            <a:custGeom>
              <a:avLst/>
              <a:gdLst>
                <a:gd name="T0" fmla="*/ 0 w 19"/>
                <a:gd name="T1" fmla="*/ 0 h 20"/>
                <a:gd name="T2" fmla="*/ 11 w 19"/>
                <a:gd name="T3" fmla="*/ 0 h 20"/>
                <a:gd name="T4" fmla="*/ 16 w 19"/>
                <a:gd name="T5" fmla="*/ 20 h 20"/>
                <a:gd name="T6" fmla="*/ 0 w 1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cubicBezTo>
                    <a:pt x="3" y="0"/>
                    <a:pt x="7" y="0"/>
                    <a:pt x="11" y="0"/>
                  </a:cubicBezTo>
                  <a:cubicBezTo>
                    <a:pt x="19" y="5"/>
                    <a:pt x="16" y="13"/>
                    <a:pt x="16" y="20"/>
                  </a:cubicBezTo>
                  <a:cubicBezTo>
                    <a:pt x="4" y="19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C9C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0" name="Freeform 130"/>
            <p:cNvSpPr>
              <a:spLocks/>
            </p:cNvSpPr>
            <p:nvPr/>
          </p:nvSpPr>
          <p:spPr bwMode="auto">
            <a:xfrm>
              <a:off x="6069013" y="2147887"/>
              <a:ext cx="77787" cy="93663"/>
            </a:xfrm>
            <a:custGeom>
              <a:avLst/>
              <a:gdLst>
                <a:gd name="T0" fmla="*/ 15 w 21"/>
                <a:gd name="T1" fmla="*/ 0 h 25"/>
                <a:gd name="T2" fmla="*/ 20 w 21"/>
                <a:gd name="T3" fmla="*/ 3 h 25"/>
                <a:gd name="T4" fmla="*/ 15 w 21"/>
                <a:gd name="T5" fmla="*/ 25 h 25"/>
                <a:gd name="T6" fmla="*/ 2 w 21"/>
                <a:gd name="T7" fmla="*/ 18 h 25"/>
                <a:gd name="T8" fmla="*/ 0 w 21"/>
                <a:gd name="T9" fmla="*/ 13 h 25"/>
                <a:gd name="T10" fmla="*/ 4 w 21"/>
                <a:gd name="T11" fmla="*/ 6 h 25"/>
                <a:gd name="T12" fmla="*/ 15 w 2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15" y="0"/>
                  </a:moveTo>
                  <a:cubicBezTo>
                    <a:pt x="17" y="1"/>
                    <a:pt x="18" y="2"/>
                    <a:pt x="20" y="3"/>
                  </a:cubicBezTo>
                  <a:cubicBezTo>
                    <a:pt x="19" y="10"/>
                    <a:pt x="21" y="19"/>
                    <a:pt x="15" y="25"/>
                  </a:cubicBezTo>
                  <a:cubicBezTo>
                    <a:pt x="14" y="16"/>
                    <a:pt x="4" y="25"/>
                    <a:pt x="2" y="18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1" y="11"/>
                    <a:pt x="2" y="8"/>
                    <a:pt x="4" y="6"/>
                  </a:cubicBezTo>
                  <a:cubicBezTo>
                    <a:pt x="7" y="3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E7E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1" name="Freeform 131"/>
            <p:cNvSpPr>
              <a:spLocks/>
            </p:cNvSpPr>
            <p:nvPr/>
          </p:nvSpPr>
          <p:spPr bwMode="auto">
            <a:xfrm>
              <a:off x="6075363" y="2241550"/>
              <a:ext cx="84137" cy="128588"/>
            </a:xfrm>
            <a:custGeom>
              <a:avLst/>
              <a:gdLst>
                <a:gd name="T0" fmla="*/ 13 w 22"/>
                <a:gd name="T1" fmla="*/ 34 h 34"/>
                <a:gd name="T2" fmla="*/ 0 w 22"/>
                <a:gd name="T3" fmla="*/ 6 h 34"/>
                <a:gd name="T4" fmla="*/ 10 w 22"/>
                <a:gd name="T5" fmla="*/ 2 h 34"/>
                <a:gd name="T6" fmla="*/ 13 w 22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4">
                  <a:moveTo>
                    <a:pt x="13" y="34"/>
                  </a:moveTo>
                  <a:cubicBezTo>
                    <a:pt x="9" y="25"/>
                    <a:pt x="4" y="15"/>
                    <a:pt x="0" y="6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6" y="13"/>
                    <a:pt x="22" y="23"/>
                    <a:pt x="13" y="34"/>
                  </a:cubicBezTo>
                  <a:close/>
                </a:path>
              </a:pathLst>
            </a:custGeom>
            <a:solidFill>
              <a:srgbClr val="DDD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2" name="Freeform 132"/>
            <p:cNvSpPr>
              <a:spLocks/>
            </p:cNvSpPr>
            <p:nvPr/>
          </p:nvSpPr>
          <p:spPr bwMode="auto">
            <a:xfrm>
              <a:off x="5673726" y="2233612"/>
              <a:ext cx="98425" cy="106363"/>
            </a:xfrm>
            <a:custGeom>
              <a:avLst/>
              <a:gdLst>
                <a:gd name="T0" fmla="*/ 12 w 26"/>
                <a:gd name="T1" fmla="*/ 0 h 28"/>
                <a:gd name="T2" fmla="*/ 7 w 26"/>
                <a:gd name="T3" fmla="*/ 28 h 28"/>
                <a:gd name="T4" fmla="*/ 8 w 26"/>
                <a:gd name="T5" fmla="*/ 7 h 28"/>
                <a:gd name="T6" fmla="*/ 12 w 26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12" y="0"/>
                  </a:moveTo>
                  <a:cubicBezTo>
                    <a:pt x="26" y="12"/>
                    <a:pt x="13" y="19"/>
                    <a:pt x="7" y="28"/>
                  </a:cubicBezTo>
                  <a:cubicBezTo>
                    <a:pt x="0" y="20"/>
                    <a:pt x="7" y="14"/>
                    <a:pt x="8" y="7"/>
                  </a:cubicBezTo>
                  <a:cubicBezTo>
                    <a:pt x="7" y="3"/>
                    <a:pt x="9" y="1"/>
                    <a:pt x="12" y="0"/>
                  </a:cubicBezTo>
                  <a:close/>
                </a:path>
              </a:pathLst>
            </a:custGeom>
            <a:solidFill>
              <a:srgbClr val="DDD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3" name="Freeform 133"/>
            <p:cNvSpPr>
              <a:spLocks/>
            </p:cNvSpPr>
            <p:nvPr/>
          </p:nvSpPr>
          <p:spPr bwMode="auto">
            <a:xfrm>
              <a:off x="6061076" y="2576512"/>
              <a:ext cx="68262" cy="85725"/>
            </a:xfrm>
            <a:custGeom>
              <a:avLst/>
              <a:gdLst>
                <a:gd name="T0" fmla="*/ 16 w 18"/>
                <a:gd name="T1" fmla="*/ 2 h 23"/>
                <a:gd name="T2" fmla="*/ 11 w 18"/>
                <a:gd name="T3" fmla="*/ 21 h 23"/>
                <a:gd name="T4" fmla="*/ 2 w 18"/>
                <a:gd name="T5" fmla="*/ 8 h 23"/>
                <a:gd name="T6" fmla="*/ 16 w 18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3">
                  <a:moveTo>
                    <a:pt x="16" y="2"/>
                  </a:moveTo>
                  <a:cubicBezTo>
                    <a:pt x="18" y="9"/>
                    <a:pt x="5" y="12"/>
                    <a:pt x="11" y="21"/>
                  </a:cubicBezTo>
                  <a:cubicBezTo>
                    <a:pt x="0" y="23"/>
                    <a:pt x="2" y="10"/>
                    <a:pt x="2" y="8"/>
                  </a:cubicBezTo>
                  <a:cubicBezTo>
                    <a:pt x="2" y="0"/>
                    <a:pt x="11" y="3"/>
                    <a:pt x="16" y="2"/>
                  </a:cubicBezTo>
                  <a:close/>
                </a:path>
              </a:pathLst>
            </a:custGeom>
            <a:solidFill>
              <a:srgbClr val="8D9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4" name="Freeform 134"/>
            <p:cNvSpPr>
              <a:spLocks/>
            </p:cNvSpPr>
            <p:nvPr/>
          </p:nvSpPr>
          <p:spPr bwMode="auto">
            <a:xfrm>
              <a:off x="6042026" y="2185987"/>
              <a:ext cx="101600" cy="77788"/>
            </a:xfrm>
            <a:custGeom>
              <a:avLst/>
              <a:gdLst>
                <a:gd name="T0" fmla="*/ 19 w 27"/>
                <a:gd name="T1" fmla="*/ 17 h 21"/>
                <a:gd name="T2" fmla="*/ 9 w 27"/>
                <a:gd name="T3" fmla="*/ 21 h 21"/>
                <a:gd name="T4" fmla="*/ 2 w 27"/>
                <a:gd name="T5" fmla="*/ 13 h 21"/>
                <a:gd name="T6" fmla="*/ 9 w 27"/>
                <a:gd name="T7" fmla="*/ 5 h 21"/>
                <a:gd name="T8" fmla="*/ 22 w 27"/>
                <a:gd name="T9" fmla="*/ 15 h 21"/>
                <a:gd name="T10" fmla="*/ 19 w 27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19" y="17"/>
                  </a:moveTo>
                  <a:cubicBezTo>
                    <a:pt x="16" y="19"/>
                    <a:pt x="13" y="20"/>
                    <a:pt x="9" y="21"/>
                  </a:cubicBezTo>
                  <a:cubicBezTo>
                    <a:pt x="7" y="18"/>
                    <a:pt x="4" y="16"/>
                    <a:pt x="2" y="13"/>
                  </a:cubicBezTo>
                  <a:cubicBezTo>
                    <a:pt x="0" y="6"/>
                    <a:pt x="4" y="5"/>
                    <a:pt x="9" y="5"/>
                  </a:cubicBezTo>
                  <a:cubicBezTo>
                    <a:pt x="9" y="13"/>
                    <a:pt x="27" y="0"/>
                    <a:pt x="22" y="15"/>
                  </a:cubicBezTo>
                  <a:cubicBezTo>
                    <a:pt x="22" y="17"/>
                    <a:pt x="21" y="18"/>
                    <a:pt x="19" y="17"/>
                  </a:cubicBezTo>
                  <a:close/>
                </a:path>
              </a:pathLst>
            </a:custGeom>
            <a:solidFill>
              <a:srgbClr val="929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5" name="Freeform 135"/>
            <p:cNvSpPr>
              <a:spLocks/>
            </p:cNvSpPr>
            <p:nvPr/>
          </p:nvSpPr>
          <p:spPr bwMode="auto">
            <a:xfrm>
              <a:off x="5621338" y="2489200"/>
              <a:ext cx="101600" cy="57150"/>
            </a:xfrm>
            <a:custGeom>
              <a:avLst/>
              <a:gdLst>
                <a:gd name="T0" fmla="*/ 14 w 27"/>
                <a:gd name="T1" fmla="*/ 13 h 15"/>
                <a:gd name="T2" fmla="*/ 10 w 27"/>
                <a:gd name="T3" fmla="*/ 0 h 15"/>
                <a:gd name="T4" fmla="*/ 20 w 27"/>
                <a:gd name="T5" fmla="*/ 7 h 15"/>
                <a:gd name="T6" fmla="*/ 23 w 27"/>
                <a:gd name="T7" fmla="*/ 14 h 15"/>
                <a:gd name="T8" fmla="*/ 14 w 27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14" y="13"/>
                  </a:moveTo>
                  <a:cubicBezTo>
                    <a:pt x="8" y="10"/>
                    <a:pt x="0" y="7"/>
                    <a:pt x="10" y="0"/>
                  </a:cubicBezTo>
                  <a:cubicBezTo>
                    <a:pt x="13" y="2"/>
                    <a:pt x="16" y="4"/>
                    <a:pt x="20" y="7"/>
                  </a:cubicBezTo>
                  <a:cubicBezTo>
                    <a:pt x="22" y="9"/>
                    <a:pt x="27" y="10"/>
                    <a:pt x="23" y="14"/>
                  </a:cubicBezTo>
                  <a:cubicBezTo>
                    <a:pt x="21" y="15"/>
                    <a:pt x="17" y="13"/>
                    <a:pt x="14" y="13"/>
                  </a:cubicBezTo>
                  <a:close/>
                </a:path>
              </a:pathLst>
            </a:custGeom>
            <a:solidFill>
              <a:srgbClr val="989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6" name="Freeform 136"/>
            <p:cNvSpPr>
              <a:spLocks/>
            </p:cNvSpPr>
            <p:nvPr/>
          </p:nvSpPr>
          <p:spPr bwMode="auto">
            <a:xfrm>
              <a:off x="6286501" y="2535237"/>
              <a:ext cx="87312" cy="49213"/>
            </a:xfrm>
            <a:custGeom>
              <a:avLst/>
              <a:gdLst>
                <a:gd name="T0" fmla="*/ 4 w 23"/>
                <a:gd name="T1" fmla="*/ 0 h 13"/>
                <a:gd name="T2" fmla="*/ 23 w 23"/>
                <a:gd name="T3" fmla="*/ 10 h 13"/>
                <a:gd name="T4" fmla="*/ 1 w 23"/>
                <a:gd name="T5" fmla="*/ 4 h 13"/>
                <a:gd name="T6" fmla="*/ 4 w 2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4" y="0"/>
                  </a:moveTo>
                  <a:cubicBezTo>
                    <a:pt x="10" y="4"/>
                    <a:pt x="19" y="1"/>
                    <a:pt x="23" y="10"/>
                  </a:cubicBezTo>
                  <a:cubicBezTo>
                    <a:pt x="14" y="13"/>
                    <a:pt x="6" y="13"/>
                    <a:pt x="1" y="4"/>
                  </a:cubicBezTo>
                  <a:cubicBezTo>
                    <a:pt x="0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D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7" name="Freeform 137"/>
            <p:cNvSpPr>
              <a:spLocks/>
            </p:cNvSpPr>
            <p:nvPr/>
          </p:nvSpPr>
          <p:spPr bwMode="auto">
            <a:xfrm>
              <a:off x="5629276" y="2339975"/>
              <a:ext cx="77787" cy="74613"/>
            </a:xfrm>
            <a:custGeom>
              <a:avLst/>
              <a:gdLst>
                <a:gd name="T0" fmla="*/ 21 w 21"/>
                <a:gd name="T1" fmla="*/ 20 h 20"/>
                <a:gd name="T2" fmla="*/ 8 w 21"/>
                <a:gd name="T3" fmla="*/ 0 h 20"/>
                <a:gd name="T4" fmla="*/ 21 w 21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cubicBezTo>
                    <a:pt x="12" y="16"/>
                    <a:pt x="0" y="14"/>
                    <a:pt x="8" y="0"/>
                  </a:cubicBezTo>
                  <a:cubicBezTo>
                    <a:pt x="15" y="5"/>
                    <a:pt x="18" y="12"/>
                    <a:pt x="21" y="20"/>
                  </a:cubicBezTo>
                  <a:close/>
                </a:path>
              </a:pathLst>
            </a:custGeom>
            <a:solidFill>
              <a:srgbClr val="E2E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8" name="Freeform 138"/>
            <p:cNvSpPr>
              <a:spLocks/>
            </p:cNvSpPr>
            <p:nvPr/>
          </p:nvSpPr>
          <p:spPr bwMode="auto">
            <a:xfrm>
              <a:off x="5662613" y="2203450"/>
              <a:ext cx="55562" cy="71438"/>
            </a:xfrm>
            <a:custGeom>
              <a:avLst/>
              <a:gdLst>
                <a:gd name="T0" fmla="*/ 15 w 15"/>
                <a:gd name="T1" fmla="*/ 8 h 19"/>
                <a:gd name="T2" fmla="*/ 11 w 15"/>
                <a:gd name="T3" fmla="*/ 15 h 19"/>
                <a:gd name="T4" fmla="*/ 3 w 15"/>
                <a:gd name="T5" fmla="*/ 19 h 19"/>
                <a:gd name="T6" fmla="*/ 3 w 15"/>
                <a:gd name="T7" fmla="*/ 4 h 19"/>
                <a:gd name="T8" fmla="*/ 15 w 15"/>
                <a:gd name="T9" fmla="*/ 4 h 19"/>
                <a:gd name="T10" fmla="*/ 15 w 15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15" y="8"/>
                  </a:moveTo>
                  <a:cubicBezTo>
                    <a:pt x="14" y="10"/>
                    <a:pt x="12" y="13"/>
                    <a:pt x="11" y="15"/>
                  </a:cubicBezTo>
                  <a:cubicBezTo>
                    <a:pt x="8" y="16"/>
                    <a:pt x="4" y="19"/>
                    <a:pt x="3" y="19"/>
                  </a:cubicBezTo>
                  <a:cubicBezTo>
                    <a:pt x="0" y="14"/>
                    <a:pt x="2" y="9"/>
                    <a:pt x="3" y="4"/>
                  </a:cubicBezTo>
                  <a:cubicBezTo>
                    <a:pt x="7" y="1"/>
                    <a:pt x="11" y="0"/>
                    <a:pt x="15" y="4"/>
                  </a:cubicBezTo>
                  <a:cubicBezTo>
                    <a:pt x="15" y="6"/>
                    <a:pt x="15" y="7"/>
                    <a:pt x="15" y="8"/>
                  </a:cubicBezTo>
                  <a:close/>
                </a:path>
              </a:pathLst>
            </a:custGeom>
            <a:solidFill>
              <a:srgbClr val="F4F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9" name="Freeform 139"/>
            <p:cNvSpPr>
              <a:spLocks/>
            </p:cNvSpPr>
            <p:nvPr/>
          </p:nvSpPr>
          <p:spPr bwMode="auto">
            <a:xfrm>
              <a:off x="4789488" y="2960687"/>
              <a:ext cx="455612" cy="439738"/>
            </a:xfrm>
            <a:custGeom>
              <a:avLst/>
              <a:gdLst>
                <a:gd name="T0" fmla="*/ 115 w 121"/>
                <a:gd name="T1" fmla="*/ 99 h 117"/>
                <a:gd name="T2" fmla="*/ 52 w 121"/>
                <a:gd name="T3" fmla="*/ 107 h 117"/>
                <a:gd name="T4" fmla="*/ 40 w 121"/>
                <a:gd name="T5" fmla="*/ 101 h 117"/>
                <a:gd name="T6" fmla="*/ 25 w 121"/>
                <a:gd name="T7" fmla="*/ 105 h 117"/>
                <a:gd name="T8" fmla="*/ 14 w 121"/>
                <a:gd name="T9" fmla="*/ 60 h 117"/>
                <a:gd name="T10" fmla="*/ 11 w 121"/>
                <a:gd name="T11" fmla="*/ 42 h 117"/>
                <a:gd name="T12" fmla="*/ 5 w 121"/>
                <a:gd name="T13" fmla="*/ 12 h 117"/>
                <a:gd name="T14" fmla="*/ 27 w 121"/>
                <a:gd name="T15" fmla="*/ 4 h 117"/>
                <a:gd name="T16" fmla="*/ 28 w 121"/>
                <a:gd name="T17" fmla="*/ 18 h 117"/>
                <a:gd name="T18" fmla="*/ 33 w 121"/>
                <a:gd name="T19" fmla="*/ 35 h 117"/>
                <a:gd name="T20" fmla="*/ 36 w 121"/>
                <a:gd name="T21" fmla="*/ 59 h 117"/>
                <a:gd name="T22" fmla="*/ 39 w 121"/>
                <a:gd name="T23" fmla="*/ 81 h 117"/>
                <a:gd name="T24" fmla="*/ 58 w 121"/>
                <a:gd name="T25" fmla="*/ 69 h 117"/>
                <a:gd name="T26" fmla="*/ 64 w 121"/>
                <a:gd name="T27" fmla="*/ 49 h 117"/>
                <a:gd name="T28" fmla="*/ 69 w 121"/>
                <a:gd name="T29" fmla="*/ 33 h 117"/>
                <a:gd name="T30" fmla="*/ 59 w 121"/>
                <a:gd name="T31" fmla="*/ 7 h 117"/>
                <a:gd name="T32" fmla="*/ 85 w 121"/>
                <a:gd name="T33" fmla="*/ 9 h 117"/>
                <a:gd name="T34" fmla="*/ 111 w 121"/>
                <a:gd name="T35" fmla="*/ 6 h 117"/>
                <a:gd name="T36" fmla="*/ 116 w 121"/>
                <a:gd name="T37" fmla="*/ 54 h 117"/>
                <a:gd name="T38" fmla="*/ 115 w 121"/>
                <a:gd name="T39" fmla="*/ 75 h 117"/>
                <a:gd name="T40" fmla="*/ 115 w 121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7">
                  <a:moveTo>
                    <a:pt x="115" y="99"/>
                  </a:moveTo>
                  <a:cubicBezTo>
                    <a:pt x="105" y="112"/>
                    <a:pt x="66" y="117"/>
                    <a:pt x="52" y="107"/>
                  </a:cubicBezTo>
                  <a:cubicBezTo>
                    <a:pt x="48" y="104"/>
                    <a:pt x="46" y="100"/>
                    <a:pt x="40" y="101"/>
                  </a:cubicBezTo>
                  <a:cubicBezTo>
                    <a:pt x="35" y="101"/>
                    <a:pt x="27" y="114"/>
                    <a:pt x="25" y="105"/>
                  </a:cubicBezTo>
                  <a:cubicBezTo>
                    <a:pt x="22" y="90"/>
                    <a:pt x="3" y="77"/>
                    <a:pt x="14" y="60"/>
                  </a:cubicBezTo>
                  <a:cubicBezTo>
                    <a:pt x="19" y="51"/>
                    <a:pt x="17" y="48"/>
                    <a:pt x="11" y="42"/>
                  </a:cubicBezTo>
                  <a:cubicBezTo>
                    <a:pt x="3" y="34"/>
                    <a:pt x="0" y="22"/>
                    <a:pt x="5" y="12"/>
                  </a:cubicBezTo>
                  <a:cubicBezTo>
                    <a:pt x="9" y="5"/>
                    <a:pt x="17" y="0"/>
                    <a:pt x="27" y="4"/>
                  </a:cubicBezTo>
                  <a:cubicBezTo>
                    <a:pt x="35" y="8"/>
                    <a:pt x="31" y="13"/>
                    <a:pt x="28" y="18"/>
                  </a:cubicBezTo>
                  <a:cubicBezTo>
                    <a:pt x="17" y="27"/>
                    <a:pt x="27" y="30"/>
                    <a:pt x="33" y="35"/>
                  </a:cubicBezTo>
                  <a:cubicBezTo>
                    <a:pt x="37" y="43"/>
                    <a:pt x="39" y="51"/>
                    <a:pt x="36" y="59"/>
                  </a:cubicBezTo>
                  <a:cubicBezTo>
                    <a:pt x="31" y="67"/>
                    <a:pt x="28" y="75"/>
                    <a:pt x="39" y="81"/>
                  </a:cubicBezTo>
                  <a:cubicBezTo>
                    <a:pt x="51" y="87"/>
                    <a:pt x="57" y="83"/>
                    <a:pt x="58" y="69"/>
                  </a:cubicBezTo>
                  <a:cubicBezTo>
                    <a:pt x="58" y="62"/>
                    <a:pt x="57" y="55"/>
                    <a:pt x="64" y="49"/>
                  </a:cubicBezTo>
                  <a:cubicBezTo>
                    <a:pt x="69" y="45"/>
                    <a:pt x="88" y="45"/>
                    <a:pt x="69" y="33"/>
                  </a:cubicBezTo>
                  <a:cubicBezTo>
                    <a:pt x="63" y="25"/>
                    <a:pt x="57" y="18"/>
                    <a:pt x="59" y="7"/>
                  </a:cubicBezTo>
                  <a:cubicBezTo>
                    <a:pt x="68" y="4"/>
                    <a:pt x="79" y="3"/>
                    <a:pt x="85" y="9"/>
                  </a:cubicBezTo>
                  <a:cubicBezTo>
                    <a:pt x="96" y="19"/>
                    <a:pt x="103" y="13"/>
                    <a:pt x="111" y="6"/>
                  </a:cubicBezTo>
                  <a:cubicBezTo>
                    <a:pt x="121" y="21"/>
                    <a:pt x="115" y="38"/>
                    <a:pt x="116" y="54"/>
                  </a:cubicBezTo>
                  <a:cubicBezTo>
                    <a:pt x="116" y="61"/>
                    <a:pt x="114" y="68"/>
                    <a:pt x="115" y="75"/>
                  </a:cubicBezTo>
                  <a:cubicBezTo>
                    <a:pt x="115" y="83"/>
                    <a:pt x="118" y="91"/>
                    <a:pt x="115" y="99"/>
                  </a:cubicBezTo>
                  <a:close/>
                </a:path>
              </a:pathLst>
            </a:custGeom>
            <a:solidFill>
              <a:srgbClr val="EC8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0" name="Freeform 140"/>
            <p:cNvSpPr>
              <a:spLocks/>
            </p:cNvSpPr>
            <p:nvPr/>
          </p:nvSpPr>
          <p:spPr bwMode="auto">
            <a:xfrm>
              <a:off x="4706938" y="2824162"/>
              <a:ext cx="549275" cy="147638"/>
            </a:xfrm>
            <a:custGeom>
              <a:avLst/>
              <a:gdLst>
                <a:gd name="T0" fmla="*/ 137 w 146"/>
                <a:gd name="T1" fmla="*/ 31 h 39"/>
                <a:gd name="T2" fmla="*/ 16 w 146"/>
                <a:gd name="T3" fmla="*/ 25 h 39"/>
                <a:gd name="T4" fmla="*/ 0 w 146"/>
                <a:gd name="T5" fmla="*/ 0 h 39"/>
                <a:gd name="T6" fmla="*/ 29 w 146"/>
                <a:gd name="T7" fmla="*/ 4 h 39"/>
                <a:gd name="T8" fmla="*/ 42 w 146"/>
                <a:gd name="T9" fmla="*/ 2 h 39"/>
                <a:gd name="T10" fmla="*/ 114 w 146"/>
                <a:gd name="T11" fmla="*/ 2 h 39"/>
                <a:gd name="T12" fmla="*/ 139 w 146"/>
                <a:gd name="T13" fmla="*/ 5 h 39"/>
                <a:gd name="T14" fmla="*/ 137 w 146"/>
                <a:gd name="T1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39">
                  <a:moveTo>
                    <a:pt x="137" y="31"/>
                  </a:moveTo>
                  <a:cubicBezTo>
                    <a:pt x="96" y="39"/>
                    <a:pt x="56" y="38"/>
                    <a:pt x="16" y="25"/>
                  </a:cubicBezTo>
                  <a:cubicBezTo>
                    <a:pt x="2" y="21"/>
                    <a:pt x="7" y="9"/>
                    <a:pt x="0" y="0"/>
                  </a:cubicBezTo>
                  <a:cubicBezTo>
                    <a:pt x="11" y="1"/>
                    <a:pt x="20" y="3"/>
                    <a:pt x="29" y="4"/>
                  </a:cubicBezTo>
                  <a:cubicBezTo>
                    <a:pt x="33" y="5"/>
                    <a:pt x="38" y="2"/>
                    <a:pt x="42" y="2"/>
                  </a:cubicBezTo>
                  <a:cubicBezTo>
                    <a:pt x="66" y="5"/>
                    <a:pt x="90" y="0"/>
                    <a:pt x="114" y="2"/>
                  </a:cubicBezTo>
                  <a:cubicBezTo>
                    <a:pt x="122" y="2"/>
                    <a:pt x="131" y="1"/>
                    <a:pt x="139" y="5"/>
                  </a:cubicBezTo>
                  <a:cubicBezTo>
                    <a:pt x="146" y="14"/>
                    <a:pt x="143" y="23"/>
                    <a:pt x="137" y="31"/>
                  </a:cubicBezTo>
                  <a:close/>
                </a:path>
              </a:pathLst>
            </a:custGeom>
            <a:solidFill>
              <a:srgbClr val="F6E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1" name="Freeform 141"/>
            <p:cNvSpPr>
              <a:spLocks/>
            </p:cNvSpPr>
            <p:nvPr/>
          </p:nvSpPr>
          <p:spPr bwMode="auto">
            <a:xfrm>
              <a:off x="5203826" y="2930525"/>
              <a:ext cx="180975" cy="447675"/>
            </a:xfrm>
            <a:custGeom>
              <a:avLst/>
              <a:gdLst>
                <a:gd name="T0" fmla="*/ 1 w 48"/>
                <a:gd name="T1" fmla="*/ 68 h 119"/>
                <a:gd name="T2" fmla="*/ 1 w 48"/>
                <a:gd name="T3" fmla="*/ 14 h 119"/>
                <a:gd name="T4" fmla="*/ 8 w 48"/>
                <a:gd name="T5" fmla="*/ 12 h 119"/>
                <a:gd name="T6" fmla="*/ 40 w 48"/>
                <a:gd name="T7" fmla="*/ 14 h 119"/>
                <a:gd name="T8" fmla="*/ 36 w 48"/>
                <a:gd name="T9" fmla="*/ 49 h 119"/>
                <a:gd name="T10" fmla="*/ 34 w 48"/>
                <a:gd name="T11" fmla="*/ 62 h 119"/>
                <a:gd name="T12" fmla="*/ 33 w 48"/>
                <a:gd name="T13" fmla="*/ 105 h 119"/>
                <a:gd name="T14" fmla="*/ 18 w 48"/>
                <a:gd name="T15" fmla="*/ 111 h 119"/>
                <a:gd name="T16" fmla="*/ 5 w 48"/>
                <a:gd name="T17" fmla="*/ 107 h 119"/>
                <a:gd name="T18" fmla="*/ 1 w 48"/>
                <a:gd name="T19" fmla="*/ 83 h 119"/>
                <a:gd name="T20" fmla="*/ 1 w 48"/>
                <a:gd name="T21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19">
                  <a:moveTo>
                    <a:pt x="1" y="68"/>
                  </a:moveTo>
                  <a:cubicBezTo>
                    <a:pt x="1" y="50"/>
                    <a:pt x="1" y="32"/>
                    <a:pt x="1" y="14"/>
                  </a:cubicBezTo>
                  <a:cubicBezTo>
                    <a:pt x="3" y="13"/>
                    <a:pt x="5" y="12"/>
                    <a:pt x="8" y="12"/>
                  </a:cubicBezTo>
                  <a:cubicBezTo>
                    <a:pt x="19" y="11"/>
                    <a:pt x="31" y="0"/>
                    <a:pt x="40" y="14"/>
                  </a:cubicBezTo>
                  <a:cubicBezTo>
                    <a:pt x="48" y="26"/>
                    <a:pt x="42" y="38"/>
                    <a:pt x="36" y="49"/>
                  </a:cubicBezTo>
                  <a:cubicBezTo>
                    <a:pt x="33" y="53"/>
                    <a:pt x="32" y="57"/>
                    <a:pt x="34" y="62"/>
                  </a:cubicBezTo>
                  <a:cubicBezTo>
                    <a:pt x="41" y="76"/>
                    <a:pt x="35" y="91"/>
                    <a:pt x="33" y="105"/>
                  </a:cubicBezTo>
                  <a:cubicBezTo>
                    <a:pt x="32" y="117"/>
                    <a:pt x="26" y="119"/>
                    <a:pt x="18" y="111"/>
                  </a:cubicBezTo>
                  <a:cubicBezTo>
                    <a:pt x="14" y="107"/>
                    <a:pt x="9" y="107"/>
                    <a:pt x="5" y="107"/>
                  </a:cubicBezTo>
                  <a:cubicBezTo>
                    <a:pt x="0" y="100"/>
                    <a:pt x="1" y="91"/>
                    <a:pt x="1" y="83"/>
                  </a:cubicBezTo>
                  <a:cubicBezTo>
                    <a:pt x="11" y="78"/>
                    <a:pt x="14" y="73"/>
                    <a:pt x="1" y="68"/>
                  </a:cubicBezTo>
                  <a:close/>
                </a:path>
              </a:pathLst>
            </a:custGeom>
            <a:solidFill>
              <a:srgbClr val="D87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2" name="Freeform 142"/>
            <p:cNvSpPr>
              <a:spLocks/>
            </p:cNvSpPr>
            <p:nvPr/>
          </p:nvSpPr>
          <p:spPr bwMode="auto">
            <a:xfrm>
              <a:off x="4891088" y="2974975"/>
              <a:ext cx="166687" cy="342900"/>
            </a:xfrm>
            <a:custGeom>
              <a:avLst/>
              <a:gdLst>
                <a:gd name="T0" fmla="*/ 41 w 44"/>
                <a:gd name="T1" fmla="*/ 47 h 91"/>
                <a:gd name="T2" fmla="*/ 36 w 44"/>
                <a:gd name="T3" fmla="*/ 64 h 91"/>
                <a:gd name="T4" fmla="*/ 8 w 44"/>
                <a:gd name="T5" fmla="*/ 80 h 91"/>
                <a:gd name="T6" fmla="*/ 4 w 44"/>
                <a:gd name="T7" fmla="*/ 56 h 91"/>
                <a:gd name="T8" fmla="*/ 3 w 44"/>
                <a:gd name="T9" fmla="*/ 30 h 91"/>
                <a:gd name="T10" fmla="*/ 0 w 44"/>
                <a:gd name="T11" fmla="*/ 10 h 91"/>
                <a:gd name="T12" fmla="*/ 0 w 44"/>
                <a:gd name="T13" fmla="*/ 0 h 91"/>
                <a:gd name="T14" fmla="*/ 32 w 44"/>
                <a:gd name="T15" fmla="*/ 3 h 91"/>
                <a:gd name="T16" fmla="*/ 44 w 44"/>
                <a:gd name="T17" fmla="*/ 26 h 91"/>
                <a:gd name="T18" fmla="*/ 41 w 44"/>
                <a:gd name="T1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91">
                  <a:moveTo>
                    <a:pt x="41" y="47"/>
                  </a:moveTo>
                  <a:cubicBezTo>
                    <a:pt x="34" y="51"/>
                    <a:pt x="36" y="58"/>
                    <a:pt x="36" y="64"/>
                  </a:cubicBezTo>
                  <a:cubicBezTo>
                    <a:pt x="35" y="90"/>
                    <a:pt x="33" y="91"/>
                    <a:pt x="8" y="80"/>
                  </a:cubicBezTo>
                  <a:cubicBezTo>
                    <a:pt x="15" y="71"/>
                    <a:pt x="13" y="63"/>
                    <a:pt x="4" y="56"/>
                  </a:cubicBezTo>
                  <a:cubicBezTo>
                    <a:pt x="10" y="47"/>
                    <a:pt x="3" y="39"/>
                    <a:pt x="3" y="30"/>
                  </a:cubicBezTo>
                  <a:cubicBezTo>
                    <a:pt x="2" y="24"/>
                    <a:pt x="1" y="17"/>
                    <a:pt x="0" y="10"/>
                  </a:cubicBezTo>
                  <a:cubicBezTo>
                    <a:pt x="2" y="7"/>
                    <a:pt x="3" y="4"/>
                    <a:pt x="0" y="0"/>
                  </a:cubicBezTo>
                  <a:cubicBezTo>
                    <a:pt x="11" y="1"/>
                    <a:pt x="20" y="15"/>
                    <a:pt x="32" y="3"/>
                  </a:cubicBezTo>
                  <a:cubicBezTo>
                    <a:pt x="36" y="11"/>
                    <a:pt x="40" y="18"/>
                    <a:pt x="44" y="26"/>
                  </a:cubicBezTo>
                  <a:cubicBezTo>
                    <a:pt x="43" y="33"/>
                    <a:pt x="44" y="40"/>
                    <a:pt x="41" y="47"/>
                  </a:cubicBezTo>
                  <a:close/>
                </a:path>
              </a:pathLst>
            </a:custGeom>
            <a:solidFill>
              <a:srgbClr val="F4A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3" name="Freeform 143"/>
            <p:cNvSpPr>
              <a:spLocks/>
            </p:cNvSpPr>
            <p:nvPr/>
          </p:nvSpPr>
          <p:spPr bwMode="auto">
            <a:xfrm>
              <a:off x="5218113" y="2779712"/>
              <a:ext cx="214312" cy="161925"/>
            </a:xfrm>
            <a:custGeom>
              <a:avLst/>
              <a:gdLst>
                <a:gd name="T0" fmla="*/ 1 w 57"/>
                <a:gd name="T1" fmla="*/ 43 h 43"/>
                <a:gd name="T2" fmla="*/ 5 w 57"/>
                <a:gd name="T3" fmla="*/ 20 h 43"/>
                <a:gd name="T4" fmla="*/ 54 w 57"/>
                <a:gd name="T5" fmla="*/ 0 h 43"/>
                <a:gd name="T6" fmla="*/ 57 w 57"/>
                <a:gd name="T7" fmla="*/ 4 h 43"/>
                <a:gd name="T8" fmla="*/ 1 w 5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3">
                  <a:moveTo>
                    <a:pt x="1" y="43"/>
                  </a:moveTo>
                  <a:cubicBezTo>
                    <a:pt x="1" y="35"/>
                    <a:pt x="0" y="27"/>
                    <a:pt x="5" y="20"/>
                  </a:cubicBezTo>
                  <a:cubicBezTo>
                    <a:pt x="19" y="7"/>
                    <a:pt x="38" y="6"/>
                    <a:pt x="54" y="0"/>
                  </a:cubicBezTo>
                  <a:cubicBezTo>
                    <a:pt x="55" y="1"/>
                    <a:pt x="56" y="2"/>
                    <a:pt x="57" y="4"/>
                  </a:cubicBezTo>
                  <a:cubicBezTo>
                    <a:pt x="54" y="36"/>
                    <a:pt x="44" y="42"/>
                    <a:pt x="1" y="43"/>
                  </a:cubicBezTo>
                  <a:close/>
                </a:path>
              </a:pathLst>
            </a:custGeom>
            <a:solidFill>
              <a:srgbClr val="DF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4" name="Freeform 144"/>
            <p:cNvSpPr>
              <a:spLocks/>
            </p:cNvSpPr>
            <p:nvPr/>
          </p:nvSpPr>
          <p:spPr bwMode="auto">
            <a:xfrm>
              <a:off x="4772026" y="3354387"/>
              <a:ext cx="544512" cy="98425"/>
            </a:xfrm>
            <a:custGeom>
              <a:avLst/>
              <a:gdLst>
                <a:gd name="T0" fmla="*/ 145 w 145"/>
                <a:gd name="T1" fmla="*/ 11 h 26"/>
                <a:gd name="T2" fmla="*/ 0 w 145"/>
                <a:gd name="T3" fmla="*/ 0 h 26"/>
                <a:gd name="T4" fmla="*/ 140 w 145"/>
                <a:gd name="T5" fmla="*/ 7 h 26"/>
                <a:gd name="T6" fmla="*/ 145 w 145"/>
                <a:gd name="T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6">
                  <a:moveTo>
                    <a:pt x="145" y="11"/>
                  </a:moveTo>
                  <a:cubicBezTo>
                    <a:pt x="89" y="26"/>
                    <a:pt x="14" y="21"/>
                    <a:pt x="0" y="0"/>
                  </a:cubicBezTo>
                  <a:cubicBezTo>
                    <a:pt x="46" y="17"/>
                    <a:pt x="93" y="14"/>
                    <a:pt x="140" y="7"/>
                  </a:cubicBezTo>
                  <a:cubicBezTo>
                    <a:pt x="142" y="8"/>
                    <a:pt x="144" y="8"/>
                    <a:pt x="145" y="11"/>
                  </a:cubicBez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5" name="Freeform 145"/>
            <p:cNvSpPr>
              <a:spLocks/>
            </p:cNvSpPr>
            <p:nvPr/>
          </p:nvSpPr>
          <p:spPr bwMode="auto">
            <a:xfrm>
              <a:off x="5297488" y="3328987"/>
              <a:ext cx="120650" cy="66675"/>
            </a:xfrm>
            <a:custGeom>
              <a:avLst/>
              <a:gdLst>
                <a:gd name="T0" fmla="*/ 5 w 32"/>
                <a:gd name="T1" fmla="*/ 18 h 18"/>
                <a:gd name="T2" fmla="*/ 0 w 32"/>
                <a:gd name="T3" fmla="*/ 14 h 18"/>
                <a:gd name="T4" fmla="*/ 24 w 32"/>
                <a:gd name="T5" fmla="*/ 5 h 18"/>
                <a:gd name="T6" fmla="*/ 24 w 32"/>
                <a:gd name="T7" fmla="*/ 5 h 18"/>
                <a:gd name="T8" fmla="*/ 31 w 32"/>
                <a:gd name="T9" fmla="*/ 0 h 18"/>
                <a:gd name="T10" fmla="*/ 31 w 32"/>
                <a:gd name="T11" fmla="*/ 8 h 18"/>
                <a:gd name="T12" fmla="*/ 5 w 3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8">
                  <a:moveTo>
                    <a:pt x="5" y="18"/>
                  </a:moveTo>
                  <a:cubicBezTo>
                    <a:pt x="3" y="16"/>
                    <a:pt x="2" y="15"/>
                    <a:pt x="0" y="14"/>
                  </a:cubicBezTo>
                  <a:cubicBezTo>
                    <a:pt x="8" y="12"/>
                    <a:pt x="18" y="13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4"/>
                    <a:pt x="29" y="2"/>
                    <a:pt x="31" y="0"/>
                  </a:cubicBezTo>
                  <a:cubicBezTo>
                    <a:pt x="31" y="3"/>
                    <a:pt x="32" y="6"/>
                    <a:pt x="31" y="8"/>
                  </a:cubicBezTo>
                  <a:cubicBezTo>
                    <a:pt x="24" y="16"/>
                    <a:pt x="15" y="18"/>
                    <a:pt x="5" y="18"/>
                  </a:cubicBezTo>
                  <a:close/>
                </a:path>
              </a:pathLst>
            </a:custGeom>
            <a:solidFill>
              <a:srgbClr val="E5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6" name="Freeform 146"/>
            <p:cNvSpPr>
              <a:spLocks/>
            </p:cNvSpPr>
            <p:nvPr/>
          </p:nvSpPr>
          <p:spPr bwMode="auto">
            <a:xfrm>
              <a:off x="4767263" y="2771775"/>
              <a:ext cx="142875" cy="82550"/>
            </a:xfrm>
            <a:custGeom>
              <a:avLst/>
              <a:gdLst>
                <a:gd name="T0" fmla="*/ 21 w 38"/>
                <a:gd name="T1" fmla="*/ 21 h 22"/>
                <a:gd name="T2" fmla="*/ 13 w 38"/>
                <a:gd name="T3" fmla="*/ 18 h 22"/>
                <a:gd name="T4" fmla="*/ 0 w 38"/>
                <a:gd name="T5" fmla="*/ 11 h 22"/>
                <a:gd name="T6" fmla="*/ 1 w 38"/>
                <a:gd name="T7" fmla="*/ 9 h 22"/>
                <a:gd name="T8" fmla="*/ 2 w 38"/>
                <a:gd name="T9" fmla="*/ 9 h 22"/>
                <a:gd name="T10" fmla="*/ 33 w 38"/>
                <a:gd name="T11" fmla="*/ 12 h 22"/>
                <a:gd name="T12" fmla="*/ 37 w 38"/>
                <a:gd name="T13" fmla="*/ 14 h 22"/>
                <a:gd name="T14" fmla="*/ 37 w 38"/>
                <a:gd name="T15" fmla="*/ 18 h 22"/>
                <a:gd name="T16" fmla="*/ 21 w 3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2">
                  <a:moveTo>
                    <a:pt x="21" y="21"/>
                  </a:moveTo>
                  <a:cubicBezTo>
                    <a:pt x="18" y="22"/>
                    <a:pt x="15" y="21"/>
                    <a:pt x="13" y="18"/>
                  </a:cubicBezTo>
                  <a:cubicBezTo>
                    <a:pt x="12" y="9"/>
                    <a:pt x="2" y="17"/>
                    <a:pt x="0" y="11"/>
                  </a:cubicBezTo>
                  <a:cubicBezTo>
                    <a:pt x="0" y="11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3" y="0"/>
                    <a:pt x="23" y="7"/>
                    <a:pt x="33" y="12"/>
                  </a:cubicBezTo>
                  <a:cubicBezTo>
                    <a:pt x="34" y="13"/>
                    <a:pt x="36" y="13"/>
                    <a:pt x="37" y="14"/>
                  </a:cubicBezTo>
                  <a:cubicBezTo>
                    <a:pt x="38" y="15"/>
                    <a:pt x="38" y="17"/>
                    <a:pt x="37" y="18"/>
                  </a:cubicBezTo>
                  <a:cubicBezTo>
                    <a:pt x="32" y="20"/>
                    <a:pt x="26" y="18"/>
                    <a:pt x="21" y="21"/>
                  </a:cubicBezTo>
                  <a:close/>
                </a:path>
              </a:pathLst>
            </a:custGeom>
            <a:solidFill>
              <a:srgbClr val="A9A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7" name="Freeform 147"/>
            <p:cNvSpPr>
              <a:spLocks/>
            </p:cNvSpPr>
            <p:nvPr/>
          </p:nvSpPr>
          <p:spPr bwMode="auto">
            <a:xfrm>
              <a:off x="4783138" y="3290887"/>
              <a:ext cx="55562" cy="71438"/>
            </a:xfrm>
            <a:custGeom>
              <a:avLst/>
              <a:gdLst>
                <a:gd name="T0" fmla="*/ 13 w 15"/>
                <a:gd name="T1" fmla="*/ 19 h 19"/>
                <a:gd name="T2" fmla="*/ 2 w 15"/>
                <a:gd name="T3" fmla="*/ 5 h 19"/>
                <a:gd name="T4" fmla="*/ 8 w 15"/>
                <a:gd name="T5" fmla="*/ 1 h 19"/>
                <a:gd name="T6" fmla="*/ 13 w 1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13" y="19"/>
                  </a:moveTo>
                  <a:cubicBezTo>
                    <a:pt x="5" y="15"/>
                    <a:pt x="0" y="13"/>
                    <a:pt x="2" y="5"/>
                  </a:cubicBezTo>
                  <a:cubicBezTo>
                    <a:pt x="3" y="3"/>
                    <a:pt x="7" y="0"/>
                    <a:pt x="8" y="1"/>
                  </a:cubicBezTo>
                  <a:cubicBezTo>
                    <a:pt x="15" y="4"/>
                    <a:pt x="13" y="11"/>
                    <a:pt x="13" y="19"/>
                  </a:cubicBezTo>
                  <a:close/>
                </a:path>
              </a:pathLst>
            </a:custGeom>
            <a:solidFill>
              <a:srgbClr val="D4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8" name="Freeform 148"/>
            <p:cNvSpPr>
              <a:spLocks/>
            </p:cNvSpPr>
            <p:nvPr/>
          </p:nvSpPr>
          <p:spPr bwMode="auto">
            <a:xfrm>
              <a:off x="5343526" y="3294062"/>
              <a:ext cx="55562" cy="65088"/>
            </a:xfrm>
            <a:custGeom>
              <a:avLst/>
              <a:gdLst>
                <a:gd name="T0" fmla="*/ 12 w 15"/>
                <a:gd name="T1" fmla="*/ 14 h 17"/>
                <a:gd name="T2" fmla="*/ 1 w 15"/>
                <a:gd name="T3" fmla="*/ 8 h 17"/>
                <a:gd name="T4" fmla="*/ 6 w 15"/>
                <a:gd name="T5" fmla="*/ 1 h 17"/>
                <a:gd name="T6" fmla="*/ 12 w 15"/>
                <a:gd name="T7" fmla="*/ 14 h 17"/>
                <a:gd name="T8" fmla="*/ 12 w 15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14"/>
                  </a:moveTo>
                  <a:cubicBezTo>
                    <a:pt x="8" y="13"/>
                    <a:pt x="0" y="17"/>
                    <a:pt x="1" y="8"/>
                  </a:cubicBezTo>
                  <a:cubicBezTo>
                    <a:pt x="1" y="4"/>
                    <a:pt x="3" y="0"/>
                    <a:pt x="6" y="1"/>
                  </a:cubicBezTo>
                  <a:cubicBezTo>
                    <a:pt x="15" y="2"/>
                    <a:pt x="12" y="9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B6A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9" name="Freeform 149"/>
            <p:cNvSpPr>
              <a:spLocks/>
            </p:cNvSpPr>
            <p:nvPr/>
          </p:nvSpPr>
          <p:spPr bwMode="auto">
            <a:xfrm>
              <a:off x="4624388" y="2441575"/>
              <a:ext cx="147637" cy="104775"/>
            </a:xfrm>
            <a:custGeom>
              <a:avLst/>
              <a:gdLst>
                <a:gd name="T0" fmla="*/ 0 w 39"/>
                <a:gd name="T1" fmla="*/ 28 h 28"/>
                <a:gd name="T2" fmla="*/ 30 w 39"/>
                <a:gd name="T3" fmla="*/ 2 h 28"/>
                <a:gd name="T4" fmla="*/ 38 w 39"/>
                <a:gd name="T5" fmla="*/ 5 h 28"/>
                <a:gd name="T6" fmla="*/ 32 w 39"/>
                <a:gd name="T7" fmla="*/ 16 h 28"/>
                <a:gd name="T8" fmla="*/ 0 w 3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0" y="28"/>
                  </a:moveTo>
                  <a:cubicBezTo>
                    <a:pt x="4" y="11"/>
                    <a:pt x="19" y="9"/>
                    <a:pt x="30" y="2"/>
                  </a:cubicBezTo>
                  <a:cubicBezTo>
                    <a:pt x="32" y="0"/>
                    <a:pt x="37" y="1"/>
                    <a:pt x="38" y="5"/>
                  </a:cubicBezTo>
                  <a:cubicBezTo>
                    <a:pt x="39" y="10"/>
                    <a:pt x="35" y="15"/>
                    <a:pt x="32" y="16"/>
                  </a:cubicBezTo>
                  <a:cubicBezTo>
                    <a:pt x="22" y="21"/>
                    <a:pt x="11" y="24"/>
                    <a:pt x="0" y="28"/>
                  </a:cubicBezTo>
                  <a:close/>
                </a:path>
              </a:pathLst>
            </a:custGeom>
            <a:solidFill>
              <a:srgbClr val="537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0" name="Freeform 150"/>
            <p:cNvSpPr>
              <a:spLocks/>
            </p:cNvSpPr>
            <p:nvPr/>
          </p:nvSpPr>
          <p:spPr bwMode="auto">
            <a:xfrm>
              <a:off x="4873626" y="2546350"/>
              <a:ext cx="184150" cy="109538"/>
            </a:xfrm>
            <a:custGeom>
              <a:avLst/>
              <a:gdLst>
                <a:gd name="T0" fmla="*/ 37 w 49"/>
                <a:gd name="T1" fmla="*/ 19 h 29"/>
                <a:gd name="T2" fmla="*/ 1 w 49"/>
                <a:gd name="T3" fmla="*/ 29 h 29"/>
                <a:gd name="T4" fmla="*/ 11 w 49"/>
                <a:gd name="T5" fmla="*/ 16 h 29"/>
                <a:gd name="T6" fmla="*/ 48 w 49"/>
                <a:gd name="T7" fmla="*/ 0 h 29"/>
                <a:gd name="T8" fmla="*/ 37 w 49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19"/>
                  </a:moveTo>
                  <a:cubicBezTo>
                    <a:pt x="25" y="22"/>
                    <a:pt x="12" y="22"/>
                    <a:pt x="1" y="29"/>
                  </a:cubicBezTo>
                  <a:cubicBezTo>
                    <a:pt x="0" y="22"/>
                    <a:pt x="3" y="18"/>
                    <a:pt x="11" y="16"/>
                  </a:cubicBezTo>
                  <a:cubicBezTo>
                    <a:pt x="23" y="12"/>
                    <a:pt x="35" y="6"/>
                    <a:pt x="48" y="0"/>
                  </a:cubicBezTo>
                  <a:cubicBezTo>
                    <a:pt x="49" y="11"/>
                    <a:pt x="37" y="11"/>
                    <a:pt x="37" y="19"/>
                  </a:cubicBezTo>
                  <a:close/>
                </a:path>
              </a:pathLst>
            </a:custGeom>
            <a:solidFill>
              <a:srgbClr val="508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1" name="Freeform 151"/>
            <p:cNvSpPr>
              <a:spLocks/>
            </p:cNvSpPr>
            <p:nvPr/>
          </p:nvSpPr>
          <p:spPr bwMode="auto">
            <a:xfrm>
              <a:off x="4884738" y="2422525"/>
              <a:ext cx="165100" cy="82550"/>
            </a:xfrm>
            <a:custGeom>
              <a:avLst/>
              <a:gdLst>
                <a:gd name="T0" fmla="*/ 44 w 44"/>
                <a:gd name="T1" fmla="*/ 17 h 22"/>
                <a:gd name="T2" fmla="*/ 3 w 44"/>
                <a:gd name="T3" fmla="*/ 22 h 22"/>
                <a:gd name="T4" fmla="*/ 13 w 44"/>
                <a:gd name="T5" fmla="*/ 7 h 22"/>
                <a:gd name="T6" fmla="*/ 44 w 44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2">
                  <a:moveTo>
                    <a:pt x="44" y="17"/>
                  </a:moveTo>
                  <a:cubicBezTo>
                    <a:pt x="28" y="2"/>
                    <a:pt x="17" y="21"/>
                    <a:pt x="3" y="22"/>
                  </a:cubicBezTo>
                  <a:cubicBezTo>
                    <a:pt x="9" y="18"/>
                    <a:pt x="0" y="7"/>
                    <a:pt x="13" y="7"/>
                  </a:cubicBezTo>
                  <a:cubicBezTo>
                    <a:pt x="24" y="7"/>
                    <a:pt x="37" y="0"/>
                    <a:pt x="44" y="17"/>
                  </a:cubicBezTo>
                  <a:close/>
                </a:path>
              </a:pathLst>
            </a:custGeom>
            <a:solidFill>
              <a:srgbClr val="629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2" name="Freeform 152"/>
            <p:cNvSpPr>
              <a:spLocks/>
            </p:cNvSpPr>
            <p:nvPr/>
          </p:nvSpPr>
          <p:spPr bwMode="auto">
            <a:xfrm>
              <a:off x="5102226" y="2609850"/>
              <a:ext cx="101600" cy="90488"/>
            </a:xfrm>
            <a:custGeom>
              <a:avLst/>
              <a:gdLst>
                <a:gd name="T0" fmla="*/ 16 w 27"/>
                <a:gd name="T1" fmla="*/ 0 h 24"/>
                <a:gd name="T2" fmla="*/ 27 w 27"/>
                <a:gd name="T3" fmla="*/ 11 h 24"/>
                <a:gd name="T4" fmla="*/ 16 w 27"/>
                <a:gd name="T5" fmla="*/ 18 h 24"/>
                <a:gd name="T6" fmla="*/ 0 w 27"/>
                <a:gd name="T7" fmla="*/ 12 h 24"/>
                <a:gd name="T8" fmla="*/ 12 w 27"/>
                <a:gd name="T9" fmla="*/ 0 h 24"/>
                <a:gd name="T10" fmla="*/ 12 w 27"/>
                <a:gd name="T11" fmla="*/ 0 h 24"/>
                <a:gd name="T12" fmla="*/ 16 w 2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16" y="0"/>
                  </a:moveTo>
                  <a:cubicBezTo>
                    <a:pt x="23" y="0"/>
                    <a:pt x="27" y="4"/>
                    <a:pt x="27" y="11"/>
                  </a:cubicBezTo>
                  <a:cubicBezTo>
                    <a:pt x="26" y="17"/>
                    <a:pt x="20" y="17"/>
                    <a:pt x="16" y="18"/>
                  </a:cubicBezTo>
                  <a:cubicBezTo>
                    <a:pt x="10" y="21"/>
                    <a:pt x="2" y="24"/>
                    <a:pt x="0" y="12"/>
                  </a:cubicBezTo>
                  <a:cubicBezTo>
                    <a:pt x="4" y="8"/>
                    <a:pt x="11" y="8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lose/>
                </a:path>
              </a:pathLst>
            </a:custGeom>
            <a:solidFill>
              <a:srgbClr val="486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3" name="Freeform 153"/>
            <p:cNvSpPr>
              <a:spLocks/>
            </p:cNvSpPr>
            <p:nvPr/>
          </p:nvSpPr>
          <p:spPr bwMode="auto">
            <a:xfrm>
              <a:off x="4899026" y="2455862"/>
              <a:ext cx="147637" cy="131763"/>
            </a:xfrm>
            <a:custGeom>
              <a:avLst/>
              <a:gdLst>
                <a:gd name="T0" fmla="*/ 39 w 39"/>
                <a:gd name="T1" fmla="*/ 19 h 35"/>
                <a:gd name="T2" fmla="*/ 0 w 39"/>
                <a:gd name="T3" fmla="*/ 22 h 35"/>
                <a:gd name="T4" fmla="*/ 39 w 39"/>
                <a:gd name="T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5">
                  <a:moveTo>
                    <a:pt x="39" y="19"/>
                  </a:moveTo>
                  <a:cubicBezTo>
                    <a:pt x="25" y="21"/>
                    <a:pt x="17" y="35"/>
                    <a:pt x="0" y="22"/>
                  </a:cubicBezTo>
                  <a:cubicBezTo>
                    <a:pt x="15" y="23"/>
                    <a:pt x="21" y="0"/>
                    <a:pt x="39" y="19"/>
                  </a:cubicBezTo>
                  <a:close/>
                </a:path>
              </a:pathLst>
            </a:custGeom>
            <a:solidFill>
              <a:srgbClr val="528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4" name="Freeform 154"/>
            <p:cNvSpPr>
              <a:spLocks/>
            </p:cNvSpPr>
            <p:nvPr/>
          </p:nvSpPr>
          <p:spPr bwMode="auto">
            <a:xfrm>
              <a:off x="4557713" y="2324100"/>
              <a:ext cx="153987" cy="112713"/>
            </a:xfrm>
            <a:custGeom>
              <a:avLst/>
              <a:gdLst>
                <a:gd name="T0" fmla="*/ 41 w 41"/>
                <a:gd name="T1" fmla="*/ 4 h 30"/>
                <a:gd name="T2" fmla="*/ 18 w 41"/>
                <a:gd name="T3" fmla="*/ 22 h 30"/>
                <a:gd name="T4" fmla="*/ 4 w 41"/>
                <a:gd name="T5" fmla="*/ 25 h 30"/>
                <a:gd name="T6" fmla="*/ 7 w 41"/>
                <a:gd name="T7" fmla="*/ 11 h 30"/>
                <a:gd name="T8" fmla="*/ 17 w 41"/>
                <a:gd name="T9" fmla="*/ 13 h 30"/>
                <a:gd name="T10" fmla="*/ 41 w 41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0">
                  <a:moveTo>
                    <a:pt x="41" y="4"/>
                  </a:moveTo>
                  <a:cubicBezTo>
                    <a:pt x="36" y="16"/>
                    <a:pt x="26" y="17"/>
                    <a:pt x="18" y="22"/>
                  </a:cubicBezTo>
                  <a:cubicBezTo>
                    <a:pt x="14" y="24"/>
                    <a:pt x="9" y="30"/>
                    <a:pt x="4" y="25"/>
                  </a:cubicBezTo>
                  <a:cubicBezTo>
                    <a:pt x="0" y="21"/>
                    <a:pt x="5" y="16"/>
                    <a:pt x="7" y="11"/>
                  </a:cubicBezTo>
                  <a:cubicBezTo>
                    <a:pt x="12" y="0"/>
                    <a:pt x="14" y="12"/>
                    <a:pt x="17" y="13"/>
                  </a:cubicBezTo>
                  <a:cubicBezTo>
                    <a:pt x="26" y="16"/>
                    <a:pt x="31" y="5"/>
                    <a:pt x="41" y="4"/>
                  </a:cubicBezTo>
                  <a:close/>
                </a:path>
              </a:pathLst>
            </a:custGeom>
            <a:solidFill>
              <a:srgbClr val="609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5" name="Freeform 155"/>
            <p:cNvSpPr>
              <a:spLocks/>
            </p:cNvSpPr>
            <p:nvPr/>
          </p:nvSpPr>
          <p:spPr bwMode="auto">
            <a:xfrm>
              <a:off x="5143501" y="2505075"/>
              <a:ext cx="117475" cy="109538"/>
            </a:xfrm>
            <a:custGeom>
              <a:avLst/>
              <a:gdLst>
                <a:gd name="T0" fmla="*/ 24 w 31"/>
                <a:gd name="T1" fmla="*/ 13 h 29"/>
                <a:gd name="T2" fmla="*/ 26 w 31"/>
                <a:gd name="T3" fmla="*/ 26 h 29"/>
                <a:gd name="T4" fmla="*/ 17 w 31"/>
                <a:gd name="T5" fmla="*/ 24 h 29"/>
                <a:gd name="T6" fmla="*/ 0 w 31"/>
                <a:gd name="T7" fmla="*/ 10 h 29"/>
                <a:gd name="T8" fmla="*/ 24 w 31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24" y="13"/>
                  </a:moveTo>
                  <a:cubicBezTo>
                    <a:pt x="26" y="17"/>
                    <a:pt x="31" y="21"/>
                    <a:pt x="26" y="26"/>
                  </a:cubicBezTo>
                  <a:cubicBezTo>
                    <a:pt x="23" y="29"/>
                    <a:pt x="19" y="29"/>
                    <a:pt x="17" y="24"/>
                  </a:cubicBezTo>
                  <a:cubicBezTo>
                    <a:pt x="19" y="10"/>
                    <a:pt x="4" y="17"/>
                    <a:pt x="0" y="10"/>
                  </a:cubicBezTo>
                  <a:cubicBezTo>
                    <a:pt x="8" y="0"/>
                    <a:pt x="16" y="7"/>
                    <a:pt x="24" y="13"/>
                  </a:cubicBezTo>
                  <a:close/>
                </a:path>
              </a:pathLst>
            </a:custGeom>
            <a:solidFill>
              <a:srgbClr val="538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6" name="Freeform 156"/>
            <p:cNvSpPr>
              <a:spLocks/>
            </p:cNvSpPr>
            <p:nvPr/>
          </p:nvSpPr>
          <p:spPr bwMode="auto">
            <a:xfrm>
              <a:off x="4808538" y="2524125"/>
              <a:ext cx="82550" cy="74613"/>
            </a:xfrm>
            <a:custGeom>
              <a:avLst/>
              <a:gdLst>
                <a:gd name="T0" fmla="*/ 2 w 22"/>
                <a:gd name="T1" fmla="*/ 15 h 20"/>
                <a:gd name="T2" fmla="*/ 19 w 22"/>
                <a:gd name="T3" fmla="*/ 1 h 20"/>
                <a:gd name="T4" fmla="*/ 22 w 22"/>
                <a:gd name="T5" fmla="*/ 9 h 20"/>
                <a:gd name="T6" fmla="*/ 17 w 22"/>
                <a:gd name="T7" fmla="*/ 17 h 20"/>
                <a:gd name="T8" fmla="*/ 13 w 22"/>
                <a:gd name="T9" fmla="*/ 11 h 20"/>
                <a:gd name="T10" fmla="*/ 1 w 22"/>
                <a:gd name="T11" fmla="*/ 15 h 20"/>
                <a:gd name="T12" fmla="*/ 2 w 22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2" y="15"/>
                  </a:moveTo>
                  <a:cubicBezTo>
                    <a:pt x="0" y="3"/>
                    <a:pt x="11" y="2"/>
                    <a:pt x="19" y="1"/>
                  </a:cubicBezTo>
                  <a:cubicBezTo>
                    <a:pt x="22" y="0"/>
                    <a:pt x="22" y="6"/>
                    <a:pt x="22" y="9"/>
                  </a:cubicBezTo>
                  <a:cubicBezTo>
                    <a:pt x="22" y="13"/>
                    <a:pt x="20" y="16"/>
                    <a:pt x="17" y="17"/>
                  </a:cubicBezTo>
                  <a:cubicBezTo>
                    <a:pt x="9" y="20"/>
                    <a:pt x="14" y="12"/>
                    <a:pt x="13" y="11"/>
                  </a:cubicBezTo>
                  <a:cubicBezTo>
                    <a:pt x="7" y="6"/>
                    <a:pt x="6" y="15"/>
                    <a:pt x="1" y="15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6AA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" name="Freeform 157"/>
            <p:cNvSpPr>
              <a:spLocks/>
            </p:cNvSpPr>
            <p:nvPr/>
          </p:nvSpPr>
          <p:spPr bwMode="auto">
            <a:xfrm>
              <a:off x="5080001" y="2554287"/>
              <a:ext cx="66675" cy="82550"/>
            </a:xfrm>
            <a:custGeom>
              <a:avLst/>
              <a:gdLst>
                <a:gd name="T0" fmla="*/ 18 w 18"/>
                <a:gd name="T1" fmla="*/ 15 h 22"/>
                <a:gd name="T2" fmla="*/ 0 w 18"/>
                <a:gd name="T3" fmla="*/ 0 h 22"/>
                <a:gd name="T4" fmla="*/ 18 w 18"/>
                <a:gd name="T5" fmla="*/ 15 h 22"/>
                <a:gd name="T6" fmla="*/ 18 w 18"/>
                <a:gd name="T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18" y="15"/>
                  </a:moveTo>
                  <a:cubicBezTo>
                    <a:pt x="2" y="22"/>
                    <a:pt x="6" y="5"/>
                    <a:pt x="0" y="0"/>
                  </a:cubicBezTo>
                  <a:cubicBezTo>
                    <a:pt x="9" y="1"/>
                    <a:pt x="13" y="9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</a:path>
              </a:pathLst>
            </a:custGeom>
            <a:solidFill>
              <a:srgbClr val="568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" name="Freeform 158"/>
            <p:cNvSpPr>
              <a:spLocks/>
            </p:cNvSpPr>
            <p:nvPr/>
          </p:nvSpPr>
          <p:spPr bwMode="auto">
            <a:xfrm>
              <a:off x="4981576" y="2309812"/>
              <a:ext cx="65087" cy="77788"/>
            </a:xfrm>
            <a:custGeom>
              <a:avLst/>
              <a:gdLst>
                <a:gd name="T0" fmla="*/ 4 w 17"/>
                <a:gd name="T1" fmla="*/ 21 h 21"/>
                <a:gd name="T2" fmla="*/ 12 w 17"/>
                <a:gd name="T3" fmla="*/ 0 h 21"/>
                <a:gd name="T4" fmla="*/ 4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4" y="21"/>
                  </a:moveTo>
                  <a:cubicBezTo>
                    <a:pt x="0" y="11"/>
                    <a:pt x="5" y="5"/>
                    <a:pt x="12" y="0"/>
                  </a:cubicBezTo>
                  <a:cubicBezTo>
                    <a:pt x="10" y="7"/>
                    <a:pt x="17" y="19"/>
                    <a:pt x="4" y="21"/>
                  </a:cubicBezTo>
                  <a:close/>
                </a:path>
              </a:pathLst>
            </a:custGeom>
            <a:solidFill>
              <a:srgbClr val="D8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9" name="Freeform 159"/>
            <p:cNvSpPr>
              <a:spLocks/>
            </p:cNvSpPr>
            <p:nvPr/>
          </p:nvSpPr>
          <p:spPr bwMode="auto">
            <a:xfrm>
              <a:off x="4778376" y="2579687"/>
              <a:ext cx="76200" cy="65088"/>
            </a:xfrm>
            <a:custGeom>
              <a:avLst/>
              <a:gdLst>
                <a:gd name="T0" fmla="*/ 9 w 20"/>
                <a:gd name="T1" fmla="*/ 0 h 17"/>
                <a:gd name="T2" fmla="*/ 20 w 20"/>
                <a:gd name="T3" fmla="*/ 15 h 17"/>
                <a:gd name="T4" fmla="*/ 3 w 20"/>
                <a:gd name="T5" fmla="*/ 12 h 17"/>
                <a:gd name="T6" fmla="*/ 10 w 20"/>
                <a:gd name="T7" fmla="*/ 0 h 17"/>
                <a:gd name="T8" fmla="*/ 9 w 2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9" y="0"/>
                  </a:moveTo>
                  <a:cubicBezTo>
                    <a:pt x="12" y="4"/>
                    <a:pt x="15" y="8"/>
                    <a:pt x="20" y="15"/>
                  </a:cubicBezTo>
                  <a:cubicBezTo>
                    <a:pt x="13" y="13"/>
                    <a:pt x="6" y="17"/>
                    <a:pt x="3" y="12"/>
                  </a:cubicBezTo>
                  <a:cubicBezTo>
                    <a:pt x="0" y="7"/>
                    <a:pt x="4" y="2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BA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0" name="Freeform 160"/>
            <p:cNvSpPr>
              <a:spLocks/>
            </p:cNvSpPr>
            <p:nvPr/>
          </p:nvSpPr>
          <p:spPr bwMode="auto">
            <a:xfrm>
              <a:off x="5154613" y="2689225"/>
              <a:ext cx="244475" cy="142875"/>
            </a:xfrm>
            <a:custGeom>
              <a:avLst/>
              <a:gdLst>
                <a:gd name="T0" fmla="*/ 65 w 65"/>
                <a:gd name="T1" fmla="*/ 15 h 38"/>
                <a:gd name="T2" fmla="*/ 65 w 65"/>
                <a:gd name="T3" fmla="*/ 20 h 38"/>
                <a:gd name="T4" fmla="*/ 60 w 65"/>
                <a:gd name="T5" fmla="*/ 26 h 38"/>
                <a:gd name="T6" fmla="*/ 30 w 65"/>
                <a:gd name="T7" fmla="*/ 31 h 38"/>
                <a:gd name="T8" fmla="*/ 26 w 65"/>
                <a:gd name="T9" fmla="*/ 28 h 38"/>
                <a:gd name="T10" fmla="*/ 3 w 65"/>
                <a:gd name="T11" fmla="*/ 23 h 38"/>
                <a:gd name="T12" fmla="*/ 22 w 65"/>
                <a:gd name="T13" fmla="*/ 4 h 38"/>
                <a:gd name="T14" fmla="*/ 65 w 65"/>
                <a:gd name="T15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38">
                  <a:moveTo>
                    <a:pt x="65" y="15"/>
                  </a:moveTo>
                  <a:cubicBezTo>
                    <a:pt x="65" y="16"/>
                    <a:pt x="65" y="18"/>
                    <a:pt x="65" y="20"/>
                  </a:cubicBezTo>
                  <a:cubicBezTo>
                    <a:pt x="64" y="23"/>
                    <a:pt x="63" y="25"/>
                    <a:pt x="60" y="26"/>
                  </a:cubicBezTo>
                  <a:cubicBezTo>
                    <a:pt x="50" y="28"/>
                    <a:pt x="41" y="38"/>
                    <a:pt x="30" y="31"/>
                  </a:cubicBezTo>
                  <a:cubicBezTo>
                    <a:pt x="29" y="30"/>
                    <a:pt x="28" y="29"/>
                    <a:pt x="26" y="28"/>
                  </a:cubicBezTo>
                  <a:cubicBezTo>
                    <a:pt x="19" y="25"/>
                    <a:pt x="6" y="33"/>
                    <a:pt x="3" y="23"/>
                  </a:cubicBezTo>
                  <a:cubicBezTo>
                    <a:pt x="0" y="10"/>
                    <a:pt x="17" y="11"/>
                    <a:pt x="22" y="4"/>
                  </a:cubicBezTo>
                  <a:cubicBezTo>
                    <a:pt x="37" y="7"/>
                    <a:pt x="54" y="0"/>
                    <a:pt x="65" y="15"/>
                  </a:cubicBezTo>
                  <a:close/>
                </a:path>
              </a:pathLst>
            </a:custGeom>
            <a:solidFill>
              <a:srgbClr val="523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1" name="Freeform 161"/>
            <p:cNvSpPr>
              <a:spLocks/>
            </p:cNvSpPr>
            <p:nvPr/>
          </p:nvSpPr>
          <p:spPr bwMode="auto">
            <a:xfrm>
              <a:off x="4722813" y="2716212"/>
              <a:ext cx="252412" cy="104775"/>
            </a:xfrm>
            <a:custGeom>
              <a:avLst/>
              <a:gdLst>
                <a:gd name="T0" fmla="*/ 45 w 67"/>
                <a:gd name="T1" fmla="*/ 27 h 28"/>
                <a:gd name="T2" fmla="*/ 14 w 67"/>
                <a:gd name="T3" fmla="*/ 24 h 28"/>
                <a:gd name="T4" fmla="*/ 6 w 67"/>
                <a:gd name="T5" fmla="*/ 8 h 28"/>
                <a:gd name="T6" fmla="*/ 29 w 67"/>
                <a:gd name="T7" fmla="*/ 14 h 28"/>
                <a:gd name="T8" fmla="*/ 41 w 67"/>
                <a:gd name="T9" fmla="*/ 16 h 28"/>
                <a:gd name="T10" fmla="*/ 39 w 67"/>
                <a:gd name="T11" fmla="*/ 4 h 28"/>
                <a:gd name="T12" fmla="*/ 50 w 67"/>
                <a:gd name="T13" fmla="*/ 8 h 28"/>
                <a:gd name="T14" fmla="*/ 67 w 67"/>
                <a:gd name="T15" fmla="*/ 16 h 28"/>
                <a:gd name="T16" fmla="*/ 47 w 67"/>
                <a:gd name="T17" fmla="*/ 26 h 28"/>
                <a:gd name="T18" fmla="*/ 45 w 6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8">
                  <a:moveTo>
                    <a:pt x="45" y="27"/>
                  </a:moveTo>
                  <a:cubicBezTo>
                    <a:pt x="35" y="26"/>
                    <a:pt x="24" y="25"/>
                    <a:pt x="14" y="24"/>
                  </a:cubicBezTo>
                  <a:cubicBezTo>
                    <a:pt x="9" y="20"/>
                    <a:pt x="0" y="18"/>
                    <a:pt x="6" y="8"/>
                  </a:cubicBezTo>
                  <a:cubicBezTo>
                    <a:pt x="14" y="8"/>
                    <a:pt x="22" y="10"/>
                    <a:pt x="29" y="14"/>
                  </a:cubicBezTo>
                  <a:cubicBezTo>
                    <a:pt x="33" y="16"/>
                    <a:pt x="37" y="21"/>
                    <a:pt x="41" y="16"/>
                  </a:cubicBezTo>
                  <a:cubicBezTo>
                    <a:pt x="46" y="12"/>
                    <a:pt x="37" y="9"/>
                    <a:pt x="39" y="4"/>
                  </a:cubicBezTo>
                  <a:cubicBezTo>
                    <a:pt x="44" y="0"/>
                    <a:pt x="46" y="8"/>
                    <a:pt x="50" y="8"/>
                  </a:cubicBezTo>
                  <a:cubicBezTo>
                    <a:pt x="56" y="9"/>
                    <a:pt x="67" y="5"/>
                    <a:pt x="67" y="16"/>
                  </a:cubicBezTo>
                  <a:cubicBezTo>
                    <a:pt x="67" y="28"/>
                    <a:pt x="53" y="22"/>
                    <a:pt x="47" y="26"/>
                  </a:cubicBezTo>
                  <a:cubicBezTo>
                    <a:pt x="46" y="26"/>
                    <a:pt x="46" y="27"/>
                    <a:pt x="45" y="27"/>
                  </a:cubicBezTo>
                  <a:close/>
                </a:path>
              </a:pathLst>
            </a:custGeom>
            <a:solidFill>
              <a:srgbClr val="56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2" name="Freeform 162"/>
            <p:cNvSpPr>
              <a:spLocks/>
            </p:cNvSpPr>
            <p:nvPr/>
          </p:nvSpPr>
          <p:spPr bwMode="auto">
            <a:xfrm>
              <a:off x="4906963" y="2771775"/>
              <a:ext cx="481012" cy="87313"/>
            </a:xfrm>
            <a:custGeom>
              <a:avLst/>
              <a:gdLst>
                <a:gd name="T0" fmla="*/ 96 w 128"/>
                <a:gd name="T1" fmla="*/ 9 h 23"/>
                <a:gd name="T2" fmla="*/ 128 w 128"/>
                <a:gd name="T3" fmla="*/ 0 h 23"/>
                <a:gd name="T4" fmla="*/ 113 w 128"/>
                <a:gd name="T5" fmla="*/ 12 h 23"/>
                <a:gd name="T6" fmla="*/ 0 w 128"/>
                <a:gd name="T7" fmla="*/ 17 h 23"/>
                <a:gd name="T8" fmla="*/ 0 w 128"/>
                <a:gd name="T9" fmla="*/ 14 h 23"/>
                <a:gd name="T10" fmla="*/ 20 w 128"/>
                <a:gd name="T11" fmla="*/ 12 h 23"/>
                <a:gd name="T12" fmla="*/ 81 w 128"/>
                <a:gd name="T13" fmla="*/ 10 h 23"/>
                <a:gd name="T14" fmla="*/ 96 w 128"/>
                <a:gd name="T1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3">
                  <a:moveTo>
                    <a:pt x="96" y="9"/>
                  </a:moveTo>
                  <a:cubicBezTo>
                    <a:pt x="106" y="6"/>
                    <a:pt x="117" y="3"/>
                    <a:pt x="128" y="0"/>
                  </a:cubicBezTo>
                  <a:cubicBezTo>
                    <a:pt x="128" y="11"/>
                    <a:pt x="119" y="10"/>
                    <a:pt x="113" y="12"/>
                  </a:cubicBezTo>
                  <a:cubicBezTo>
                    <a:pt x="76" y="23"/>
                    <a:pt x="38" y="21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7" y="13"/>
                    <a:pt x="13" y="13"/>
                    <a:pt x="20" y="12"/>
                  </a:cubicBezTo>
                  <a:cubicBezTo>
                    <a:pt x="40" y="4"/>
                    <a:pt x="61" y="15"/>
                    <a:pt x="81" y="10"/>
                  </a:cubicBezTo>
                  <a:cubicBezTo>
                    <a:pt x="86" y="9"/>
                    <a:pt x="91" y="9"/>
                    <a:pt x="96" y="9"/>
                  </a:cubicBezTo>
                  <a:close/>
                </a:path>
              </a:pathLst>
            </a:custGeom>
            <a:solidFill>
              <a:srgbClr val="E8E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3" name="Freeform 163"/>
            <p:cNvSpPr>
              <a:spLocks/>
            </p:cNvSpPr>
            <p:nvPr/>
          </p:nvSpPr>
          <p:spPr bwMode="auto">
            <a:xfrm>
              <a:off x="4981576" y="2730500"/>
              <a:ext cx="230187" cy="98425"/>
            </a:xfrm>
            <a:custGeom>
              <a:avLst/>
              <a:gdLst>
                <a:gd name="T0" fmla="*/ 61 w 61"/>
                <a:gd name="T1" fmla="*/ 21 h 26"/>
                <a:gd name="T2" fmla="*/ 0 w 61"/>
                <a:gd name="T3" fmla="*/ 23 h 26"/>
                <a:gd name="T4" fmla="*/ 27 w 61"/>
                <a:gd name="T5" fmla="*/ 7 h 26"/>
                <a:gd name="T6" fmla="*/ 35 w 61"/>
                <a:gd name="T7" fmla="*/ 9 h 26"/>
                <a:gd name="T8" fmla="*/ 61 w 6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">
                  <a:moveTo>
                    <a:pt x="61" y="21"/>
                  </a:moveTo>
                  <a:cubicBezTo>
                    <a:pt x="41" y="26"/>
                    <a:pt x="20" y="22"/>
                    <a:pt x="0" y="23"/>
                  </a:cubicBezTo>
                  <a:cubicBezTo>
                    <a:pt x="9" y="18"/>
                    <a:pt x="19" y="14"/>
                    <a:pt x="27" y="7"/>
                  </a:cubicBezTo>
                  <a:cubicBezTo>
                    <a:pt x="34" y="0"/>
                    <a:pt x="34" y="8"/>
                    <a:pt x="35" y="9"/>
                  </a:cubicBezTo>
                  <a:cubicBezTo>
                    <a:pt x="38" y="25"/>
                    <a:pt x="52" y="18"/>
                    <a:pt x="61" y="21"/>
                  </a:cubicBezTo>
                  <a:close/>
                </a:path>
              </a:pathLst>
            </a:custGeom>
            <a:solidFill>
              <a:srgbClr val="56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4" name="Freeform 164"/>
            <p:cNvSpPr>
              <a:spLocks/>
            </p:cNvSpPr>
            <p:nvPr/>
          </p:nvSpPr>
          <p:spPr bwMode="auto">
            <a:xfrm>
              <a:off x="5237163" y="2686050"/>
              <a:ext cx="173037" cy="60325"/>
            </a:xfrm>
            <a:custGeom>
              <a:avLst/>
              <a:gdLst>
                <a:gd name="T0" fmla="*/ 43 w 46"/>
                <a:gd name="T1" fmla="*/ 16 h 16"/>
                <a:gd name="T2" fmla="*/ 0 w 46"/>
                <a:gd name="T3" fmla="*/ 5 h 16"/>
                <a:gd name="T4" fmla="*/ 39 w 46"/>
                <a:gd name="T5" fmla="*/ 5 h 16"/>
                <a:gd name="T6" fmla="*/ 43 w 4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">
                  <a:moveTo>
                    <a:pt x="43" y="16"/>
                  </a:moveTo>
                  <a:cubicBezTo>
                    <a:pt x="30" y="7"/>
                    <a:pt x="14" y="12"/>
                    <a:pt x="0" y="5"/>
                  </a:cubicBezTo>
                  <a:cubicBezTo>
                    <a:pt x="13" y="0"/>
                    <a:pt x="26" y="5"/>
                    <a:pt x="39" y="5"/>
                  </a:cubicBezTo>
                  <a:cubicBezTo>
                    <a:pt x="42" y="8"/>
                    <a:pt x="46" y="10"/>
                    <a:pt x="43" y="16"/>
                  </a:cubicBez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5" name="Freeform 165"/>
            <p:cNvSpPr>
              <a:spLocks/>
            </p:cNvSpPr>
            <p:nvPr/>
          </p:nvSpPr>
          <p:spPr bwMode="auto">
            <a:xfrm>
              <a:off x="5373688" y="2647950"/>
              <a:ext cx="77787" cy="60325"/>
            </a:xfrm>
            <a:custGeom>
              <a:avLst/>
              <a:gdLst>
                <a:gd name="T0" fmla="*/ 0 w 21"/>
                <a:gd name="T1" fmla="*/ 10 h 16"/>
                <a:gd name="T2" fmla="*/ 9 w 21"/>
                <a:gd name="T3" fmla="*/ 4 h 16"/>
                <a:gd name="T4" fmla="*/ 20 w 21"/>
                <a:gd name="T5" fmla="*/ 5 h 16"/>
                <a:gd name="T6" fmla="*/ 18 w 21"/>
                <a:gd name="T7" fmla="*/ 12 h 16"/>
                <a:gd name="T8" fmla="*/ 8 w 21"/>
                <a:gd name="T9" fmla="*/ 11 h 16"/>
                <a:gd name="T10" fmla="*/ 0 w 21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0" y="10"/>
                  </a:moveTo>
                  <a:cubicBezTo>
                    <a:pt x="1" y="5"/>
                    <a:pt x="6" y="6"/>
                    <a:pt x="9" y="4"/>
                  </a:cubicBezTo>
                  <a:cubicBezTo>
                    <a:pt x="13" y="3"/>
                    <a:pt x="17" y="0"/>
                    <a:pt x="20" y="5"/>
                  </a:cubicBezTo>
                  <a:cubicBezTo>
                    <a:pt x="21" y="6"/>
                    <a:pt x="20" y="11"/>
                    <a:pt x="18" y="12"/>
                  </a:cubicBezTo>
                  <a:cubicBezTo>
                    <a:pt x="15" y="16"/>
                    <a:pt x="11" y="11"/>
                    <a:pt x="8" y="11"/>
                  </a:cubicBezTo>
                  <a:cubicBezTo>
                    <a:pt x="5" y="11"/>
                    <a:pt x="3" y="11"/>
                    <a:pt x="0" y="10"/>
                  </a:cubicBezTo>
                  <a:close/>
                </a:path>
              </a:pathLst>
            </a:custGeom>
            <a:solidFill>
              <a:srgbClr val="E0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6" name="Freeform 166"/>
            <p:cNvSpPr>
              <a:spLocks/>
            </p:cNvSpPr>
            <p:nvPr/>
          </p:nvSpPr>
          <p:spPr bwMode="auto">
            <a:xfrm>
              <a:off x="5538788" y="2535237"/>
              <a:ext cx="104775" cy="123825"/>
            </a:xfrm>
            <a:custGeom>
              <a:avLst/>
              <a:gdLst>
                <a:gd name="T0" fmla="*/ 16 w 28"/>
                <a:gd name="T1" fmla="*/ 29 h 33"/>
                <a:gd name="T2" fmla="*/ 3 w 28"/>
                <a:gd name="T3" fmla="*/ 32 h 33"/>
                <a:gd name="T4" fmla="*/ 4 w 28"/>
                <a:gd name="T5" fmla="*/ 21 h 33"/>
                <a:gd name="T6" fmla="*/ 4 w 28"/>
                <a:gd name="T7" fmla="*/ 21 h 33"/>
                <a:gd name="T8" fmla="*/ 0 w 28"/>
                <a:gd name="T9" fmla="*/ 0 h 33"/>
                <a:gd name="T10" fmla="*/ 9 w 28"/>
                <a:gd name="T11" fmla="*/ 3 h 33"/>
                <a:gd name="T12" fmla="*/ 26 w 28"/>
                <a:gd name="T13" fmla="*/ 9 h 33"/>
                <a:gd name="T14" fmla="*/ 13 w 28"/>
                <a:gd name="T15" fmla="*/ 25 h 33"/>
                <a:gd name="T16" fmla="*/ 12 w 28"/>
                <a:gd name="T17" fmla="*/ 27 h 33"/>
                <a:gd name="T18" fmla="*/ 16 w 28"/>
                <a:gd name="T1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3">
                  <a:moveTo>
                    <a:pt x="16" y="29"/>
                  </a:moveTo>
                  <a:cubicBezTo>
                    <a:pt x="12" y="33"/>
                    <a:pt x="8" y="33"/>
                    <a:pt x="3" y="32"/>
                  </a:cubicBezTo>
                  <a:cubicBezTo>
                    <a:pt x="3" y="28"/>
                    <a:pt x="4" y="24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4" y="12"/>
                    <a:pt x="0" y="7"/>
                    <a:pt x="0" y="0"/>
                  </a:cubicBezTo>
                  <a:cubicBezTo>
                    <a:pt x="3" y="1"/>
                    <a:pt x="7" y="2"/>
                    <a:pt x="9" y="3"/>
                  </a:cubicBezTo>
                  <a:cubicBezTo>
                    <a:pt x="15" y="6"/>
                    <a:pt x="25" y="0"/>
                    <a:pt x="26" y="9"/>
                  </a:cubicBezTo>
                  <a:cubicBezTo>
                    <a:pt x="28" y="18"/>
                    <a:pt x="20" y="23"/>
                    <a:pt x="13" y="25"/>
                  </a:cubicBezTo>
                  <a:cubicBezTo>
                    <a:pt x="12" y="25"/>
                    <a:pt x="12" y="27"/>
                    <a:pt x="12" y="27"/>
                  </a:cubicBezTo>
                  <a:cubicBezTo>
                    <a:pt x="13" y="28"/>
                    <a:pt x="15" y="28"/>
                    <a:pt x="16" y="29"/>
                  </a:cubicBezTo>
                  <a:close/>
                </a:path>
              </a:pathLst>
            </a:custGeom>
            <a:solidFill>
              <a:srgbClr val="D7D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7" name="Freeform 167"/>
            <p:cNvSpPr>
              <a:spLocks/>
            </p:cNvSpPr>
            <p:nvPr/>
          </p:nvSpPr>
          <p:spPr bwMode="auto">
            <a:xfrm>
              <a:off x="5527676" y="2316162"/>
              <a:ext cx="71437" cy="95250"/>
            </a:xfrm>
            <a:custGeom>
              <a:avLst/>
              <a:gdLst>
                <a:gd name="T0" fmla="*/ 0 w 19"/>
                <a:gd name="T1" fmla="*/ 0 h 25"/>
                <a:gd name="T2" fmla="*/ 19 w 19"/>
                <a:gd name="T3" fmla="*/ 25 h 25"/>
                <a:gd name="T4" fmla="*/ 0 w 1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cubicBezTo>
                    <a:pt x="12" y="9"/>
                    <a:pt x="16" y="15"/>
                    <a:pt x="19" y="25"/>
                  </a:cubicBezTo>
                  <a:cubicBezTo>
                    <a:pt x="7" y="21"/>
                    <a:pt x="7" y="12"/>
                    <a:pt x="0" y="0"/>
                  </a:cubicBezTo>
                  <a:close/>
                </a:path>
              </a:pathLst>
            </a:custGeom>
            <a:solidFill>
              <a:srgbClr val="BFC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8" name="Freeform 168"/>
            <p:cNvSpPr>
              <a:spLocks/>
            </p:cNvSpPr>
            <p:nvPr/>
          </p:nvSpPr>
          <p:spPr bwMode="auto">
            <a:xfrm>
              <a:off x="7888288" y="3170237"/>
              <a:ext cx="398462" cy="241300"/>
            </a:xfrm>
            <a:custGeom>
              <a:avLst/>
              <a:gdLst>
                <a:gd name="T0" fmla="*/ 98 w 106"/>
                <a:gd name="T1" fmla="*/ 55 h 64"/>
                <a:gd name="T2" fmla="*/ 12 w 106"/>
                <a:gd name="T3" fmla="*/ 55 h 64"/>
                <a:gd name="T4" fmla="*/ 2 w 106"/>
                <a:gd name="T5" fmla="*/ 42 h 64"/>
                <a:gd name="T6" fmla="*/ 0 w 106"/>
                <a:gd name="T7" fmla="*/ 15 h 64"/>
                <a:gd name="T8" fmla="*/ 38 w 106"/>
                <a:gd name="T9" fmla="*/ 12 h 64"/>
                <a:gd name="T10" fmla="*/ 66 w 106"/>
                <a:gd name="T11" fmla="*/ 1 h 64"/>
                <a:gd name="T12" fmla="*/ 75 w 106"/>
                <a:gd name="T13" fmla="*/ 3 h 64"/>
                <a:gd name="T14" fmla="*/ 75 w 106"/>
                <a:gd name="T15" fmla="*/ 11 h 64"/>
                <a:gd name="T16" fmla="*/ 63 w 106"/>
                <a:gd name="T17" fmla="*/ 18 h 64"/>
                <a:gd name="T18" fmla="*/ 102 w 106"/>
                <a:gd name="T19" fmla="*/ 16 h 64"/>
                <a:gd name="T20" fmla="*/ 98 w 106"/>
                <a:gd name="T21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4">
                  <a:moveTo>
                    <a:pt x="98" y="55"/>
                  </a:moveTo>
                  <a:cubicBezTo>
                    <a:pt x="70" y="64"/>
                    <a:pt x="41" y="58"/>
                    <a:pt x="12" y="55"/>
                  </a:cubicBezTo>
                  <a:cubicBezTo>
                    <a:pt x="5" y="54"/>
                    <a:pt x="3" y="49"/>
                    <a:pt x="2" y="42"/>
                  </a:cubicBezTo>
                  <a:cubicBezTo>
                    <a:pt x="2" y="33"/>
                    <a:pt x="1" y="24"/>
                    <a:pt x="0" y="15"/>
                  </a:cubicBezTo>
                  <a:cubicBezTo>
                    <a:pt x="12" y="11"/>
                    <a:pt x="26" y="21"/>
                    <a:pt x="38" y="12"/>
                  </a:cubicBezTo>
                  <a:cubicBezTo>
                    <a:pt x="45" y="3"/>
                    <a:pt x="58" y="8"/>
                    <a:pt x="66" y="1"/>
                  </a:cubicBezTo>
                  <a:cubicBezTo>
                    <a:pt x="69" y="0"/>
                    <a:pt x="72" y="1"/>
                    <a:pt x="75" y="3"/>
                  </a:cubicBezTo>
                  <a:cubicBezTo>
                    <a:pt x="77" y="6"/>
                    <a:pt x="77" y="9"/>
                    <a:pt x="75" y="11"/>
                  </a:cubicBezTo>
                  <a:cubicBezTo>
                    <a:pt x="73" y="17"/>
                    <a:pt x="66" y="14"/>
                    <a:pt x="63" y="18"/>
                  </a:cubicBezTo>
                  <a:cubicBezTo>
                    <a:pt x="76" y="17"/>
                    <a:pt x="89" y="17"/>
                    <a:pt x="102" y="16"/>
                  </a:cubicBezTo>
                  <a:cubicBezTo>
                    <a:pt x="105" y="29"/>
                    <a:pt x="106" y="43"/>
                    <a:pt x="98" y="55"/>
                  </a:cubicBezTo>
                  <a:close/>
                </a:path>
              </a:pathLst>
            </a:custGeom>
            <a:solidFill>
              <a:srgbClr val="BAB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9" name="Freeform 169"/>
            <p:cNvSpPr>
              <a:spLocks/>
            </p:cNvSpPr>
            <p:nvPr/>
          </p:nvSpPr>
          <p:spPr bwMode="auto">
            <a:xfrm>
              <a:off x="7956551" y="2865437"/>
              <a:ext cx="357187" cy="117475"/>
            </a:xfrm>
            <a:custGeom>
              <a:avLst/>
              <a:gdLst>
                <a:gd name="T0" fmla="*/ 80 w 95"/>
                <a:gd name="T1" fmla="*/ 0 h 31"/>
                <a:gd name="T2" fmla="*/ 84 w 95"/>
                <a:gd name="T3" fmla="*/ 24 h 31"/>
                <a:gd name="T4" fmla="*/ 0 w 95"/>
                <a:gd name="T5" fmla="*/ 25 h 31"/>
                <a:gd name="T6" fmla="*/ 13 w 95"/>
                <a:gd name="T7" fmla="*/ 1 h 31"/>
                <a:gd name="T8" fmla="*/ 25 w 95"/>
                <a:gd name="T9" fmla="*/ 1 h 31"/>
                <a:gd name="T10" fmla="*/ 27 w 95"/>
                <a:gd name="T11" fmla="*/ 14 h 31"/>
                <a:gd name="T12" fmla="*/ 32 w 95"/>
                <a:gd name="T13" fmla="*/ 1 h 31"/>
                <a:gd name="T14" fmla="*/ 80 w 9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1">
                  <a:moveTo>
                    <a:pt x="80" y="0"/>
                  </a:moveTo>
                  <a:cubicBezTo>
                    <a:pt x="95" y="5"/>
                    <a:pt x="88" y="15"/>
                    <a:pt x="84" y="24"/>
                  </a:cubicBezTo>
                  <a:cubicBezTo>
                    <a:pt x="56" y="29"/>
                    <a:pt x="28" y="31"/>
                    <a:pt x="0" y="25"/>
                  </a:cubicBezTo>
                  <a:cubicBezTo>
                    <a:pt x="9" y="19"/>
                    <a:pt x="12" y="11"/>
                    <a:pt x="13" y="1"/>
                  </a:cubicBezTo>
                  <a:cubicBezTo>
                    <a:pt x="17" y="1"/>
                    <a:pt x="21" y="1"/>
                    <a:pt x="25" y="1"/>
                  </a:cubicBezTo>
                  <a:cubicBezTo>
                    <a:pt x="26" y="4"/>
                    <a:pt x="26" y="8"/>
                    <a:pt x="27" y="14"/>
                  </a:cubicBezTo>
                  <a:cubicBezTo>
                    <a:pt x="28" y="8"/>
                    <a:pt x="29" y="4"/>
                    <a:pt x="32" y="1"/>
                  </a:cubicBezTo>
                  <a:cubicBezTo>
                    <a:pt x="48" y="1"/>
                    <a:pt x="64" y="0"/>
                    <a:pt x="80" y="0"/>
                  </a:cubicBezTo>
                  <a:close/>
                </a:path>
              </a:pathLst>
            </a:custGeom>
            <a:solidFill>
              <a:srgbClr val="B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0" name="Freeform 170"/>
            <p:cNvSpPr>
              <a:spLocks/>
            </p:cNvSpPr>
            <p:nvPr/>
          </p:nvSpPr>
          <p:spPr bwMode="auto">
            <a:xfrm>
              <a:off x="7940676" y="2947987"/>
              <a:ext cx="481012" cy="109538"/>
            </a:xfrm>
            <a:custGeom>
              <a:avLst/>
              <a:gdLst>
                <a:gd name="T0" fmla="*/ 0 w 128"/>
                <a:gd name="T1" fmla="*/ 11 h 29"/>
                <a:gd name="T2" fmla="*/ 119 w 128"/>
                <a:gd name="T3" fmla="*/ 3 h 29"/>
                <a:gd name="T4" fmla="*/ 128 w 128"/>
                <a:gd name="T5" fmla="*/ 7 h 29"/>
                <a:gd name="T6" fmla="*/ 122 w 128"/>
                <a:gd name="T7" fmla="*/ 18 h 29"/>
                <a:gd name="T8" fmla="*/ 84 w 128"/>
                <a:gd name="T9" fmla="*/ 29 h 29"/>
                <a:gd name="T10" fmla="*/ 49 w 128"/>
                <a:gd name="T11" fmla="*/ 24 h 29"/>
                <a:gd name="T12" fmla="*/ 17 w 128"/>
                <a:gd name="T13" fmla="*/ 23 h 29"/>
                <a:gd name="T14" fmla="*/ 0 w 128"/>
                <a:gd name="T1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9">
                  <a:moveTo>
                    <a:pt x="0" y="11"/>
                  </a:moveTo>
                  <a:cubicBezTo>
                    <a:pt x="40" y="9"/>
                    <a:pt x="80" y="15"/>
                    <a:pt x="119" y="3"/>
                  </a:cubicBezTo>
                  <a:cubicBezTo>
                    <a:pt x="122" y="2"/>
                    <a:pt x="127" y="0"/>
                    <a:pt x="128" y="7"/>
                  </a:cubicBezTo>
                  <a:cubicBezTo>
                    <a:pt x="128" y="12"/>
                    <a:pt x="127" y="16"/>
                    <a:pt x="122" y="18"/>
                  </a:cubicBezTo>
                  <a:cubicBezTo>
                    <a:pt x="110" y="25"/>
                    <a:pt x="97" y="27"/>
                    <a:pt x="84" y="29"/>
                  </a:cubicBezTo>
                  <a:cubicBezTo>
                    <a:pt x="74" y="20"/>
                    <a:pt x="61" y="25"/>
                    <a:pt x="49" y="24"/>
                  </a:cubicBezTo>
                  <a:cubicBezTo>
                    <a:pt x="38" y="23"/>
                    <a:pt x="27" y="24"/>
                    <a:pt x="17" y="23"/>
                  </a:cubicBezTo>
                  <a:cubicBezTo>
                    <a:pt x="9" y="22"/>
                    <a:pt x="0" y="22"/>
                    <a:pt x="0" y="11"/>
                  </a:cubicBezTo>
                  <a:close/>
                </a:path>
              </a:pathLst>
            </a:custGeom>
            <a:solidFill>
              <a:srgbClr val="A4A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1" name="Freeform 171"/>
            <p:cNvSpPr>
              <a:spLocks/>
            </p:cNvSpPr>
            <p:nvPr/>
          </p:nvSpPr>
          <p:spPr bwMode="auto">
            <a:xfrm>
              <a:off x="7877176" y="2971800"/>
              <a:ext cx="401637" cy="146050"/>
            </a:xfrm>
            <a:custGeom>
              <a:avLst/>
              <a:gdLst>
                <a:gd name="T0" fmla="*/ 17 w 107"/>
                <a:gd name="T1" fmla="*/ 5 h 39"/>
                <a:gd name="T2" fmla="*/ 36 w 107"/>
                <a:gd name="T3" fmla="*/ 12 h 39"/>
                <a:gd name="T4" fmla="*/ 90 w 107"/>
                <a:gd name="T5" fmla="*/ 12 h 39"/>
                <a:gd name="T6" fmla="*/ 101 w 107"/>
                <a:gd name="T7" fmla="*/ 23 h 39"/>
                <a:gd name="T8" fmla="*/ 98 w 107"/>
                <a:gd name="T9" fmla="*/ 25 h 39"/>
                <a:gd name="T10" fmla="*/ 3 w 107"/>
                <a:gd name="T11" fmla="*/ 17 h 39"/>
                <a:gd name="T12" fmla="*/ 14 w 107"/>
                <a:gd name="T13" fmla="*/ 4 h 39"/>
                <a:gd name="T14" fmla="*/ 17 w 107"/>
                <a:gd name="T15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9">
                  <a:moveTo>
                    <a:pt x="17" y="5"/>
                  </a:moveTo>
                  <a:cubicBezTo>
                    <a:pt x="22" y="13"/>
                    <a:pt x="29" y="12"/>
                    <a:pt x="36" y="12"/>
                  </a:cubicBezTo>
                  <a:cubicBezTo>
                    <a:pt x="54" y="12"/>
                    <a:pt x="72" y="12"/>
                    <a:pt x="90" y="12"/>
                  </a:cubicBezTo>
                  <a:cubicBezTo>
                    <a:pt x="96" y="13"/>
                    <a:pt x="107" y="10"/>
                    <a:pt x="101" y="23"/>
                  </a:cubicBezTo>
                  <a:cubicBezTo>
                    <a:pt x="100" y="24"/>
                    <a:pt x="99" y="24"/>
                    <a:pt x="98" y="25"/>
                  </a:cubicBezTo>
                  <a:cubicBezTo>
                    <a:pt x="73" y="39"/>
                    <a:pt x="25" y="35"/>
                    <a:pt x="3" y="17"/>
                  </a:cubicBezTo>
                  <a:cubicBezTo>
                    <a:pt x="2" y="9"/>
                    <a:pt x="0" y="0"/>
                    <a:pt x="14" y="4"/>
                  </a:cubicBezTo>
                  <a:cubicBezTo>
                    <a:pt x="15" y="4"/>
                    <a:pt x="16" y="4"/>
                    <a:pt x="17" y="5"/>
                  </a:cubicBezTo>
                  <a:close/>
                </a:path>
              </a:pathLst>
            </a:custGeom>
            <a:solidFill>
              <a:srgbClr val="C4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2" name="Freeform 172"/>
            <p:cNvSpPr>
              <a:spLocks/>
            </p:cNvSpPr>
            <p:nvPr/>
          </p:nvSpPr>
          <p:spPr bwMode="auto">
            <a:xfrm>
              <a:off x="8248651" y="3200400"/>
              <a:ext cx="139700" cy="177800"/>
            </a:xfrm>
            <a:custGeom>
              <a:avLst/>
              <a:gdLst>
                <a:gd name="T0" fmla="*/ 2 w 37"/>
                <a:gd name="T1" fmla="*/ 47 h 47"/>
                <a:gd name="T2" fmla="*/ 6 w 37"/>
                <a:gd name="T3" fmla="*/ 8 h 47"/>
                <a:gd name="T4" fmla="*/ 37 w 37"/>
                <a:gd name="T5" fmla="*/ 0 h 47"/>
                <a:gd name="T6" fmla="*/ 35 w 37"/>
                <a:gd name="T7" fmla="*/ 17 h 47"/>
                <a:gd name="T8" fmla="*/ 2 w 3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7">
                  <a:moveTo>
                    <a:pt x="2" y="47"/>
                  </a:moveTo>
                  <a:cubicBezTo>
                    <a:pt x="4" y="34"/>
                    <a:pt x="0" y="20"/>
                    <a:pt x="6" y="8"/>
                  </a:cubicBezTo>
                  <a:cubicBezTo>
                    <a:pt x="17" y="5"/>
                    <a:pt x="27" y="2"/>
                    <a:pt x="37" y="0"/>
                  </a:cubicBezTo>
                  <a:cubicBezTo>
                    <a:pt x="36" y="6"/>
                    <a:pt x="35" y="11"/>
                    <a:pt x="35" y="17"/>
                  </a:cubicBezTo>
                  <a:cubicBezTo>
                    <a:pt x="33" y="46"/>
                    <a:pt x="33" y="46"/>
                    <a:pt x="2" y="47"/>
                  </a:cubicBezTo>
                  <a:close/>
                </a:path>
              </a:pathLst>
            </a:custGeom>
            <a:solidFill>
              <a:srgbClr val="A3A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3" name="Freeform 173"/>
            <p:cNvSpPr>
              <a:spLocks/>
            </p:cNvSpPr>
            <p:nvPr/>
          </p:nvSpPr>
          <p:spPr bwMode="auto">
            <a:xfrm>
              <a:off x="7761288" y="2787650"/>
              <a:ext cx="190500" cy="168275"/>
            </a:xfrm>
            <a:custGeom>
              <a:avLst/>
              <a:gdLst>
                <a:gd name="T0" fmla="*/ 45 w 51"/>
                <a:gd name="T1" fmla="*/ 45 h 45"/>
                <a:gd name="T2" fmla="*/ 0 w 51"/>
                <a:gd name="T3" fmla="*/ 0 h 45"/>
                <a:gd name="T4" fmla="*/ 37 w 51"/>
                <a:gd name="T5" fmla="*/ 17 h 45"/>
                <a:gd name="T6" fmla="*/ 45 w 51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5">
                  <a:moveTo>
                    <a:pt x="45" y="45"/>
                  </a:moveTo>
                  <a:cubicBezTo>
                    <a:pt x="8" y="41"/>
                    <a:pt x="2" y="35"/>
                    <a:pt x="0" y="0"/>
                  </a:cubicBezTo>
                  <a:cubicBezTo>
                    <a:pt x="13" y="6"/>
                    <a:pt x="25" y="11"/>
                    <a:pt x="37" y="17"/>
                  </a:cubicBezTo>
                  <a:cubicBezTo>
                    <a:pt x="41" y="26"/>
                    <a:pt x="51" y="33"/>
                    <a:pt x="45" y="45"/>
                  </a:cubicBezTo>
                  <a:close/>
                </a:path>
              </a:pathLst>
            </a:custGeom>
            <a:solidFill>
              <a:srgbClr val="ACA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4" name="Freeform 174"/>
            <p:cNvSpPr>
              <a:spLocks/>
            </p:cNvSpPr>
            <p:nvPr/>
          </p:nvSpPr>
          <p:spPr bwMode="auto">
            <a:xfrm>
              <a:off x="7843838" y="3065462"/>
              <a:ext cx="446087" cy="104775"/>
            </a:xfrm>
            <a:custGeom>
              <a:avLst/>
              <a:gdLst>
                <a:gd name="T0" fmla="*/ 11 w 119"/>
                <a:gd name="T1" fmla="*/ 19 h 28"/>
                <a:gd name="T2" fmla="*/ 8 w 119"/>
                <a:gd name="T3" fmla="*/ 10 h 28"/>
                <a:gd name="T4" fmla="*/ 18 w 119"/>
                <a:gd name="T5" fmla="*/ 8 h 28"/>
                <a:gd name="T6" fmla="*/ 58 w 119"/>
                <a:gd name="T7" fmla="*/ 6 h 28"/>
                <a:gd name="T8" fmla="*/ 102 w 119"/>
                <a:gd name="T9" fmla="*/ 5 h 28"/>
                <a:gd name="T10" fmla="*/ 111 w 119"/>
                <a:gd name="T11" fmla="*/ 12 h 28"/>
                <a:gd name="T12" fmla="*/ 119 w 119"/>
                <a:gd name="T13" fmla="*/ 19 h 28"/>
                <a:gd name="T14" fmla="*/ 109 w 119"/>
                <a:gd name="T15" fmla="*/ 26 h 28"/>
                <a:gd name="T16" fmla="*/ 11 w 119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1" y="19"/>
                  </a:moveTo>
                  <a:cubicBezTo>
                    <a:pt x="9" y="16"/>
                    <a:pt x="0" y="16"/>
                    <a:pt x="8" y="10"/>
                  </a:cubicBezTo>
                  <a:cubicBezTo>
                    <a:pt x="10" y="9"/>
                    <a:pt x="15" y="12"/>
                    <a:pt x="18" y="8"/>
                  </a:cubicBezTo>
                  <a:cubicBezTo>
                    <a:pt x="31" y="0"/>
                    <a:pt x="45" y="15"/>
                    <a:pt x="58" y="6"/>
                  </a:cubicBezTo>
                  <a:cubicBezTo>
                    <a:pt x="73" y="5"/>
                    <a:pt x="88" y="8"/>
                    <a:pt x="102" y="5"/>
                  </a:cubicBezTo>
                  <a:cubicBezTo>
                    <a:pt x="106" y="7"/>
                    <a:pt x="110" y="8"/>
                    <a:pt x="111" y="12"/>
                  </a:cubicBezTo>
                  <a:cubicBezTo>
                    <a:pt x="114" y="15"/>
                    <a:pt x="117" y="17"/>
                    <a:pt x="119" y="19"/>
                  </a:cubicBezTo>
                  <a:cubicBezTo>
                    <a:pt x="119" y="26"/>
                    <a:pt x="114" y="26"/>
                    <a:pt x="109" y="26"/>
                  </a:cubicBezTo>
                  <a:cubicBezTo>
                    <a:pt x="77" y="23"/>
                    <a:pt x="43" y="28"/>
                    <a:pt x="11" y="19"/>
                  </a:cubicBezTo>
                  <a:close/>
                </a:path>
              </a:pathLst>
            </a:custGeom>
            <a:solidFill>
              <a:srgbClr val="797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5" name="Freeform 175"/>
            <p:cNvSpPr>
              <a:spLocks/>
            </p:cNvSpPr>
            <p:nvPr/>
          </p:nvSpPr>
          <p:spPr bwMode="auto">
            <a:xfrm>
              <a:off x="7896226" y="2851150"/>
              <a:ext cx="134937" cy="109538"/>
            </a:xfrm>
            <a:custGeom>
              <a:avLst/>
              <a:gdLst>
                <a:gd name="T0" fmla="*/ 9 w 36"/>
                <a:gd name="T1" fmla="*/ 28 h 29"/>
                <a:gd name="T2" fmla="*/ 1 w 36"/>
                <a:gd name="T3" fmla="*/ 0 h 29"/>
                <a:gd name="T4" fmla="*/ 29 w 36"/>
                <a:gd name="T5" fmla="*/ 5 h 29"/>
                <a:gd name="T6" fmla="*/ 16 w 36"/>
                <a:gd name="T7" fmla="*/ 29 h 29"/>
                <a:gd name="T8" fmla="*/ 9 w 36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9" y="28"/>
                  </a:moveTo>
                  <a:cubicBezTo>
                    <a:pt x="7" y="18"/>
                    <a:pt x="0" y="10"/>
                    <a:pt x="1" y="0"/>
                  </a:cubicBezTo>
                  <a:cubicBezTo>
                    <a:pt x="10" y="2"/>
                    <a:pt x="19" y="3"/>
                    <a:pt x="29" y="5"/>
                  </a:cubicBezTo>
                  <a:cubicBezTo>
                    <a:pt x="36" y="20"/>
                    <a:pt x="35" y="29"/>
                    <a:pt x="16" y="29"/>
                  </a:cubicBezTo>
                  <a:cubicBezTo>
                    <a:pt x="13" y="29"/>
                    <a:pt x="11" y="28"/>
                    <a:pt x="9" y="28"/>
                  </a:cubicBezTo>
                  <a:close/>
                </a:path>
              </a:pathLst>
            </a:custGeom>
            <a:solidFill>
              <a:srgbClr val="DAD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6" name="Freeform 176"/>
            <p:cNvSpPr>
              <a:spLocks/>
            </p:cNvSpPr>
            <p:nvPr/>
          </p:nvSpPr>
          <p:spPr bwMode="auto">
            <a:xfrm>
              <a:off x="7866063" y="3024187"/>
              <a:ext cx="379412" cy="104775"/>
            </a:xfrm>
            <a:custGeom>
              <a:avLst/>
              <a:gdLst>
                <a:gd name="T0" fmla="*/ 95 w 101"/>
                <a:gd name="T1" fmla="*/ 18 h 28"/>
                <a:gd name="T2" fmla="*/ 52 w 101"/>
                <a:gd name="T3" fmla="*/ 18 h 28"/>
                <a:gd name="T4" fmla="*/ 5 w 101"/>
                <a:gd name="T5" fmla="*/ 10 h 28"/>
                <a:gd name="T6" fmla="*/ 0 w 101"/>
                <a:gd name="T7" fmla="*/ 6 h 28"/>
                <a:gd name="T8" fmla="*/ 1 w 101"/>
                <a:gd name="T9" fmla="*/ 2 h 28"/>
                <a:gd name="T10" fmla="*/ 8 w 101"/>
                <a:gd name="T11" fmla="*/ 3 h 28"/>
                <a:gd name="T12" fmla="*/ 101 w 101"/>
                <a:gd name="T13" fmla="*/ 11 h 28"/>
                <a:gd name="T14" fmla="*/ 101 w 101"/>
                <a:gd name="T15" fmla="*/ 14 h 28"/>
                <a:gd name="T16" fmla="*/ 95 w 101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8">
                  <a:moveTo>
                    <a:pt x="95" y="18"/>
                  </a:moveTo>
                  <a:cubicBezTo>
                    <a:pt x="81" y="28"/>
                    <a:pt x="67" y="17"/>
                    <a:pt x="52" y="18"/>
                  </a:cubicBezTo>
                  <a:cubicBezTo>
                    <a:pt x="35" y="25"/>
                    <a:pt x="20" y="17"/>
                    <a:pt x="5" y="10"/>
                  </a:cubicBezTo>
                  <a:cubicBezTo>
                    <a:pt x="3" y="9"/>
                    <a:pt x="2" y="8"/>
                    <a:pt x="0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6" y="0"/>
                    <a:pt x="8" y="3"/>
                  </a:cubicBezTo>
                  <a:cubicBezTo>
                    <a:pt x="38" y="13"/>
                    <a:pt x="69" y="18"/>
                    <a:pt x="101" y="11"/>
                  </a:cubicBezTo>
                  <a:cubicBezTo>
                    <a:pt x="100" y="12"/>
                    <a:pt x="101" y="13"/>
                    <a:pt x="101" y="14"/>
                  </a:cubicBezTo>
                  <a:cubicBezTo>
                    <a:pt x="100" y="17"/>
                    <a:pt x="98" y="18"/>
                    <a:pt x="95" y="18"/>
                  </a:cubicBezTo>
                  <a:close/>
                </a:path>
              </a:pathLst>
            </a:custGeom>
            <a:solidFill>
              <a:srgbClr val="45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7" name="Freeform 177"/>
            <p:cNvSpPr>
              <a:spLocks/>
            </p:cNvSpPr>
            <p:nvPr/>
          </p:nvSpPr>
          <p:spPr bwMode="auto">
            <a:xfrm>
              <a:off x="8016876" y="3136900"/>
              <a:ext cx="292100" cy="74613"/>
            </a:xfrm>
            <a:custGeom>
              <a:avLst/>
              <a:gdLst>
                <a:gd name="T0" fmla="*/ 64 w 78"/>
                <a:gd name="T1" fmla="*/ 4 h 20"/>
                <a:gd name="T2" fmla="*/ 73 w 78"/>
                <a:gd name="T3" fmla="*/ 0 h 20"/>
                <a:gd name="T4" fmla="*/ 77 w 78"/>
                <a:gd name="T5" fmla="*/ 4 h 20"/>
                <a:gd name="T6" fmla="*/ 75 w 78"/>
                <a:gd name="T7" fmla="*/ 10 h 20"/>
                <a:gd name="T8" fmla="*/ 41 w 78"/>
                <a:gd name="T9" fmla="*/ 13 h 20"/>
                <a:gd name="T10" fmla="*/ 32 w 78"/>
                <a:gd name="T11" fmla="*/ 13 h 20"/>
                <a:gd name="T12" fmla="*/ 0 w 78"/>
                <a:gd name="T13" fmla="*/ 11 h 20"/>
                <a:gd name="T14" fmla="*/ 6 w 78"/>
                <a:gd name="T15" fmla="*/ 5 h 20"/>
                <a:gd name="T16" fmla="*/ 64 w 78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0">
                  <a:moveTo>
                    <a:pt x="64" y="4"/>
                  </a:moveTo>
                  <a:cubicBezTo>
                    <a:pt x="68" y="5"/>
                    <a:pt x="71" y="4"/>
                    <a:pt x="73" y="0"/>
                  </a:cubicBezTo>
                  <a:cubicBezTo>
                    <a:pt x="74" y="2"/>
                    <a:pt x="75" y="3"/>
                    <a:pt x="77" y="4"/>
                  </a:cubicBezTo>
                  <a:cubicBezTo>
                    <a:pt x="78" y="7"/>
                    <a:pt x="77" y="9"/>
                    <a:pt x="75" y="10"/>
                  </a:cubicBezTo>
                  <a:cubicBezTo>
                    <a:pt x="64" y="13"/>
                    <a:pt x="53" y="19"/>
                    <a:pt x="41" y="13"/>
                  </a:cubicBezTo>
                  <a:cubicBezTo>
                    <a:pt x="38" y="13"/>
                    <a:pt x="35" y="13"/>
                    <a:pt x="32" y="13"/>
                  </a:cubicBezTo>
                  <a:cubicBezTo>
                    <a:pt x="21" y="18"/>
                    <a:pt x="10" y="20"/>
                    <a:pt x="0" y="11"/>
                  </a:cubicBezTo>
                  <a:cubicBezTo>
                    <a:pt x="0" y="7"/>
                    <a:pt x="3" y="6"/>
                    <a:pt x="6" y="5"/>
                  </a:cubicBezTo>
                  <a:cubicBezTo>
                    <a:pt x="25" y="6"/>
                    <a:pt x="45" y="1"/>
                    <a:pt x="64" y="4"/>
                  </a:cubicBezTo>
                  <a:close/>
                </a:path>
              </a:pathLst>
            </a:custGeom>
            <a:solidFill>
              <a:srgbClr val="404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8" name="Freeform 178"/>
            <p:cNvSpPr>
              <a:spLocks/>
            </p:cNvSpPr>
            <p:nvPr/>
          </p:nvSpPr>
          <p:spPr bwMode="auto">
            <a:xfrm>
              <a:off x="8170863" y="3163887"/>
              <a:ext cx="142875" cy="52388"/>
            </a:xfrm>
            <a:custGeom>
              <a:avLst/>
              <a:gdLst>
                <a:gd name="T0" fmla="*/ 0 w 38"/>
                <a:gd name="T1" fmla="*/ 6 h 14"/>
                <a:gd name="T2" fmla="*/ 35 w 38"/>
                <a:gd name="T3" fmla="*/ 2 h 14"/>
                <a:gd name="T4" fmla="*/ 35 w 38"/>
                <a:gd name="T5" fmla="*/ 9 h 14"/>
                <a:gd name="T6" fmla="*/ 0 w 38"/>
                <a:gd name="T7" fmla="*/ 13 h 14"/>
                <a:gd name="T8" fmla="*/ 0 w 38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0" y="6"/>
                  </a:moveTo>
                  <a:cubicBezTo>
                    <a:pt x="11" y="3"/>
                    <a:pt x="23" y="0"/>
                    <a:pt x="35" y="2"/>
                  </a:cubicBezTo>
                  <a:cubicBezTo>
                    <a:pt x="37" y="4"/>
                    <a:pt x="38" y="6"/>
                    <a:pt x="35" y="9"/>
                  </a:cubicBezTo>
                  <a:cubicBezTo>
                    <a:pt x="23" y="13"/>
                    <a:pt x="12" y="14"/>
                    <a:pt x="0" y="13"/>
                  </a:cubicBezTo>
                  <a:cubicBezTo>
                    <a:pt x="0" y="11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D8C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9" name="Freeform 179"/>
            <p:cNvSpPr>
              <a:spLocks/>
            </p:cNvSpPr>
            <p:nvPr/>
          </p:nvSpPr>
          <p:spPr bwMode="auto">
            <a:xfrm>
              <a:off x="8023226" y="2870200"/>
              <a:ext cx="68262" cy="85725"/>
            </a:xfrm>
            <a:custGeom>
              <a:avLst/>
              <a:gdLst>
                <a:gd name="T0" fmla="*/ 14 w 18"/>
                <a:gd name="T1" fmla="*/ 0 h 23"/>
                <a:gd name="T2" fmla="*/ 14 w 18"/>
                <a:gd name="T3" fmla="*/ 2 h 23"/>
                <a:gd name="T4" fmla="*/ 11 w 18"/>
                <a:gd name="T5" fmla="*/ 22 h 23"/>
                <a:gd name="T6" fmla="*/ 6 w 18"/>
                <a:gd name="T7" fmla="*/ 21 h 23"/>
                <a:gd name="T8" fmla="*/ 7 w 18"/>
                <a:gd name="T9" fmla="*/ 0 h 23"/>
                <a:gd name="T10" fmla="*/ 14 w 18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4" y="0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3" y="9"/>
                    <a:pt x="18" y="16"/>
                    <a:pt x="11" y="22"/>
                  </a:cubicBezTo>
                  <a:cubicBezTo>
                    <a:pt x="10" y="23"/>
                    <a:pt x="6" y="22"/>
                    <a:pt x="6" y="21"/>
                  </a:cubicBezTo>
                  <a:cubicBezTo>
                    <a:pt x="0" y="14"/>
                    <a:pt x="2" y="7"/>
                    <a:pt x="7" y="0"/>
                  </a:cubicBezTo>
                  <a:cubicBezTo>
                    <a:pt x="9" y="0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DAD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0" name="Freeform 180"/>
            <p:cNvSpPr>
              <a:spLocks/>
            </p:cNvSpPr>
            <p:nvPr/>
          </p:nvSpPr>
          <p:spPr bwMode="auto">
            <a:xfrm>
              <a:off x="7820026" y="2960687"/>
              <a:ext cx="109537" cy="74613"/>
            </a:xfrm>
            <a:custGeom>
              <a:avLst/>
              <a:gdLst>
                <a:gd name="T0" fmla="*/ 20 w 29"/>
                <a:gd name="T1" fmla="*/ 20 h 20"/>
                <a:gd name="T2" fmla="*/ 13 w 29"/>
                <a:gd name="T3" fmla="*/ 19 h 20"/>
                <a:gd name="T4" fmla="*/ 5 w 29"/>
                <a:gd name="T5" fmla="*/ 6 h 20"/>
                <a:gd name="T6" fmla="*/ 29 w 29"/>
                <a:gd name="T7" fmla="*/ 7 h 20"/>
                <a:gd name="T8" fmla="*/ 20 w 2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0">
                  <a:moveTo>
                    <a:pt x="20" y="20"/>
                  </a:moveTo>
                  <a:cubicBezTo>
                    <a:pt x="17" y="20"/>
                    <a:pt x="15" y="20"/>
                    <a:pt x="13" y="19"/>
                  </a:cubicBezTo>
                  <a:cubicBezTo>
                    <a:pt x="9" y="15"/>
                    <a:pt x="0" y="11"/>
                    <a:pt x="5" y="6"/>
                  </a:cubicBezTo>
                  <a:cubicBezTo>
                    <a:pt x="11" y="0"/>
                    <a:pt x="21" y="2"/>
                    <a:pt x="29" y="7"/>
                  </a:cubicBezTo>
                  <a:cubicBezTo>
                    <a:pt x="20" y="8"/>
                    <a:pt x="21" y="15"/>
                    <a:pt x="20" y="20"/>
                  </a:cubicBezTo>
                  <a:close/>
                </a:path>
              </a:pathLst>
            </a:custGeom>
            <a:solidFill>
              <a:srgbClr val="A4A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1" name="Freeform 181"/>
            <p:cNvSpPr>
              <a:spLocks/>
            </p:cNvSpPr>
            <p:nvPr/>
          </p:nvSpPr>
          <p:spPr bwMode="auto">
            <a:xfrm>
              <a:off x="8223251" y="3057525"/>
              <a:ext cx="142875" cy="52388"/>
            </a:xfrm>
            <a:custGeom>
              <a:avLst/>
              <a:gdLst>
                <a:gd name="T0" fmla="*/ 0 w 38"/>
                <a:gd name="T1" fmla="*/ 9 h 14"/>
                <a:gd name="T2" fmla="*/ 6 w 38"/>
                <a:gd name="T3" fmla="*/ 5 h 14"/>
                <a:gd name="T4" fmla="*/ 38 w 38"/>
                <a:gd name="T5" fmla="*/ 4 h 14"/>
                <a:gd name="T6" fmla="*/ 10 w 38"/>
                <a:gd name="T7" fmla="*/ 14 h 14"/>
                <a:gd name="T8" fmla="*/ 0 w 38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0" y="9"/>
                  </a:moveTo>
                  <a:cubicBezTo>
                    <a:pt x="2" y="7"/>
                    <a:pt x="4" y="6"/>
                    <a:pt x="6" y="5"/>
                  </a:cubicBezTo>
                  <a:cubicBezTo>
                    <a:pt x="15" y="11"/>
                    <a:pt x="25" y="0"/>
                    <a:pt x="38" y="4"/>
                  </a:cubicBezTo>
                  <a:cubicBezTo>
                    <a:pt x="28" y="12"/>
                    <a:pt x="19" y="12"/>
                    <a:pt x="10" y="14"/>
                  </a:cubicBezTo>
                  <a:cubicBezTo>
                    <a:pt x="6" y="14"/>
                    <a:pt x="2" y="14"/>
                    <a:pt x="0" y="9"/>
                  </a:cubicBezTo>
                  <a:close/>
                </a:path>
              </a:pathLst>
            </a:custGeom>
            <a:solidFill>
              <a:srgbClr val="BEB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2" name="Freeform 182"/>
            <p:cNvSpPr>
              <a:spLocks/>
            </p:cNvSpPr>
            <p:nvPr/>
          </p:nvSpPr>
          <p:spPr bwMode="auto">
            <a:xfrm>
              <a:off x="8302626" y="3148012"/>
              <a:ext cx="96837" cy="49213"/>
            </a:xfrm>
            <a:custGeom>
              <a:avLst/>
              <a:gdLst>
                <a:gd name="T0" fmla="*/ 0 w 26"/>
                <a:gd name="T1" fmla="*/ 13 h 13"/>
                <a:gd name="T2" fmla="*/ 0 w 26"/>
                <a:gd name="T3" fmla="*/ 6 h 13"/>
                <a:gd name="T4" fmla="*/ 1 w 26"/>
                <a:gd name="T5" fmla="*/ 1 h 13"/>
                <a:gd name="T6" fmla="*/ 26 w 26"/>
                <a:gd name="T7" fmla="*/ 0 h 13"/>
                <a:gd name="T8" fmla="*/ 0 w 26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0" y="13"/>
                  </a:move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8" y="1"/>
                    <a:pt x="16" y="1"/>
                    <a:pt x="26" y="0"/>
                  </a:cubicBezTo>
                  <a:cubicBezTo>
                    <a:pt x="19" y="11"/>
                    <a:pt x="10" y="12"/>
                    <a:pt x="0" y="13"/>
                  </a:cubicBezTo>
                  <a:close/>
                </a:path>
              </a:pathLst>
            </a:custGeom>
            <a:solidFill>
              <a:srgbClr val="797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3" name="Freeform 183"/>
            <p:cNvSpPr>
              <a:spLocks/>
            </p:cNvSpPr>
            <p:nvPr/>
          </p:nvSpPr>
          <p:spPr bwMode="auto">
            <a:xfrm>
              <a:off x="8489951" y="2339975"/>
              <a:ext cx="63500" cy="90488"/>
            </a:xfrm>
            <a:custGeom>
              <a:avLst/>
              <a:gdLst>
                <a:gd name="T0" fmla="*/ 2 w 17"/>
                <a:gd name="T1" fmla="*/ 24 h 24"/>
                <a:gd name="T2" fmla="*/ 11 w 17"/>
                <a:gd name="T3" fmla="*/ 0 h 24"/>
                <a:gd name="T4" fmla="*/ 2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2" y="24"/>
                  </a:moveTo>
                  <a:cubicBezTo>
                    <a:pt x="0" y="15"/>
                    <a:pt x="4" y="7"/>
                    <a:pt x="11" y="0"/>
                  </a:cubicBezTo>
                  <a:cubicBezTo>
                    <a:pt x="17" y="12"/>
                    <a:pt x="10" y="18"/>
                    <a:pt x="2" y="24"/>
                  </a:cubicBezTo>
                  <a:close/>
                </a:path>
              </a:pathLst>
            </a:custGeom>
            <a:solidFill>
              <a:srgbClr val="5A8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4" name="Freeform 184"/>
            <p:cNvSpPr>
              <a:spLocks/>
            </p:cNvSpPr>
            <p:nvPr/>
          </p:nvSpPr>
          <p:spPr bwMode="auto">
            <a:xfrm>
              <a:off x="7726363" y="2489200"/>
              <a:ext cx="71437" cy="106363"/>
            </a:xfrm>
            <a:custGeom>
              <a:avLst/>
              <a:gdLst>
                <a:gd name="T0" fmla="*/ 0 w 19"/>
                <a:gd name="T1" fmla="*/ 0 h 28"/>
                <a:gd name="T2" fmla="*/ 11 w 19"/>
                <a:gd name="T3" fmla="*/ 28 h 28"/>
                <a:gd name="T4" fmla="*/ 0 w 1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8">
                  <a:moveTo>
                    <a:pt x="0" y="0"/>
                  </a:moveTo>
                  <a:cubicBezTo>
                    <a:pt x="19" y="6"/>
                    <a:pt x="9" y="19"/>
                    <a:pt x="11" y="28"/>
                  </a:cubicBezTo>
                  <a:cubicBezTo>
                    <a:pt x="1" y="21"/>
                    <a:pt x="8" y="9"/>
                    <a:pt x="0" y="0"/>
                  </a:cubicBezTo>
                  <a:close/>
                </a:path>
              </a:pathLst>
            </a:custGeom>
            <a:solidFill>
              <a:srgbClr val="C5C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5" name="Freeform 185"/>
            <p:cNvSpPr>
              <a:spLocks/>
            </p:cNvSpPr>
            <p:nvPr/>
          </p:nvSpPr>
          <p:spPr bwMode="auto">
            <a:xfrm>
              <a:off x="7651751" y="2609850"/>
              <a:ext cx="66675" cy="71438"/>
            </a:xfrm>
            <a:custGeom>
              <a:avLst/>
              <a:gdLst>
                <a:gd name="T0" fmla="*/ 18 w 18"/>
                <a:gd name="T1" fmla="*/ 9 h 19"/>
                <a:gd name="T2" fmla="*/ 0 w 18"/>
                <a:gd name="T3" fmla="*/ 17 h 19"/>
                <a:gd name="T4" fmla="*/ 18 w 18"/>
                <a:gd name="T5" fmla="*/ 9 h 19"/>
                <a:gd name="T6" fmla="*/ 18 w 18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1" y="9"/>
                    <a:pt x="8" y="19"/>
                    <a:pt x="0" y="17"/>
                  </a:cubicBezTo>
                  <a:cubicBezTo>
                    <a:pt x="9" y="1"/>
                    <a:pt x="11" y="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lose/>
                </a:path>
              </a:pathLst>
            </a:custGeom>
            <a:solidFill>
              <a:srgbClr val="5D8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6" name="Freeform 186"/>
            <p:cNvSpPr>
              <a:spLocks/>
            </p:cNvSpPr>
            <p:nvPr/>
          </p:nvSpPr>
          <p:spPr bwMode="auto">
            <a:xfrm>
              <a:off x="7789863" y="2501900"/>
              <a:ext cx="42862" cy="77788"/>
            </a:xfrm>
            <a:custGeom>
              <a:avLst/>
              <a:gdLst>
                <a:gd name="T0" fmla="*/ 2 w 11"/>
                <a:gd name="T1" fmla="*/ 21 h 21"/>
                <a:gd name="T2" fmla="*/ 2 w 11"/>
                <a:gd name="T3" fmla="*/ 0 h 21"/>
                <a:gd name="T4" fmla="*/ 2 w 1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1">
                  <a:moveTo>
                    <a:pt x="2" y="21"/>
                  </a:moveTo>
                  <a:cubicBezTo>
                    <a:pt x="0" y="12"/>
                    <a:pt x="0" y="7"/>
                    <a:pt x="2" y="0"/>
                  </a:cubicBezTo>
                  <a:cubicBezTo>
                    <a:pt x="11" y="6"/>
                    <a:pt x="9" y="12"/>
                    <a:pt x="2" y="21"/>
                  </a:cubicBezTo>
                  <a:close/>
                </a:path>
              </a:pathLst>
            </a:custGeom>
            <a:solidFill>
              <a:srgbClr val="61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7" name="Freeform 187"/>
            <p:cNvSpPr>
              <a:spLocks/>
            </p:cNvSpPr>
            <p:nvPr/>
          </p:nvSpPr>
          <p:spPr bwMode="auto">
            <a:xfrm>
              <a:off x="7885113" y="3103562"/>
              <a:ext cx="371475" cy="88900"/>
            </a:xfrm>
            <a:custGeom>
              <a:avLst/>
              <a:gdLst>
                <a:gd name="T0" fmla="*/ 99 w 99"/>
                <a:gd name="T1" fmla="*/ 13 h 24"/>
                <a:gd name="T2" fmla="*/ 40 w 99"/>
                <a:gd name="T3" fmla="*/ 17 h 24"/>
                <a:gd name="T4" fmla="*/ 3 w 99"/>
                <a:gd name="T5" fmla="*/ 10 h 24"/>
                <a:gd name="T6" fmla="*/ 0 w 99"/>
                <a:gd name="T7" fmla="*/ 9 h 24"/>
                <a:gd name="T8" fmla="*/ 42 w 99"/>
                <a:gd name="T9" fmla="*/ 9 h 24"/>
                <a:gd name="T10" fmla="*/ 99 w 99"/>
                <a:gd name="T1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4">
                  <a:moveTo>
                    <a:pt x="99" y="13"/>
                  </a:moveTo>
                  <a:cubicBezTo>
                    <a:pt x="79" y="14"/>
                    <a:pt x="60" y="19"/>
                    <a:pt x="40" y="17"/>
                  </a:cubicBezTo>
                  <a:cubicBezTo>
                    <a:pt x="27" y="16"/>
                    <a:pt x="13" y="24"/>
                    <a:pt x="3" y="10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4" y="0"/>
                    <a:pt x="28" y="10"/>
                    <a:pt x="42" y="9"/>
                  </a:cubicBezTo>
                  <a:cubicBezTo>
                    <a:pt x="61" y="9"/>
                    <a:pt x="80" y="6"/>
                    <a:pt x="99" y="13"/>
                  </a:cubicBezTo>
                  <a:close/>
                </a:path>
              </a:pathLst>
            </a:custGeom>
            <a:solidFill>
              <a:srgbClr val="BBD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8" name="Freeform 188"/>
            <p:cNvSpPr>
              <a:spLocks/>
            </p:cNvSpPr>
            <p:nvPr/>
          </p:nvSpPr>
          <p:spPr bwMode="auto">
            <a:xfrm>
              <a:off x="7880351" y="3140075"/>
              <a:ext cx="255587" cy="101600"/>
            </a:xfrm>
            <a:custGeom>
              <a:avLst/>
              <a:gdLst>
                <a:gd name="T0" fmla="*/ 37 w 68"/>
                <a:gd name="T1" fmla="*/ 11 h 27"/>
                <a:gd name="T2" fmla="*/ 68 w 68"/>
                <a:gd name="T3" fmla="*/ 12 h 27"/>
                <a:gd name="T4" fmla="*/ 40 w 68"/>
                <a:gd name="T5" fmla="*/ 20 h 27"/>
                <a:gd name="T6" fmla="*/ 0 w 68"/>
                <a:gd name="T7" fmla="*/ 11 h 27"/>
                <a:gd name="T8" fmla="*/ 15 w 68"/>
                <a:gd name="T9" fmla="*/ 7 h 27"/>
                <a:gd name="T10" fmla="*/ 37 w 68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27">
                  <a:moveTo>
                    <a:pt x="37" y="11"/>
                  </a:moveTo>
                  <a:cubicBezTo>
                    <a:pt x="47" y="16"/>
                    <a:pt x="58" y="10"/>
                    <a:pt x="68" y="12"/>
                  </a:cubicBezTo>
                  <a:cubicBezTo>
                    <a:pt x="62" y="27"/>
                    <a:pt x="49" y="15"/>
                    <a:pt x="40" y="20"/>
                  </a:cubicBezTo>
                  <a:cubicBezTo>
                    <a:pt x="26" y="19"/>
                    <a:pt x="12" y="19"/>
                    <a:pt x="0" y="11"/>
                  </a:cubicBezTo>
                  <a:cubicBezTo>
                    <a:pt x="2" y="0"/>
                    <a:pt x="10" y="8"/>
                    <a:pt x="15" y="7"/>
                  </a:cubicBezTo>
                  <a:cubicBezTo>
                    <a:pt x="23" y="5"/>
                    <a:pt x="30" y="9"/>
                    <a:pt x="37" y="11"/>
                  </a:cubicBezTo>
                  <a:close/>
                </a:path>
              </a:pathLst>
            </a:custGeom>
            <a:solidFill>
              <a:srgbClr val="EAE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9" name="Freeform 189"/>
            <p:cNvSpPr>
              <a:spLocks/>
            </p:cNvSpPr>
            <p:nvPr/>
          </p:nvSpPr>
          <p:spPr bwMode="auto">
            <a:xfrm>
              <a:off x="7877176" y="3062287"/>
              <a:ext cx="192087" cy="63500"/>
            </a:xfrm>
            <a:custGeom>
              <a:avLst/>
              <a:gdLst>
                <a:gd name="T0" fmla="*/ 2 w 51"/>
                <a:gd name="T1" fmla="*/ 0 h 17"/>
                <a:gd name="T2" fmla="*/ 49 w 51"/>
                <a:gd name="T3" fmla="*/ 8 h 17"/>
                <a:gd name="T4" fmla="*/ 40 w 51"/>
                <a:gd name="T5" fmla="*/ 15 h 17"/>
                <a:gd name="T6" fmla="*/ 9 w 51"/>
                <a:gd name="T7" fmla="*/ 9 h 17"/>
                <a:gd name="T8" fmla="*/ 2 w 5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7">
                  <a:moveTo>
                    <a:pt x="2" y="0"/>
                  </a:moveTo>
                  <a:cubicBezTo>
                    <a:pt x="18" y="2"/>
                    <a:pt x="33" y="10"/>
                    <a:pt x="49" y="8"/>
                  </a:cubicBezTo>
                  <a:cubicBezTo>
                    <a:pt x="51" y="17"/>
                    <a:pt x="45" y="16"/>
                    <a:pt x="40" y="15"/>
                  </a:cubicBezTo>
                  <a:cubicBezTo>
                    <a:pt x="29" y="13"/>
                    <a:pt x="19" y="11"/>
                    <a:pt x="9" y="9"/>
                  </a:cubicBezTo>
                  <a:cubicBezTo>
                    <a:pt x="4" y="8"/>
                    <a:pt x="0" y="7"/>
                    <a:pt x="2" y="0"/>
                  </a:cubicBezTo>
                  <a:close/>
                </a:path>
              </a:pathLst>
            </a:custGeom>
            <a:solidFill>
              <a:srgbClr val="D2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0" name="Freeform 190"/>
            <p:cNvSpPr>
              <a:spLocks/>
            </p:cNvSpPr>
            <p:nvPr/>
          </p:nvSpPr>
          <p:spPr bwMode="auto">
            <a:xfrm>
              <a:off x="7843838" y="3140075"/>
              <a:ext cx="190500" cy="68263"/>
            </a:xfrm>
            <a:custGeom>
              <a:avLst/>
              <a:gdLst>
                <a:gd name="T0" fmla="*/ 47 w 51"/>
                <a:gd name="T1" fmla="*/ 11 h 18"/>
                <a:gd name="T2" fmla="*/ 10 w 51"/>
                <a:gd name="T3" fmla="*/ 11 h 18"/>
                <a:gd name="T4" fmla="*/ 14 w 51"/>
                <a:gd name="T5" fmla="*/ 0 h 18"/>
                <a:gd name="T6" fmla="*/ 51 w 51"/>
                <a:gd name="T7" fmla="*/ 7 h 18"/>
                <a:gd name="T8" fmla="*/ 47 w 51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8">
                  <a:moveTo>
                    <a:pt x="47" y="11"/>
                  </a:moveTo>
                  <a:cubicBezTo>
                    <a:pt x="35" y="18"/>
                    <a:pt x="22" y="3"/>
                    <a:pt x="10" y="11"/>
                  </a:cubicBezTo>
                  <a:cubicBezTo>
                    <a:pt x="0" y="4"/>
                    <a:pt x="14" y="4"/>
                    <a:pt x="14" y="0"/>
                  </a:cubicBezTo>
                  <a:cubicBezTo>
                    <a:pt x="26" y="6"/>
                    <a:pt x="39" y="0"/>
                    <a:pt x="51" y="7"/>
                  </a:cubicBezTo>
                  <a:cubicBezTo>
                    <a:pt x="50" y="8"/>
                    <a:pt x="48" y="9"/>
                    <a:pt x="47" y="11"/>
                  </a:cubicBezTo>
                  <a:close/>
                </a:path>
              </a:pathLst>
            </a:custGeom>
            <a:solidFill>
              <a:srgbClr val="6F7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1" name="Freeform 191"/>
            <p:cNvSpPr>
              <a:spLocks/>
            </p:cNvSpPr>
            <p:nvPr/>
          </p:nvSpPr>
          <p:spPr bwMode="auto">
            <a:xfrm>
              <a:off x="6230938" y="2301875"/>
              <a:ext cx="149225" cy="134938"/>
            </a:xfrm>
            <a:custGeom>
              <a:avLst/>
              <a:gdLst>
                <a:gd name="T0" fmla="*/ 40 w 40"/>
                <a:gd name="T1" fmla="*/ 7 h 36"/>
                <a:gd name="T2" fmla="*/ 19 w 40"/>
                <a:gd name="T3" fmla="*/ 36 h 36"/>
                <a:gd name="T4" fmla="*/ 14 w 40"/>
                <a:gd name="T5" fmla="*/ 22 h 36"/>
                <a:gd name="T6" fmla="*/ 10 w 40"/>
                <a:gd name="T7" fmla="*/ 18 h 36"/>
                <a:gd name="T8" fmla="*/ 8 w 40"/>
                <a:gd name="T9" fmla="*/ 11 h 36"/>
                <a:gd name="T10" fmla="*/ 36 w 40"/>
                <a:gd name="T11" fmla="*/ 3 h 36"/>
                <a:gd name="T12" fmla="*/ 40 w 40"/>
                <a:gd name="T1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6">
                  <a:moveTo>
                    <a:pt x="40" y="7"/>
                  </a:moveTo>
                  <a:cubicBezTo>
                    <a:pt x="25" y="10"/>
                    <a:pt x="29" y="29"/>
                    <a:pt x="19" y="36"/>
                  </a:cubicBezTo>
                  <a:cubicBezTo>
                    <a:pt x="12" y="30"/>
                    <a:pt x="36" y="23"/>
                    <a:pt x="14" y="22"/>
                  </a:cubicBezTo>
                  <a:cubicBezTo>
                    <a:pt x="15" y="19"/>
                    <a:pt x="17" y="17"/>
                    <a:pt x="10" y="18"/>
                  </a:cubicBezTo>
                  <a:cubicBezTo>
                    <a:pt x="0" y="19"/>
                    <a:pt x="6" y="14"/>
                    <a:pt x="8" y="11"/>
                  </a:cubicBezTo>
                  <a:cubicBezTo>
                    <a:pt x="16" y="4"/>
                    <a:pt x="25" y="0"/>
                    <a:pt x="36" y="3"/>
                  </a:cubicBezTo>
                  <a:cubicBezTo>
                    <a:pt x="37" y="4"/>
                    <a:pt x="39" y="6"/>
                    <a:pt x="40" y="7"/>
                  </a:cubicBezTo>
                  <a:close/>
                </a:path>
              </a:pathLst>
            </a:custGeom>
            <a:solidFill>
              <a:srgbClr val="D4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2" name="Freeform 192"/>
            <p:cNvSpPr>
              <a:spLocks/>
            </p:cNvSpPr>
            <p:nvPr/>
          </p:nvSpPr>
          <p:spPr bwMode="auto">
            <a:xfrm>
              <a:off x="6242051" y="2060575"/>
              <a:ext cx="90487" cy="120650"/>
            </a:xfrm>
            <a:custGeom>
              <a:avLst/>
              <a:gdLst>
                <a:gd name="T0" fmla="*/ 5 w 24"/>
                <a:gd name="T1" fmla="*/ 6 h 32"/>
                <a:gd name="T2" fmla="*/ 11 w 24"/>
                <a:gd name="T3" fmla="*/ 0 h 32"/>
                <a:gd name="T4" fmla="*/ 13 w 24"/>
                <a:gd name="T5" fmla="*/ 7 h 32"/>
                <a:gd name="T6" fmla="*/ 15 w 24"/>
                <a:gd name="T7" fmla="*/ 32 h 32"/>
                <a:gd name="T8" fmla="*/ 5 w 24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5" y="6"/>
                  </a:moveTo>
                  <a:cubicBezTo>
                    <a:pt x="6" y="3"/>
                    <a:pt x="7" y="0"/>
                    <a:pt x="11" y="0"/>
                  </a:cubicBezTo>
                  <a:cubicBezTo>
                    <a:pt x="12" y="0"/>
                    <a:pt x="13" y="4"/>
                    <a:pt x="13" y="7"/>
                  </a:cubicBezTo>
                  <a:cubicBezTo>
                    <a:pt x="19" y="15"/>
                    <a:pt x="24" y="22"/>
                    <a:pt x="15" y="32"/>
                  </a:cubicBezTo>
                  <a:cubicBezTo>
                    <a:pt x="11" y="24"/>
                    <a:pt x="0" y="18"/>
                    <a:pt x="5" y="6"/>
                  </a:cubicBezTo>
                  <a:close/>
                </a:path>
              </a:pathLst>
            </a:custGeom>
            <a:solidFill>
              <a:srgbClr val="DDE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3" name="Freeform 193"/>
            <p:cNvSpPr>
              <a:spLocks/>
            </p:cNvSpPr>
            <p:nvPr/>
          </p:nvSpPr>
          <p:spPr bwMode="auto">
            <a:xfrm>
              <a:off x="6256338" y="2279650"/>
              <a:ext cx="112712" cy="63500"/>
            </a:xfrm>
            <a:custGeom>
              <a:avLst/>
              <a:gdLst>
                <a:gd name="T0" fmla="*/ 29 w 30"/>
                <a:gd name="T1" fmla="*/ 9 h 17"/>
                <a:gd name="T2" fmla="*/ 1 w 30"/>
                <a:gd name="T3" fmla="*/ 17 h 17"/>
                <a:gd name="T4" fmla="*/ 0 w 30"/>
                <a:gd name="T5" fmla="*/ 13 h 17"/>
                <a:gd name="T6" fmla="*/ 30 w 30"/>
                <a:gd name="T7" fmla="*/ 6 h 17"/>
                <a:gd name="T8" fmla="*/ 30 w 30"/>
                <a:gd name="T9" fmla="*/ 8 h 17"/>
                <a:gd name="T10" fmla="*/ 29 w 3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0" y="12"/>
                    <a:pt x="10" y="14"/>
                    <a:pt x="1" y="17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10" y="8"/>
                    <a:pt x="18" y="0"/>
                    <a:pt x="30" y="6"/>
                  </a:cubicBezTo>
                  <a:cubicBezTo>
                    <a:pt x="30" y="6"/>
                    <a:pt x="30" y="7"/>
                    <a:pt x="30" y="8"/>
                  </a:cubicBezTo>
                  <a:cubicBezTo>
                    <a:pt x="30" y="8"/>
                    <a:pt x="29" y="9"/>
                    <a:pt x="29" y="9"/>
                  </a:cubicBezTo>
                  <a:close/>
                </a:path>
              </a:pathLst>
            </a:custGeom>
            <a:solidFill>
              <a:srgbClr val="77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4" name="Freeform 194"/>
            <p:cNvSpPr>
              <a:spLocks/>
            </p:cNvSpPr>
            <p:nvPr/>
          </p:nvSpPr>
          <p:spPr bwMode="auto">
            <a:xfrm>
              <a:off x="6207126" y="2136775"/>
              <a:ext cx="65087" cy="66675"/>
            </a:xfrm>
            <a:custGeom>
              <a:avLst/>
              <a:gdLst>
                <a:gd name="T0" fmla="*/ 13 w 17"/>
                <a:gd name="T1" fmla="*/ 18 h 18"/>
                <a:gd name="T2" fmla="*/ 2 w 17"/>
                <a:gd name="T3" fmla="*/ 3 h 18"/>
                <a:gd name="T4" fmla="*/ 13 w 1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13" y="18"/>
                  </a:moveTo>
                  <a:cubicBezTo>
                    <a:pt x="5" y="17"/>
                    <a:pt x="0" y="12"/>
                    <a:pt x="2" y="3"/>
                  </a:cubicBezTo>
                  <a:cubicBezTo>
                    <a:pt x="17" y="0"/>
                    <a:pt x="15" y="9"/>
                    <a:pt x="13" y="18"/>
                  </a:cubicBezTo>
                  <a:close/>
                </a:path>
              </a:pathLst>
            </a:custGeom>
            <a:solidFill>
              <a:srgbClr val="C7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5" name="Freeform 195"/>
            <p:cNvSpPr>
              <a:spLocks/>
            </p:cNvSpPr>
            <p:nvPr/>
          </p:nvSpPr>
          <p:spPr bwMode="auto">
            <a:xfrm>
              <a:off x="6824663" y="1831975"/>
              <a:ext cx="280987" cy="168275"/>
            </a:xfrm>
            <a:custGeom>
              <a:avLst/>
              <a:gdLst>
                <a:gd name="T0" fmla="*/ 70 w 75"/>
                <a:gd name="T1" fmla="*/ 15 h 45"/>
                <a:gd name="T2" fmla="*/ 73 w 75"/>
                <a:gd name="T3" fmla="*/ 43 h 45"/>
                <a:gd name="T4" fmla="*/ 20 w 75"/>
                <a:gd name="T5" fmla="*/ 40 h 45"/>
                <a:gd name="T6" fmla="*/ 4 w 75"/>
                <a:gd name="T7" fmla="*/ 25 h 45"/>
                <a:gd name="T8" fmla="*/ 28 w 75"/>
                <a:gd name="T9" fmla="*/ 10 h 45"/>
                <a:gd name="T10" fmla="*/ 53 w 75"/>
                <a:gd name="T11" fmla="*/ 6 h 45"/>
                <a:gd name="T12" fmla="*/ 70 w 75"/>
                <a:gd name="T13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5">
                  <a:moveTo>
                    <a:pt x="70" y="15"/>
                  </a:moveTo>
                  <a:cubicBezTo>
                    <a:pt x="72" y="24"/>
                    <a:pt x="75" y="33"/>
                    <a:pt x="73" y="43"/>
                  </a:cubicBezTo>
                  <a:cubicBezTo>
                    <a:pt x="55" y="44"/>
                    <a:pt x="38" y="45"/>
                    <a:pt x="20" y="40"/>
                  </a:cubicBezTo>
                  <a:cubicBezTo>
                    <a:pt x="13" y="37"/>
                    <a:pt x="0" y="38"/>
                    <a:pt x="4" y="25"/>
                  </a:cubicBezTo>
                  <a:cubicBezTo>
                    <a:pt x="7" y="15"/>
                    <a:pt x="17" y="7"/>
                    <a:pt x="28" y="10"/>
                  </a:cubicBezTo>
                  <a:cubicBezTo>
                    <a:pt x="38" y="13"/>
                    <a:pt x="44" y="14"/>
                    <a:pt x="53" y="6"/>
                  </a:cubicBezTo>
                  <a:cubicBezTo>
                    <a:pt x="60" y="0"/>
                    <a:pt x="62" y="15"/>
                    <a:pt x="70" y="15"/>
                  </a:cubicBezTo>
                  <a:close/>
                </a:path>
              </a:pathLst>
            </a:custGeom>
            <a:solidFill>
              <a:srgbClr val="A7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6" name="Freeform 196"/>
            <p:cNvSpPr>
              <a:spLocks/>
            </p:cNvSpPr>
            <p:nvPr/>
          </p:nvSpPr>
          <p:spPr bwMode="auto">
            <a:xfrm>
              <a:off x="6753226" y="1952625"/>
              <a:ext cx="390525" cy="127000"/>
            </a:xfrm>
            <a:custGeom>
              <a:avLst/>
              <a:gdLst>
                <a:gd name="T0" fmla="*/ 88 w 104"/>
                <a:gd name="T1" fmla="*/ 19 h 34"/>
                <a:gd name="T2" fmla="*/ 104 w 104"/>
                <a:gd name="T3" fmla="*/ 27 h 34"/>
                <a:gd name="T4" fmla="*/ 10 w 104"/>
                <a:gd name="T5" fmla="*/ 20 h 34"/>
                <a:gd name="T6" fmla="*/ 0 w 104"/>
                <a:gd name="T7" fmla="*/ 19 h 34"/>
                <a:gd name="T8" fmla="*/ 20 w 104"/>
                <a:gd name="T9" fmla="*/ 7 h 34"/>
                <a:gd name="T10" fmla="*/ 88 w 104"/>
                <a:gd name="T11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4">
                  <a:moveTo>
                    <a:pt x="88" y="19"/>
                  </a:moveTo>
                  <a:cubicBezTo>
                    <a:pt x="94" y="20"/>
                    <a:pt x="101" y="19"/>
                    <a:pt x="104" y="27"/>
                  </a:cubicBezTo>
                  <a:cubicBezTo>
                    <a:pt x="72" y="34"/>
                    <a:pt x="41" y="34"/>
                    <a:pt x="10" y="20"/>
                  </a:cubicBezTo>
                  <a:cubicBezTo>
                    <a:pt x="7" y="18"/>
                    <a:pt x="4" y="19"/>
                    <a:pt x="0" y="19"/>
                  </a:cubicBezTo>
                  <a:cubicBezTo>
                    <a:pt x="0" y="4"/>
                    <a:pt x="4" y="0"/>
                    <a:pt x="20" y="7"/>
                  </a:cubicBezTo>
                  <a:cubicBezTo>
                    <a:pt x="41" y="17"/>
                    <a:pt x="65" y="19"/>
                    <a:pt x="88" y="19"/>
                  </a:cubicBezTo>
                  <a:close/>
                </a:path>
              </a:pathLst>
            </a:custGeom>
            <a:solidFill>
              <a:srgbClr val="C8E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7" name="Freeform 197"/>
            <p:cNvSpPr>
              <a:spLocks/>
            </p:cNvSpPr>
            <p:nvPr/>
          </p:nvSpPr>
          <p:spPr bwMode="auto">
            <a:xfrm>
              <a:off x="5907088" y="1898650"/>
              <a:ext cx="244475" cy="334963"/>
            </a:xfrm>
            <a:custGeom>
              <a:avLst/>
              <a:gdLst>
                <a:gd name="T0" fmla="*/ 45 w 65"/>
                <a:gd name="T1" fmla="*/ 81 h 89"/>
                <a:gd name="T2" fmla="*/ 38 w 65"/>
                <a:gd name="T3" fmla="*/ 89 h 89"/>
                <a:gd name="T4" fmla="*/ 25 w 65"/>
                <a:gd name="T5" fmla="*/ 83 h 89"/>
                <a:gd name="T6" fmla="*/ 14 w 65"/>
                <a:gd name="T7" fmla="*/ 74 h 89"/>
                <a:gd name="T8" fmla="*/ 3 w 65"/>
                <a:gd name="T9" fmla="*/ 46 h 89"/>
                <a:gd name="T10" fmla="*/ 12 w 65"/>
                <a:gd name="T11" fmla="*/ 33 h 89"/>
                <a:gd name="T12" fmla="*/ 22 w 65"/>
                <a:gd name="T13" fmla="*/ 41 h 89"/>
                <a:gd name="T14" fmla="*/ 28 w 65"/>
                <a:gd name="T15" fmla="*/ 47 h 89"/>
                <a:gd name="T16" fmla="*/ 30 w 65"/>
                <a:gd name="T17" fmla="*/ 30 h 89"/>
                <a:gd name="T18" fmla="*/ 38 w 65"/>
                <a:gd name="T19" fmla="*/ 22 h 89"/>
                <a:gd name="T20" fmla="*/ 54 w 65"/>
                <a:gd name="T21" fmla="*/ 17 h 89"/>
                <a:gd name="T22" fmla="*/ 64 w 65"/>
                <a:gd name="T23" fmla="*/ 33 h 89"/>
                <a:gd name="T24" fmla="*/ 48 w 65"/>
                <a:gd name="T25" fmla="*/ 77 h 89"/>
                <a:gd name="T26" fmla="*/ 45 w 65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89">
                  <a:moveTo>
                    <a:pt x="45" y="81"/>
                  </a:moveTo>
                  <a:cubicBezTo>
                    <a:pt x="41" y="82"/>
                    <a:pt x="39" y="85"/>
                    <a:pt x="38" y="89"/>
                  </a:cubicBezTo>
                  <a:cubicBezTo>
                    <a:pt x="34" y="87"/>
                    <a:pt x="32" y="80"/>
                    <a:pt x="25" y="83"/>
                  </a:cubicBezTo>
                  <a:cubicBezTo>
                    <a:pt x="17" y="87"/>
                    <a:pt x="15" y="80"/>
                    <a:pt x="14" y="74"/>
                  </a:cubicBezTo>
                  <a:cubicBezTo>
                    <a:pt x="8" y="65"/>
                    <a:pt x="0" y="57"/>
                    <a:pt x="3" y="46"/>
                  </a:cubicBezTo>
                  <a:cubicBezTo>
                    <a:pt x="5" y="41"/>
                    <a:pt x="6" y="34"/>
                    <a:pt x="12" y="33"/>
                  </a:cubicBezTo>
                  <a:cubicBezTo>
                    <a:pt x="17" y="32"/>
                    <a:pt x="19" y="37"/>
                    <a:pt x="22" y="41"/>
                  </a:cubicBezTo>
                  <a:cubicBezTo>
                    <a:pt x="23" y="43"/>
                    <a:pt x="24" y="46"/>
                    <a:pt x="28" y="47"/>
                  </a:cubicBezTo>
                  <a:cubicBezTo>
                    <a:pt x="29" y="41"/>
                    <a:pt x="19" y="34"/>
                    <a:pt x="30" y="30"/>
                  </a:cubicBezTo>
                  <a:cubicBezTo>
                    <a:pt x="40" y="34"/>
                    <a:pt x="37" y="26"/>
                    <a:pt x="38" y="22"/>
                  </a:cubicBezTo>
                  <a:cubicBezTo>
                    <a:pt x="43" y="20"/>
                    <a:pt x="43" y="0"/>
                    <a:pt x="54" y="17"/>
                  </a:cubicBezTo>
                  <a:cubicBezTo>
                    <a:pt x="61" y="20"/>
                    <a:pt x="65" y="25"/>
                    <a:pt x="64" y="33"/>
                  </a:cubicBezTo>
                  <a:cubicBezTo>
                    <a:pt x="57" y="47"/>
                    <a:pt x="47" y="60"/>
                    <a:pt x="48" y="77"/>
                  </a:cubicBezTo>
                  <a:cubicBezTo>
                    <a:pt x="47" y="79"/>
                    <a:pt x="46" y="80"/>
                    <a:pt x="45" y="81"/>
                  </a:cubicBezTo>
                  <a:close/>
                </a:path>
              </a:pathLst>
            </a:custGeom>
            <a:solidFill>
              <a:srgbClr val="52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8" name="Freeform 198"/>
            <p:cNvSpPr>
              <a:spLocks/>
            </p:cNvSpPr>
            <p:nvPr/>
          </p:nvSpPr>
          <p:spPr bwMode="auto">
            <a:xfrm>
              <a:off x="6080126" y="2035175"/>
              <a:ext cx="120650" cy="150813"/>
            </a:xfrm>
            <a:custGeom>
              <a:avLst/>
              <a:gdLst>
                <a:gd name="T0" fmla="*/ 12 w 32"/>
                <a:gd name="T1" fmla="*/ 30 h 40"/>
                <a:gd name="T2" fmla="*/ 3 w 32"/>
                <a:gd name="T3" fmla="*/ 40 h 40"/>
                <a:gd name="T4" fmla="*/ 17 w 32"/>
                <a:gd name="T5" fmla="*/ 0 h 40"/>
                <a:gd name="T6" fmla="*/ 23 w 32"/>
                <a:gd name="T7" fmla="*/ 13 h 40"/>
                <a:gd name="T8" fmla="*/ 32 w 32"/>
                <a:gd name="T9" fmla="*/ 20 h 40"/>
                <a:gd name="T10" fmla="*/ 25 w 32"/>
                <a:gd name="T11" fmla="*/ 23 h 40"/>
                <a:gd name="T12" fmla="*/ 12 w 32"/>
                <a:gd name="T1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2" y="30"/>
                  </a:moveTo>
                  <a:cubicBezTo>
                    <a:pt x="9" y="33"/>
                    <a:pt x="6" y="36"/>
                    <a:pt x="3" y="40"/>
                  </a:cubicBezTo>
                  <a:cubicBezTo>
                    <a:pt x="0" y="24"/>
                    <a:pt x="6" y="11"/>
                    <a:pt x="17" y="0"/>
                  </a:cubicBezTo>
                  <a:cubicBezTo>
                    <a:pt x="25" y="2"/>
                    <a:pt x="20" y="9"/>
                    <a:pt x="23" y="13"/>
                  </a:cubicBezTo>
                  <a:cubicBezTo>
                    <a:pt x="30" y="10"/>
                    <a:pt x="32" y="14"/>
                    <a:pt x="32" y="20"/>
                  </a:cubicBezTo>
                  <a:cubicBezTo>
                    <a:pt x="31" y="28"/>
                    <a:pt x="28" y="24"/>
                    <a:pt x="25" y="23"/>
                  </a:cubicBezTo>
                  <a:cubicBezTo>
                    <a:pt x="19" y="21"/>
                    <a:pt x="13" y="22"/>
                    <a:pt x="12" y="30"/>
                  </a:cubicBezTo>
                  <a:close/>
                </a:path>
              </a:pathLst>
            </a:custGeom>
            <a:solidFill>
              <a:srgbClr val="525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9" name="Freeform 199"/>
            <p:cNvSpPr>
              <a:spLocks/>
            </p:cNvSpPr>
            <p:nvPr/>
          </p:nvSpPr>
          <p:spPr bwMode="auto">
            <a:xfrm>
              <a:off x="6110288" y="1925637"/>
              <a:ext cx="63500" cy="158750"/>
            </a:xfrm>
            <a:custGeom>
              <a:avLst/>
              <a:gdLst>
                <a:gd name="T0" fmla="*/ 15 w 17"/>
                <a:gd name="T1" fmla="*/ 42 h 42"/>
                <a:gd name="T2" fmla="*/ 11 w 17"/>
                <a:gd name="T3" fmla="*/ 31 h 42"/>
                <a:gd name="T4" fmla="*/ 7 w 17"/>
                <a:gd name="T5" fmla="*/ 26 h 42"/>
                <a:gd name="T6" fmla="*/ 0 w 17"/>
                <a:gd name="T7" fmla="*/ 10 h 42"/>
                <a:gd name="T8" fmla="*/ 16 w 17"/>
                <a:gd name="T9" fmla="*/ 18 h 42"/>
                <a:gd name="T10" fmla="*/ 15 w 1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2">
                  <a:moveTo>
                    <a:pt x="15" y="42"/>
                  </a:moveTo>
                  <a:cubicBezTo>
                    <a:pt x="9" y="40"/>
                    <a:pt x="13" y="34"/>
                    <a:pt x="11" y="31"/>
                  </a:cubicBezTo>
                  <a:cubicBezTo>
                    <a:pt x="10" y="29"/>
                    <a:pt x="8" y="29"/>
                    <a:pt x="7" y="26"/>
                  </a:cubicBezTo>
                  <a:cubicBezTo>
                    <a:pt x="8" y="19"/>
                    <a:pt x="0" y="16"/>
                    <a:pt x="0" y="10"/>
                  </a:cubicBezTo>
                  <a:cubicBezTo>
                    <a:pt x="11" y="0"/>
                    <a:pt x="15" y="9"/>
                    <a:pt x="16" y="18"/>
                  </a:cubicBezTo>
                  <a:cubicBezTo>
                    <a:pt x="17" y="26"/>
                    <a:pt x="16" y="34"/>
                    <a:pt x="15" y="42"/>
                  </a:cubicBezTo>
                  <a:close/>
                </a:path>
              </a:pathLst>
            </a:custGeom>
            <a:solidFill>
              <a:srgbClr val="E3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0" name="Freeform 200"/>
            <p:cNvSpPr>
              <a:spLocks/>
            </p:cNvSpPr>
            <p:nvPr/>
          </p:nvSpPr>
          <p:spPr bwMode="auto">
            <a:xfrm>
              <a:off x="4846638" y="2763837"/>
              <a:ext cx="574675" cy="98425"/>
            </a:xfrm>
            <a:custGeom>
              <a:avLst/>
              <a:gdLst>
                <a:gd name="T0" fmla="*/ 16 w 153"/>
                <a:gd name="T1" fmla="*/ 19 h 26"/>
                <a:gd name="T2" fmla="*/ 128 w 153"/>
                <a:gd name="T3" fmla="*/ 11 h 26"/>
                <a:gd name="T4" fmla="*/ 144 w 153"/>
                <a:gd name="T5" fmla="*/ 2 h 26"/>
                <a:gd name="T6" fmla="*/ 147 w 153"/>
                <a:gd name="T7" fmla="*/ 0 h 26"/>
                <a:gd name="T8" fmla="*/ 153 w 153"/>
                <a:gd name="T9" fmla="*/ 4 h 26"/>
                <a:gd name="T10" fmla="*/ 104 w 153"/>
                <a:gd name="T11" fmla="*/ 24 h 26"/>
                <a:gd name="T12" fmla="*/ 0 w 153"/>
                <a:gd name="T13" fmla="*/ 23 h 26"/>
                <a:gd name="T14" fmla="*/ 16 w 153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6">
                  <a:moveTo>
                    <a:pt x="16" y="19"/>
                  </a:moveTo>
                  <a:cubicBezTo>
                    <a:pt x="54" y="19"/>
                    <a:pt x="92" y="23"/>
                    <a:pt x="128" y="11"/>
                  </a:cubicBezTo>
                  <a:cubicBezTo>
                    <a:pt x="134" y="10"/>
                    <a:pt x="142" y="10"/>
                    <a:pt x="144" y="2"/>
                  </a:cubicBezTo>
                  <a:cubicBezTo>
                    <a:pt x="145" y="1"/>
                    <a:pt x="146" y="0"/>
                    <a:pt x="147" y="0"/>
                  </a:cubicBezTo>
                  <a:cubicBezTo>
                    <a:pt x="149" y="1"/>
                    <a:pt x="151" y="3"/>
                    <a:pt x="153" y="4"/>
                  </a:cubicBezTo>
                  <a:cubicBezTo>
                    <a:pt x="140" y="19"/>
                    <a:pt x="120" y="17"/>
                    <a:pt x="104" y="24"/>
                  </a:cubicBezTo>
                  <a:cubicBezTo>
                    <a:pt x="69" y="23"/>
                    <a:pt x="35" y="26"/>
                    <a:pt x="0" y="23"/>
                  </a:cubicBezTo>
                  <a:cubicBezTo>
                    <a:pt x="4" y="17"/>
                    <a:pt x="11" y="22"/>
                    <a:pt x="16" y="19"/>
                  </a:cubicBezTo>
                  <a:close/>
                </a:path>
              </a:pathLst>
            </a:custGeom>
            <a:solidFill>
              <a:srgbClr val="433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1" name="Freeform 201"/>
            <p:cNvSpPr>
              <a:spLocks/>
            </p:cNvSpPr>
            <p:nvPr/>
          </p:nvSpPr>
          <p:spPr bwMode="auto">
            <a:xfrm>
              <a:off x="5481638" y="2546350"/>
              <a:ext cx="71437" cy="82550"/>
            </a:xfrm>
            <a:custGeom>
              <a:avLst/>
              <a:gdLst>
                <a:gd name="T0" fmla="*/ 19 w 19"/>
                <a:gd name="T1" fmla="*/ 18 h 22"/>
                <a:gd name="T2" fmla="*/ 10 w 19"/>
                <a:gd name="T3" fmla="*/ 18 h 22"/>
                <a:gd name="T4" fmla="*/ 0 w 19"/>
                <a:gd name="T5" fmla="*/ 2 h 22"/>
                <a:gd name="T6" fmla="*/ 3 w 19"/>
                <a:gd name="T7" fmla="*/ 0 h 22"/>
                <a:gd name="T8" fmla="*/ 15 w 19"/>
                <a:gd name="T9" fmla="*/ 11 h 22"/>
                <a:gd name="T10" fmla="*/ 19 w 19"/>
                <a:gd name="T11" fmla="*/ 18 h 22"/>
                <a:gd name="T12" fmla="*/ 19 w 19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2">
                  <a:moveTo>
                    <a:pt x="19" y="18"/>
                  </a:moveTo>
                  <a:cubicBezTo>
                    <a:pt x="16" y="17"/>
                    <a:pt x="13" y="22"/>
                    <a:pt x="10" y="18"/>
                  </a:cubicBezTo>
                  <a:cubicBezTo>
                    <a:pt x="5" y="14"/>
                    <a:pt x="0" y="9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0" y="0"/>
                    <a:pt x="12" y="6"/>
                    <a:pt x="15" y="11"/>
                  </a:cubicBezTo>
                  <a:cubicBezTo>
                    <a:pt x="16" y="13"/>
                    <a:pt x="18" y="16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</a:path>
              </a:pathLst>
            </a:custGeom>
            <a:solidFill>
              <a:srgbClr val="588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2" name="Freeform 202"/>
            <p:cNvSpPr>
              <a:spLocks/>
            </p:cNvSpPr>
            <p:nvPr/>
          </p:nvSpPr>
          <p:spPr bwMode="auto">
            <a:xfrm>
              <a:off x="4741863" y="2049462"/>
              <a:ext cx="153987" cy="165100"/>
            </a:xfrm>
            <a:custGeom>
              <a:avLst/>
              <a:gdLst>
                <a:gd name="T0" fmla="*/ 35 w 41"/>
                <a:gd name="T1" fmla="*/ 28 h 44"/>
                <a:gd name="T2" fmla="*/ 11 w 41"/>
                <a:gd name="T3" fmla="*/ 44 h 44"/>
                <a:gd name="T4" fmla="*/ 7 w 41"/>
                <a:gd name="T5" fmla="*/ 44 h 44"/>
                <a:gd name="T6" fmla="*/ 1 w 41"/>
                <a:gd name="T7" fmla="*/ 33 h 44"/>
                <a:gd name="T8" fmla="*/ 22 w 41"/>
                <a:gd name="T9" fmla="*/ 3 h 44"/>
                <a:gd name="T10" fmla="*/ 34 w 41"/>
                <a:gd name="T11" fmla="*/ 4 h 44"/>
                <a:gd name="T12" fmla="*/ 40 w 41"/>
                <a:gd name="T13" fmla="*/ 17 h 44"/>
                <a:gd name="T14" fmla="*/ 30 w 41"/>
                <a:gd name="T15" fmla="*/ 21 h 44"/>
                <a:gd name="T16" fmla="*/ 12 w 41"/>
                <a:gd name="T17" fmla="*/ 34 h 44"/>
                <a:gd name="T18" fmla="*/ 35 w 41"/>
                <a:gd name="T1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35" y="28"/>
                  </a:moveTo>
                  <a:cubicBezTo>
                    <a:pt x="33" y="44"/>
                    <a:pt x="21" y="42"/>
                    <a:pt x="11" y="44"/>
                  </a:cubicBezTo>
                  <a:cubicBezTo>
                    <a:pt x="9" y="44"/>
                    <a:pt x="7" y="44"/>
                    <a:pt x="7" y="44"/>
                  </a:cubicBezTo>
                  <a:cubicBezTo>
                    <a:pt x="5" y="40"/>
                    <a:pt x="0" y="34"/>
                    <a:pt x="1" y="33"/>
                  </a:cubicBezTo>
                  <a:cubicBezTo>
                    <a:pt x="9" y="23"/>
                    <a:pt x="10" y="9"/>
                    <a:pt x="22" y="3"/>
                  </a:cubicBezTo>
                  <a:cubicBezTo>
                    <a:pt x="26" y="0"/>
                    <a:pt x="31" y="0"/>
                    <a:pt x="34" y="4"/>
                  </a:cubicBezTo>
                  <a:cubicBezTo>
                    <a:pt x="37" y="8"/>
                    <a:pt x="40" y="12"/>
                    <a:pt x="40" y="17"/>
                  </a:cubicBezTo>
                  <a:cubicBezTo>
                    <a:pt x="41" y="25"/>
                    <a:pt x="33" y="19"/>
                    <a:pt x="30" y="21"/>
                  </a:cubicBezTo>
                  <a:cubicBezTo>
                    <a:pt x="24" y="25"/>
                    <a:pt x="16" y="25"/>
                    <a:pt x="12" y="34"/>
                  </a:cubicBezTo>
                  <a:cubicBezTo>
                    <a:pt x="21" y="36"/>
                    <a:pt x="26" y="27"/>
                    <a:pt x="35" y="28"/>
                  </a:cubicBezTo>
                  <a:close/>
                </a:path>
              </a:pathLst>
            </a:custGeom>
            <a:solidFill>
              <a:srgbClr val="65A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3" name="Freeform 203"/>
            <p:cNvSpPr>
              <a:spLocks/>
            </p:cNvSpPr>
            <p:nvPr/>
          </p:nvSpPr>
          <p:spPr bwMode="auto">
            <a:xfrm>
              <a:off x="4676776" y="2189162"/>
              <a:ext cx="65087" cy="55563"/>
            </a:xfrm>
            <a:custGeom>
              <a:avLst/>
              <a:gdLst>
                <a:gd name="T0" fmla="*/ 16 w 17"/>
                <a:gd name="T1" fmla="*/ 6 h 15"/>
                <a:gd name="T2" fmla="*/ 10 w 17"/>
                <a:gd name="T3" fmla="*/ 13 h 15"/>
                <a:gd name="T4" fmla="*/ 3 w 17"/>
                <a:gd name="T5" fmla="*/ 6 h 15"/>
                <a:gd name="T6" fmla="*/ 7 w 17"/>
                <a:gd name="T7" fmla="*/ 0 h 15"/>
                <a:gd name="T8" fmla="*/ 16 w 17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6" y="6"/>
                  </a:moveTo>
                  <a:cubicBezTo>
                    <a:pt x="17" y="11"/>
                    <a:pt x="13" y="11"/>
                    <a:pt x="10" y="13"/>
                  </a:cubicBezTo>
                  <a:cubicBezTo>
                    <a:pt x="3" y="15"/>
                    <a:pt x="4" y="9"/>
                    <a:pt x="3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619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4" name="Freeform 204"/>
            <p:cNvSpPr>
              <a:spLocks/>
            </p:cNvSpPr>
            <p:nvPr/>
          </p:nvSpPr>
          <p:spPr bwMode="auto">
            <a:xfrm>
              <a:off x="4967288" y="2079625"/>
              <a:ext cx="90487" cy="93663"/>
            </a:xfrm>
            <a:custGeom>
              <a:avLst/>
              <a:gdLst>
                <a:gd name="T0" fmla="*/ 3 w 24"/>
                <a:gd name="T1" fmla="*/ 9 h 25"/>
                <a:gd name="T2" fmla="*/ 24 w 24"/>
                <a:gd name="T3" fmla="*/ 6 h 25"/>
                <a:gd name="T4" fmla="*/ 7 w 24"/>
                <a:gd name="T5" fmla="*/ 25 h 25"/>
                <a:gd name="T6" fmla="*/ 3 w 24"/>
                <a:gd name="T7" fmla="*/ 9 h 25"/>
                <a:gd name="T8" fmla="*/ 3 w 24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3" y="9"/>
                  </a:moveTo>
                  <a:cubicBezTo>
                    <a:pt x="9" y="6"/>
                    <a:pt x="15" y="0"/>
                    <a:pt x="24" y="6"/>
                  </a:cubicBezTo>
                  <a:cubicBezTo>
                    <a:pt x="15" y="9"/>
                    <a:pt x="15" y="20"/>
                    <a:pt x="7" y="25"/>
                  </a:cubicBezTo>
                  <a:cubicBezTo>
                    <a:pt x="0" y="20"/>
                    <a:pt x="5" y="14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6AA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5075238" y="2000250"/>
              <a:ext cx="128587" cy="109538"/>
            </a:xfrm>
            <a:custGeom>
              <a:avLst/>
              <a:gdLst>
                <a:gd name="T0" fmla="*/ 34 w 34"/>
                <a:gd name="T1" fmla="*/ 29 h 29"/>
                <a:gd name="T2" fmla="*/ 0 w 34"/>
                <a:gd name="T3" fmla="*/ 14 h 29"/>
                <a:gd name="T4" fmla="*/ 34 w 34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9">
                  <a:moveTo>
                    <a:pt x="34" y="29"/>
                  </a:moveTo>
                  <a:cubicBezTo>
                    <a:pt x="24" y="19"/>
                    <a:pt x="19" y="6"/>
                    <a:pt x="0" y="14"/>
                  </a:cubicBezTo>
                  <a:cubicBezTo>
                    <a:pt x="19" y="0"/>
                    <a:pt x="29" y="5"/>
                    <a:pt x="34" y="29"/>
                  </a:cubicBezTo>
                  <a:close/>
                </a:path>
              </a:pathLst>
            </a:custGeom>
            <a:solidFill>
              <a:srgbClr val="6EA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5643563" y="1906588"/>
              <a:ext cx="98425" cy="244475"/>
            </a:xfrm>
            <a:custGeom>
              <a:avLst/>
              <a:gdLst>
                <a:gd name="T0" fmla="*/ 14 w 26"/>
                <a:gd name="T1" fmla="*/ 55 h 65"/>
                <a:gd name="T2" fmla="*/ 4 w 26"/>
                <a:gd name="T3" fmla="*/ 62 h 65"/>
                <a:gd name="T4" fmla="*/ 0 w 26"/>
                <a:gd name="T5" fmla="*/ 20 h 65"/>
                <a:gd name="T6" fmla="*/ 17 w 26"/>
                <a:gd name="T7" fmla="*/ 0 h 65"/>
                <a:gd name="T8" fmla="*/ 18 w 26"/>
                <a:gd name="T9" fmla="*/ 15 h 65"/>
                <a:gd name="T10" fmla="*/ 19 w 26"/>
                <a:gd name="T11" fmla="*/ 41 h 65"/>
                <a:gd name="T12" fmla="*/ 14 w 26"/>
                <a:gd name="T1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5">
                  <a:moveTo>
                    <a:pt x="14" y="55"/>
                  </a:moveTo>
                  <a:cubicBezTo>
                    <a:pt x="11" y="58"/>
                    <a:pt x="11" y="65"/>
                    <a:pt x="4" y="62"/>
                  </a:cubicBezTo>
                  <a:cubicBezTo>
                    <a:pt x="3" y="48"/>
                    <a:pt x="2" y="34"/>
                    <a:pt x="0" y="20"/>
                  </a:cubicBezTo>
                  <a:cubicBezTo>
                    <a:pt x="9" y="16"/>
                    <a:pt x="4" y="1"/>
                    <a:pt x="17" y="0"/>
                  </a:cubicBezTo>
                  <a:cubicBezTo>
                    <a:pt x="26" y="4"/>
                    <a:pt x="25" y="10"/>
                    <a:pt x="18" y="15"/>
                  </a:cubicBezTo>
                  <a:cubicBezTo>
                    <a:pt x="16" y="24"/>
                    <a:pt x="19" y="33"/>
                    <a:pt x="19" y="41"/>
                  </a:cubicBezTo>
                  <a:cubicBezTo>
                    <a:pt x="18" y="46"/>
                    <a:pt x="19" y="51"/>
                    <a:pt x="14" y="55"/>
                  </a:cubicBezTo>
                  <a:close/>
                </a:path>
              </a:pathLst>
            </a:custGeom>
            <a:solidFill>
              <a:srgbClr val="3A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5230813" y="2249488"/>
              <a:ext cx="101600" cy="131763"/>
            </a:xfrm>
            <a:custGeom>
              <a:avLst/>
              <a:gdLst>
                <a:gd name="T0" fmla="*/ 6 w 27"/>
                <a:gd name="T1" fmla="*/ 0 h 35"/>
                <a:gd name="T2" fmla="*/ 22 w 27"/>
                <a:gd name="T3" fmla="*/ 14 h 35"/>
                <a:gd name="T4" fmla="*/ 22 w 27"/>
                <a:gd name="T5" fmla="*/ 29 h 35"/>
                <a:gd name="T6" fmla="*/ 8 w 27"/>
                <a:gd name="T7" fmla="*/ 31 h 35"/>
                <a:gd name="T8" fmla="*/ 8 w 27"/>
                <a:gd name="T9" fmla="*/ 21 h 35"/>
                <a:gd name="T10" fmla="*/ 6 w 27"/>
                <a:gd name="T11" fmla="*/ 0 h 35"/>
                <a:gd name="T12" fmla="*/ 6 w 2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6" y="0"/>
                  </a:moveTo>
                  <a:cubicBezTo>
                    <a:pt x="13" y="2"/>
                    <a:pt x="17" y="9"/>
                    <a:pt x="22" y="14"/>
                  </a:cubicBezTo>
                  <a:cubicBezTo>
                    <a:pt x="27" y="19"/>
                    <a:pt x="25" y="24"/>
                    <a:pt x="22" y="29"/>
                  </a:cubicBezTo>
                  <a:cubicBezTo>
                    <a:pt x="18" y="35"/>
                    <a:pt x="11" y="31"/>
                    <a:pt x="8" y="31"/>
                  </a:cubicBezTo>
                  <a:cubicBezTo>
                    <a:pt x="0" y="30"/>
                    <a:pt x="10" y="25"/>
                    <a:pt x="8" y="21"/>
                  </a:cubicBezTo>
                  <a:cubicBezTo>
                    <a:pt x="6" y="15"/>
                    <a:pt x="4" y="8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88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4906963" y="2252663"/>
              <a:ext cx="82550" cy="76200"/>
            </a:xfrm>
            <a:custGeom>
              <a:avLst/>
              <a:gdLst>
                <a:gd name="T0" fmla="*/ 22 w 22"/>
                <a:gd name="T1" fmla="*/ 7 h 20"/>
                <a:gd name="T2" fmla="*/ 0 w 22"/>
                <a:gd name="T3" fmla="*/ 20 h 20"/>
                <a:gd name="T4" fmla="*/ 22 w 22"/>
                <a:gd name="T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0">
                  <a:moveTo>
                    <a:pt x="22" y="7"/>
                  </a:moveTo>
                  <a:cubicBezTo>
                    <a:pt x="14" y="11"/>
                    <a:pt x="7" y="15"/>
                    <a:pt x="0" y="20"/>
                  </a:cubicBezTo>
                  <a:cubicBezTo>
                    <a:pt x="4" y="0"/>
                    <a:pt x="5" y="0"/>
                    <a:pt x="22" y="7"/>
                  </a:cubicBezTo>
                  <a:close/>
                </a:path>
              </a:pathLst>
            </a:custGeom>
            <a:solidFill>
              <a:srgbClr val="588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5684838" y="1933575"/>
              <a:ext cx="285750" cy="323850"/>
            </a:xfrm>
            <a:custGeom>
              <a:avLst/>
              <a:gdLst>
                <a:gd name="T0" fmla="*/ 4 w 76"/>
                <a:gd name="T1" fmla="*/ 34 h 86"/>
                <a:gd name="T2" fmla="*/ 7 w 76"/>
                <a:gd name="T3" fmla="*/ 8 h 86"/>
                <a:gd name="T4" fmla="*/ 34 w 76"/>
                <a:gd name="T5" fmla="*/ 8 h 86"/>
                <a:gd name="T6" fmla="*/ 47 w 76"/>
                <a:gd name="T7" fmla="*/ 7 h 86"/>
                <a:gd name="T8" fmla="*/ 57 w 76"/>
                <a:gd name="T9" fmla="*/ 0 h 86"/>
                <a:gd name="T10" fmla="*/ 57 w 76"/>
                <a:gd name="T11" fmla="*/ 0 h 86"/>
                <a:gd name="T12" fmla="*/ 74 w 76"/>
                <a:gd name="T13" fmla="*/ 4 h 86"/>
                <a:gd name="T14" fmla="*/ 74 w 76"/>
                <a:gd name="T15" fmla="*/ 12 h 86"/>
                <a:gd name="T16" fmla="*/ 61 w 76"/>
                <a:gd name="T17" fmla="*/ 56 h 86"/>
                <a:gd name="T18" fmla="*/ 56 w 76"/>
                <a:gd name="T19" fmla="*/ 70 h 86"/>
                <a:gd name="T20" fmla="*/ 57 w 76"/>
                <a:gd name="T21" fmla="*/ 84 h 86"/>
                <a:gd name="T22" fmla="*/ 53 w 76"/>
                <a:gd name="T23" fmla="*/ 85 h 86"/>
                <a:gd name="T24" fmla="*/ 42 w 76"/>
                <a:gd name="T25" fmla="*/ 66 h 86"/>
                <a:gd name="T26" fmla="*/ 31 w 76"/>
                <a:gd name="T27" fmla="*/ 47 h 86"/>
                <a:gd name="T28" fmla="*/ 33 w 76"/>
                <a:gd name="T29" fmla="*/ 29 h 86"/>
                <a:gd name="T30" fmla="*/ 22 w 76"/>
                <a:gd name="T31" fmla="*/ 40 h 86"/>
                <a:gd name="T32" fmla="*/ 4 w 76"/>
                <a:gd name="T3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6">
                  <a:moveTo>
                    <a:pt x="4" y="34"/>
                  </a:moveTo>
                  <a:cubicBezTo>
                    <a:pt x="0" y="25"/>
                    <a:pt x="3" y="17"/>
                    <a:pt x="7" y="8"/>
                  </a:cubicBezTo>
                  <a:cubicBezTo>
                    <a:pt x="14" y="29"/>
                    <a:pt x="14" y="29"/>
                    <a:pt x="34" y="8"/>
                  </a:cubicBezTo>
                  <a:cubicBezTo>
                    <a:pt x="38" y="5"/>
                    <a:pt x="44" y="5"/>
                    <a:pt x="47" y="7"/>
                  </a:cubicBezTo>
                  <a:cubicBezTo>
                    <a:pt x="56" y="12"/>
                    <a:pt x="53" y="2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2" y="2"/>
                    <a:pt x="68" y="3"/>
                    <a:pt x="74" y="4"/>
                  </a:cubicBezTo>
                  <a:cubicBezTo>
                    <a:pt x="75" y="7"/>
                    <a:pt x="76" y="10"/>
                    <a:pt x="74" y="12"/>
                  </a:cubicBezTo>
                  <a:cubicBezTo>
                    <a:pt x="62" y="24"/>
                    <a:pt x="62" y="41"/>
                    <a:pt x="61" y="56"/>
                  </a:cubicBezTo>
                  <a:cubicBezTo>
                    <a:pt x="55" y="59"/>
                    <a:pt x="50" y="63"/>
                    <a:pt x="56" y="70"/>
                  </a:cubicBezTo>
                  <a:cubicBezTo>
                    <a:pt x="61" y="75"/>
                    <a:pt x="60" y="79"/>
                    <a:pt x="57" y="84"/>
                  </a:cubicBezTo>
                  <a:cubicBezTo>
                    <a:pt x="56" y="86"/>
                    <a:pt x="55" y="86"/>
                    <a:pt x="53" y="85"/>
                  </a:cubicBezTo>
                  <a:cubicBezTo>
                    <a:pt x="47" y="80"/>
                    <a:pt x="45" y="73"/>
                    <a:pt x="42" y="66"/>
                  </a:cubicBezTo>
                  <a:cubicBezTo>
                    <a:pt x="40" y="59"/>
                    <a:pt x="28" y="57"/>
                    <a:pt x="31" y="47"/>
                  </a:cubicBezTo>
                  <a:cubicBezTo>
                    <a:pt x="38" y="42"/>
                    <a:pt x="35" y="36"/>
                    <a:pt x="33" y="29"/>
                  </a:cubicBezTo>
                  <a:cubicBezTo>
                    <a:pt x="28" y="31"/>
                    <a:pt x="26" y="37"/>
                    <a:pt x="22" y="40"/>
                  </a:cubicBezTo>
                  <a:cubicBezTo>
                    <a:pt x="12" y="51"/>
                    <a:pt x="7" y="46"/>
                    <a:pt x="4" y="34"/>
                  </a:cubicBezTo>
                  <a:close/>
                </a:path>
              </a:pathLst>
            </a:custGeom>
            <a:solidFill>
              <a:srgbClr val="646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5783263" y="1917700"/>
              <a:ext cx="115887" cy="90488"/>
            </a:xfrm>
            <a:custGeom>
              <a:avLst/>
              <a:gdLst>
                <a:gd name="T0" fmla="*/ 31 w 31"/>
                <a:gd name="T1" fmla="*/ 4 h 24"/>
                <a:gd name="T2" fmla="*/ 8 w 31"/>
                <a:gd name="T3" fmla="*/ 12 h 24"/>
                <a:gd name="T4" fmla="*/ 8 w 31"/>
                <a:gd name="T5" fmla="*/ 5 h 24"/>
                <a:gd name="T6" fmla="*/ 19 w 31"/>
                <a:gd name="T7" fmla="*/ 0 h 24"/>
                <a:gd name="T8" fmla="*/ 31 w 3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31" y="4"/>
                  </a:moveTo>
                  <a:cubicBezTo>
                    <a:pt x="29" y="24"/>
                    <a:pt x="17" y="14"/>
                    <a:pt x="8" y="12"/>
                  </a:cubicBezTo>
                  <a:cubicBezTo>
                    <a:pt x="6" y="10"/>
                    <a:pt x="0" y="8"/>
                    <a:pt x="8" y="5"/>
                  </a:cubicBezTo>
                  <a:cubicBezTo>
                    <a:pt x="11" y="3"/>
                    <a:pt x="17" y="5"/>
                    <a:pt x="19" y="0"/>
                  </a:cubicBezTo>
                  <a:cubicBezTo>
                    <a:pt x="23" y="1"/>
                    <a:pt x="27" y="3"/>
                    <a:pt x="31" y="4"/>
                  </a:cubicBezTo>
                  <a:close/>
                </a:path>
              </a:pathLst>
            </a:custGeom>
            <a:solidFill>
              <a:srgbClr val="919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5884863" y="1947863"/>
              <a:ext cx="173037" cy="230188"/>
            </a:xfrm>
            <a:custGeom>
              <a:avLst/>
              <a:gdLst>
                <a:gd name="T0" fmla="*/ 8 w 46"/>
                <a:gd name="T1" fmla="*/ 52 h 61"/>
                <a:gd name="T2" fmla="*/ 21 w 46"/>
                <a:gd name="T3" fmla="*/ 0 h 61"/>
                <a:gd name="T4" fmla="*/ 23 w 46"/>
                <a:gd name="T5" fmla="*/ 0 h 61"/>
                <a:gd name="T6" fmla="*/ 28 w 46"/>
                <a:gd name="T7" fmla="*/ 4 h 61"/>
                <a:gd name="T8" fmla="*/ 33 w 46"/>
                <a:gd name="T9" fmla="*/ 16 h 61"/>
                <a:gd name="T10" fmla="*/ 36 w 46"/>
                <a:gd name="T11" fmla="*/ 17 h 61"/>
                <a:gd name="T12" fmla="*/ 36 w 46"/>
                <a:gd name="T13" fmla="*/ 27 h 61"/>
                <a:gd name="T14" fmla="*/ 42 w 46"/>
                <a:gd name="T15" fmla="*/ 39 h 61"/>
                <a:gd name="T16" fmla="*/ 31 w 46"/>
                <a:gd name="T17" fmla="*/ 44 h 61"/>
                <a:gd name="T18" fmla="*/ 24 w 46"/>
                <a:gd name="T19" fmla="*/ 33 h 61"/>
                <a:gd name="T20" fmla="*/ 20 w 46"/>
                <a:gd name="T21" fmla="*/ 22 h 61"/>
                <a:gd name="T22" fmla="*/ 20 w 46"/>
                <a:gd name="T23" fmla="*/ 61 h 61"/>
                <a:gd name="T24" fmla="*/ 8 w 46"/>
                <a:gd name="T2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1">
                  <a:moveTo>
                    <a:pt x="8" y="52"/>
                  </a:moveTo>
                  <a:cubicBezTo>
                    <a:pt x="0" y="32"/>
                    <a:pt x="9" y="16"/>
                    <a:pt x="21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5" y="1"/>
                    <a:pt x="26" y="3"/>
                    <a:pt x="28" y="4"/>
                  </a:cubicBezTo>
                  <a:cubicBezTo>
                    <a:pt x="30" y="8"/>
                    <a:pt x="28" y="14"/>
                    <a:pt x="33" y="16"/>
                  </a:cubicBezTo>
                  <a:cubicBezTo>
                    <a:pt x="34" y="16"/>
                    <a:pt x="35" y="16"/>
                    <a:pt x="36" y="17"/>
                  </a:cubicBezTo>
                  <a:cubicBezTo>
                    <a:pt x="32" y="20"/>
                    <a:pt x="33" y="23"/>
                    <a:pt x="36" y="27"/>
                  </a:cubicBezTo>
                  <a:cubicBezTo>
                    <a:pt x="40" y="30"/>
                    <a:pt x="46" y="33"/>
                    <a:pt x="42" y="39"/>
                  </a:cubicBezTo>
                  <a:cubicBezTo>
                    <a:pt x="36" y="35"/>
                    <a:pt x="36" y="46"/>
                    <a:pt x="31" y="44"/>
                  </a:cubicBezTo>
                  <a:cubicBezTo>
                    <a:pt x="26" y="42"/>
                    <a:pt x="26" y="37"/>
                    <a:pt x="24" y="33"/>
                  </a:cubicBezTo>
                  <a:cubicBezTo>
                    <a:pt x="23" y="29"/>
                    <a:pt x="21" y="26"/>
                    <a:pt x="20" y="22"/>
                  </a:cubicBezTo>
                  <a:cubicBezTo>
                    <a:pt x="5" y="36"/>
                    <a:pt x="18" y="48"/>
                    <a:pt x="20" y="61"/>
                  </a:cubicBezTo>
                  <a:cubicBezTo>
                    <a:pt x="14" y="61"/>
                    <a:pt x="11" y="56"/>
                    <a:pt x="8" y="52"/>
                  </a:cubicBezTo>
                  <a:close/>
                </a:path>
              </a:pathLst>
            </a:custGeom>
            <a:solidFill>
              <a:srgbClr val="B7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5967413" y="1936750"/>
              <a:ext cx="60325" cy="90488"/>
            </a:xfrm>
            <a:custGeom>
              <a:avLst/>
              <a:gdLst>
                <a:gd name="T0" fmla="*/ 11 w 16"/>
                <a:gd name="T1" fmla="*/ 19 h 24"/>
                <a:gd name="T2" fmla="*/ 2 w 16"/>
                <a:gd name="T3" fmla="*/ 20 h 24"/>
                <a:gd name="T4" fmla="*/ 6 w 16"/>
                <a:gd name="T5" fmla="*/ 7 h 24"/>
                <a:gd name="T6" fmla="*/ 11 w 16"/>
                <a:gd name="T7" fmla="*/ 0 h 24"/>
                <a:gd name="T8" fmla="*/ 14 w 16"/>
                <a:gd name="T9" fmla="*/ 8 h 24"/>
                <a:gd name="T10" fmla="*/ 11 w 16"/>
                <a:gd name="T1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11" y="19"/>
                  </a:moveTo>
                  <a:cubicBezTo>
                    <a:pt x="8" y="19"/>
                    <a:pt x="5" y="24"/>
                    <a:pt x="2" y="20"/>
                  </a:cubicBezTo>
                  <a:cubicBezTo>
                    <a:pt x="0" y="15"/>
                    <a:pt x="5" y="11"/>
                    <a:pt x="6" y="7"/>
                  </a:cubicBezTo>
                  <a:cubicBezTo>
                    <a:pt x="7" y="5"/>
                    <a:pt x="8" y="0"/>
                    <a:pt x="11" y="0"/>
                  </a:cubicBezTo>
                  <a:cubicBezTo>
                    <a:pt x="16" y="1"/>
                    <a:pt x="14" y="5"/>
                    <a:pt x="14" y="8"/>
                  </a:cubicBezTo>
                  <a:cubicBezTo>
                    <a:pt x="13" y="12"/>
                    <a:pt x="12" y="16"/>
                    <a:pt x="11" y="19"/>
                  </a:cubicBezTo>
                  <a:close/>
                </a:path>
              </a:pathLst>
            </a:custGeom>
            <a:solidFill>
              <a:srgbClr val="6D7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4700588" y="3656013"/>
              <a:ext cx="3797300" cy="131763"/>
            </a:xfrm>
            <a:custGeom>
              <a:avLst/>
              <a:gdLst>
                <a:gd name="T0" fmla="*/ 15 w 1010"/>
                <a:gd name="T1" fmla="*/ 26 h 35"/>
                <a:gd name="T2" fmla="*/ 3 w 1010"/>
                <a:gd name="T3" fmla="*/ 26 h 35"/>
                <a:gd name="T4" fmla="*/ 9 w 1010"/>
                <a:gd name="T5" fmla="*/ 18 h 35"/>
                <a:gd name="T6" fmla="*/ 49 w 1010"/>
                <a:gd name="T7" fmla="*/ 18 h 35"/>
                <a:gd name="T8" fmla="*/ 222 w 1010"/>
                <a:gd name="T9" fmla="*/ 3 h 35"/>
                <a:gd name="T10" fmla="*/ 318 w 1010"/>
                <a:gd name="T11" fmla="*/ 7 h 35"/>
                <a:gd name="T12" fmla="*/ 453 w 1010"/>
                <a:gd name="T13" fmla="*/ 10 h 35"/>
                <a:gd name="T14" fmla="*/ 833 w 1010"/>
                <a:gd name="T15" fmla="*/ 14 h 35"/>
                <a:gd name="T16" fmla="*/ 904 w 1010"/>
                <a:gd name="T17" fmla="*/ 10 h 35"/>
                <a:gd name="T18" fmla="*/ 1002 w 1010"/>
                <a:gd name="T19" fmla="*/ 14 h 35"/>
                <a:gd name="T20" fmla="*/ 1010 w 1010"/>
                <a:gd name="T21" fmla="*/ 18 h 35"/>
                <a:gd name="T22" fmla="*/ 800 w 1010"/>
                <a:gd name="T23" fmla="*/ 26 h 35"/>
                <a:gd name="T24" fmla="*/ 409 w 1010"/>
                <a:gd name="T25" fmla="*/ 26 h 35"/>
                <a:gd name="T26" fmla="*/ 216 w 1010"/>
                <a:gd name="T27" fmla="*/ 34 h 35"/>
                <a:gd name="T28" fmla="*/ 183 w 1010"/>
                <a:gd name="T29" fmla="*/ 34 h 35"/>
                <a:gd name="T30" fmla="*/ 238 w 1010"/>
                <a:gd name="T31" fmla="*/ 23 h 35"/>
                <a:gd name="T32" fmla="*/ 129 w 1010"/>
                <a:gd name="T33" fmla="*/ 30 h 35"/>
                <a:gd name="T34" fmla="*/ 83 w 1010"/>
                <a:gd name="T35" fmla="*/ 26 h 35"/>
                <a:gd name="T36" fmla="*/ 15 w 1010"/>
                <a:gd name="T37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0" h="35">
                  <a:moveTo>
                    <a:pt x="15" y="26"/>
                  </a:moveTo>
                  <a:cubicBezTo>
                    <a:pt x="11" y="26"/>
                    <a:pt x="7" y="26"/>
                    <a:pt x="3" y="26"/>
                  </a:cubicBezTo>
                  <a:cubicBezTo>
                    <a:pt x="0" y="20"/>
                    <a:pt x="2" y="18"/>
                    <a:pt x="9" y="18"/>
                  </a:cubicBezTo>
                  <a:cubicBezTo>
                    <a:pt x="22" y="18"/>
                    <a:pt x="35" y="19"/>
                    <a:pt x="49" y="18"/>
                  </a:cubicBezTo>
                  <a:cubicBezTo>
                    <a:pt x="107" y="13"/>
                    <a:pt x="165" y="9"/>
                    <a:pt x="222" y="3"/>
                  </a:cubicBezTo>
                  <a:cubicBezTo>
                    <a:pt x="255" y="0"/>
                    <a:pt x="286" y="3"/>
                    <a:pt x="318" y="7"/>
                  </a:cubicBezTo>
                  <a:cubicBezTo>
                    <a:pt x="363" y="12"/>
                    <a:pt x="408" y="8"/>
                    <a:pt x="453" y="10"/>
                  </a:cubicBezTo>
                  <a:cubicBezTo>
                    <a:pt x="580" y="17"/>
                    <a:pt x="706" y="13"/>
                    <a:pt x="833" y="14"/>
                  </a:cubicBezTo>
                  <a:cubicBezTo>
                    <a:pt x="857" y="15"/>
                    <a:pt x="880" y="10"/>
                    <a:pt x="904" y="10"/>
                  </a:cubicBezTo>
                  <a:cubicBezTo>
                    <a:pt x="937" y="10"/>
                    <a:pt x="969" y="17"/>
                    <a:pt x="1002" y="14"/>
                  </a:cubicBezTo>
                  <a:cubicBezTo>
                    <a:pt x="1004" y="14"/>
                    <a:pt x="1007" y="17"/>
                    <a:pt x="1010" y="18"/>
                  </a:cubicBezTo>
                  <a:cubicBezTo>
                    <a:pt x="940" y="23"/>
                    <a:pt x="871" y="26"/>
                    <a:pt x="800" y="26"/>
                  </a:cubicBezTo>
                  <a:cubicBezTo>
                    <a:pt x="670" y="26"/>
                    <a:pt x="540" y="26"/>
                    <a:pt x="409" y="26"/>
                  </a:cubicBezTo>
                  <a:cubicBezTo>
                    <a:pt x="345" y="26"/>
                    <a:pt x="280" y="23"/>
                    <a:pt x="216" y="34"/>
                  </a:cubicBezTo>
                  <a:cubicBezTo>
                    <a:pt x="207" y="35"/>
                    <a:pt x="197" y="34"/>
                    <a:pt x="183" y="34"/>
                  </a:cubicBezTo>
                  <a:cubicBezTo>
                    <a:pt x="202" y="20"/>
                    <a:pt x="222" y="30"/>
                    <a:pt x="238" y="23"/>
                  </a:cubicBezTo>
                  <a:cubicBezTo>
                    <a:pt x="202" y="24"/>
                    <a:pt x="165" y="21"/>
                    <a:pt x="129" y="30"/>
                  </a:cubicBezTo>
                  <a:cubicBezTo>
                    <a:pt x="116" y="33"/>
                    <a:pt x="98" y="26"/>
                    <a:pt x="83" y="26"/>
                  </a:cubicBezTo>
                  <a:cubicBezTo>
                    <a:pt x="60" y="23"/>
                    <a:pt x="37" y="23"/>
                    <a:pt x="15" y="26"/>
                  </a:cubicBezTo>
                  <a:close/>
                </a:path>
              </a:pathLst>
            </a:custGeom>
            <a:solidFill>
              <a:srgbClr val="3E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7173913" y="3587750"/>
              <a:ext cx="992187" cy="60325"/>
            </a:xfrm>
            <a:custGeom>
              <a:avLst/>
              <a:gdLst>
                <a:gd name="T0" fmla="*/ 0 w 264"/>
                <a:gd name="T1" fmla="*/ 13 h 16"/>
                <a:gd name="T2" fmla="*/ 264 w 264"/>
                <a:gd name="T3" fmla="*/ 10 h 16"/>
                <a:gd name="T4" fmla="*/ 0 w 264"/>
                <a:gd name="T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16">
                  <a:moveTo>
                    <a:pt x="0" y="13"/>
                  </a:moveTo>
                  <a:cubicBezTo>
                    <a:pt x="88" y="6"/>
                    <a:pt x="176" y="0"/>
                    <a:pt x="264" y="10"/>
                  </a:cubicBezTo>
                  <a:cubicBezTo>
                    <a:pt x="176" y="1"/>
                    <a:pt x="88" y="16"/>
                    <a:pt x="0" y="13"/>
                  </a:cubicBezTo>
                  <a:close/>
                </a:path>
              </a:pathLst>
            </a:custGeom>
            <a:solidFill>
              <a:srgbClr val="3D1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5921375" y="3603625"/>
              <a:ext cx="831850" cy="41275"/>
            </a:xfrm>
            <a:custGeom>
              <a:avLst/>
              <a:gdLst>
                <a:gd name="T0" fmla="*/ 221 w 221"/>
                <a:gd name="T1" fmla="*/ 6 h 11"/>
                <a:gd name="T2" fmla="*/ 0 w 221"/>
                <a:gd name="T3" fmla="*/ 0 h 11"/>
                <a:gd name="T4" fmla="*/ 221 w 221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1">
                  <a:moveTo>
                    <a:pt x="221" y="6"/>
                  </a:moveTo>
                  <a:cubicBezTo>
                    <a:pt x="147" y="8"/>
                    <a:pt x="73" y="11"/>
                    <a:pt x="0" y="0"/>
                  </a:cubicBezTo>
                  <a:cubicBezTo>
                    <a:pt x="74" y="1"/>
                    <a:pt x="147" y="6"/>
                    <a:pt x="221" y="6"/>
                  </a:cubicBezTo>
                  <a:close/>
                </a:path>
              </a:pathLst>
            </a:custGeom>
            <a:solidFill>
              <a:srgbClr val="3C1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5189538" y="3565525"/>
              <a:ext cx="503237" cy="98425"/>
            </a:xfrm>
            <a:custGeom>
              <a:avLst/>
              <a:gdLst>
                <a:gd name="T0" fmla="*/ 0 w 134"/>
                <a:gd name="T1" fmla="*/ 23 h 26"/>
                <a:gd name="T2" fmla="*/ 81 w 134"/>
                <a:gd name="T3" fmla="*/ 15 h 26"/>
                <a:gd name="T4" fmla="*/ 114 w 134"/>
                <a:gd name="T5" fmla="*/ 7 h 26"/>
                <a:gd name="T6" fmla="*/ 133 w 134"/>
                <a:gd name="T7" fmla="*/ 12 h 26"/>
                <a:gd name="T8" fmla="*/ 116 w 134"/>
                <a:gd name="T9" fmla="*/ 22 h 26"/>
                <a:gd name="T10" fmla="*/ 84 w 134"/>
                <a:gd name="T11" fmla="*/ 22 h 26"/>
                <a:gd name="T12" fmla="*/ 6 w 134"/>
                <a:gd name="T13" fmla="*/ 25 h 26"/>
                <a:gd name="T14" fmla="*/ 0 w 134"/>
                <a:gd name="T1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26">
                  <a:moveTo>
                    <a:pt x="0" y="23"/>
                  </a:moveTo>
                  <a:cubicBezTo>
                    <a:pt x="27" y="16"/>
                    <a:pt x="54" y="20"/>
                    <a:pt x="81" y="15"/>
                  </a:cubicBezTo>
                  <a:cubicBezTo>
                    <a:pt x="93" y="13"/>
                    <a:pt x="103" y="8"/>
                    <a:pt x="114" y="7"/>
                  </a:cubicBezTo>
                  <a:cubicBezTo>
                    <a:pt x="120" y="7"/>
                    <a:pt x="132" y="0"/>
                    <a:pt x="133" y="12"/>
                  </a:cubicBezTo>
                  <a:cubicBezTo>
                    <a:pt x="134" y="23"/>
                    <a:pt x="124" y="22"/>
                    <a:pt x="116" y="22"/>
                  </a:cubicBezTo>
                  <a:cubicBezTo>
                    <a:pt x="105" y="22"/>
                    <a:pt x="94" y="22"/>
                    <a:pt x="84" y="22"/>
                  </a:cubicBezTo>
                  <a:cubicBezTo>
                    <a:pt x="58" y="23"/>
                    <a:pt x="32" y="20"/>
                    <a:pt x="6" y="25"/>
                  </a:cubicBezTo>
                  <a:cubicBezTo>
                    <a:pt x="5" y="26"/>
                    <a:pt x="2" y="24"/>
                    <a:pt x="0" y="23"/>
                  </a:cubicBezTo>
                  <a:close/>
                </a:path>
              </a:pathLst>
            </a:custGeom>
            <a:solidFill>
              <a:srgbClr val="3B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4756150" y="3730625"/>
              <a:ext cx="255587" cy="22225"/>
            </a:xfrm>
            <a:custGeom>
              <a:avLst/>
              <a:gdLst>
                <a:gd name="T0" fmla="*/ 0 w 68"/>
                <a:gd name="T1" fmla="*/ 6 h 6"/>
                <a:gd name="T2" fmla="*/ 68 w 68"/>
                <a:gd name="T3" fmla="*/ 6 h 6"/>
                <a:gd name="T4" fmla="*/ 0 w 6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">
                  <a:moveTo>
                    <a:pt x="0" y="6"/>
                  </a:moveTo>
                  <a:cubicBezTo>
                    <a:pt x="22" y="0"/>
                    <a:pt x="45" y="0"/>
                    <a:pt x="68" y="6"/>
                  </a:cubicBezTo>
                  <a:cubicBezTo>
                    <a:pt x="45" y="6"/>
                    <a:pt x="22" y="6"/>
                    <a:pt x="0" y="6"/>
                  </a:cubicBezTo>
                  <a:close/>
                </a:path>
              </a:pathLst>
            </a:custGeom>
            <a:solidFill>
              <a:srgbClr val="73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5748338" y="3263900"/>
              <a:ext cx="422275" cy="177800"/>
            </a:xfrm>
            <a:custGeom>
              <a:avLst/>
              <a:gdLst>
                <a:gd name="T0" fmla="*/ 100 w 112"/>
                <a:gd name="T1" fmla="*/ 38 h 47"/>
                <a:gd name="T2" fmla="*/ 15 w 112"/>
                <a:gd name="T3" fmla="*/ 38 h 47"/>
                <a:gd name="T4" fmla="*/ 4 w 112"/>
                <a:gd name="T5" fmla="*/ 25 h 47"/>
                <a:gd name="T6" fmla="*/ 0 w 112"/>
                <a:gd name="T7" fmla="*/ 1 h 47"/>
                <a:gd name="T8" fmla="*/ 20 w 112"/>
                <a:gd name="T9" fmla="*/ 3 h 47"/>
                <a:gd name="T10" fmla="*/ 33 w 112"/>
                <a:gd name="T11" fmla="*/ 1 h 47"/>
                <a:gd name="T12" fmla="*/ 103 w 112"/>
                <a:gd name="T13" fmla="*/ 1 h 47"/>
                <a:gd name="T14" fmla="*/ 109 w 112"/>
                <a:gd name="T15" fmla="*/ 3 h 47"/>
                <a:gd name="T16" fmla="*/ 100 w 112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7">
                  <a:moveTo>
                    <a:pt x="100" y="38"/>
                  </a:moveTo>
                  <a:cubicBezTo>
                    <a:pt x="71" y="47"/>
                    <a:pt x="43" y="39"/>
                    <a:pt x="15" y="38"/>
                  </a:cubicBezTo>
                  <a:cubicBezTo>
                    <a:pt x="7" y="37"/>
                    <a:pt x="5" y="31"/>
                    <a:pt x="4" y="25"/>
                  </a:cubicBezTo>
                  <a:cubicBezTo>
                    <a:pt x="3" y="17"/>
                    <a:pt x="2" y="10"/>
                    <a:pt x="0" y="1"/>
                  </a:cubicBezTo>
                  <a:cubicBezTo>
                    <a:pt x="7" y="2"/>
                    <a:pt x="13" y="2"/>
                    <a:pt x="20" y="3"/>
                  </a:cubicBezTo>
                  <a:cubicBezTo>
                    <a:pt x="24" y="2"/>
                    <a:pt x="28" y="1"/>
                    <a:pt x="33" y="1"/>
                  </a:cubicBezTo>
                  <a:cubicBezTo>
                    <a:pt x="56" y="1"/>
                    <a:pt x="80" y="0"/>
                    <a:pt x="103" y="1"/>
                  </a:cubicBezTo>
                  <a:cubicBezTo>
                    <a:pt x="105" y="2"/>
                    <a:pt x="107" y="2"/>
                    <a:pt x="109" y="3"/>
                  </a:cubicBezTo>
                  <a:cubicBezTo>
                    <a:pt x="112" y="16"/>
                    <a:pt x="102" y="26"/>
                    <a:pt x="100" y="38"/>
                  </a:cubicBezTo>
                  <a:close/>
                </a:path>
              </a:pathLst>
            </a:custGeom>
            <a:solidFill>
              <a:srgbClr val="F6D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6681788" y="2903538"/>
              <a:ext cx="120650" cy="582613"/>
            </a:xfrm>
            <a:custGeom>
              <a:avLst/>
              <a:gdLst>
                <a:gd name="T0" fmla="*/ 4 w 32"/>
                <a:gd name="T1" fmla="*/ 146 h 155"/>
                <a:gd name="T2" fmla="*/ 7 w 32"/>
                <a:gd name="T3" fmla="*/ 125 h 155"/>
                <a:gd name="T4" fmla="*/ 4 w 32"/>
                <a:gd name="T5" fmla="*/ 22 h 155"/>
                <a:gd name="T6" fmla="*/ 9 w 32"/>
                <a:gd name="T7" fmla="*/ 3 h 155"/>
                <a:gd name="T8" fmla="*/ 22 w 32"/>
                <a:gd name="T9" fmla="*/ 17 h 155"/>
                <a:gd name="T10" fmla="*/ 28 w 32"/>
                <a:gd name="T11" fmla="*/ 22 h 155"/>
                <a:gd name="T12" fmla="*/ 26 w 32"/>
                <a:gd name="T13" fmla="*/ 62 h 155"/>
                <a:gd name="T14" fmla="*/ 23 w 32"/>
                <a:gd name="T15" fmla="*/ 155 h 155"/>
                <a:gd name="T16" fmla="*/ 4 w 32"/>
                <a:gd name="T17" fmla="*/ 14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55">
                  <a:moveTo>
                    <a:pt x="4" y="146"/>
                  </a:moveTo>
                  <a:cubicBezTo>
                    <a:pt x="8" y="139"/>
                    <a:pt x="9" y="132"/>
                    <a:pt x="7" y="125"/>
                  </a:cubicBezTo>
                  <a:cubicBezTo>
                    <a:pt x="0" y="91"/>
                    <a:pt x="5" y="56"/>
                    <a:pt x="4" y="22"/>
                  </a:cubicBezTo>
                  <a:cubicBezTo>
                    <a:pt x="4" y="16"/>
                    <a:pt x="0" y="6"/>
                    <a:pt x="9" y="3"/>
                  </a:cubicBezTo>
                  <a:cubicBezTo>
                    <a:pt x="21" y="0"/>
                    <a:pt x="18" y="12"/>
                    <a:pt x="22" y="17"/>
                  </a:cubicBezTo>
                  <a:cubicBezTo>
                    <a:pt x="24" y="19"/>
                    <a:pt x="26" y="20"/>
                    <a:pt x="28" y="22"/>
                  </a:cubicBezTo>
                  <a:cubicBezTo>
                    <a:pt x="20" y="35"/>
                    <a:pt x="24" y="49"/>
                    <a:pt x="26" y="62"/>
                  </a:cubicBezTo>
                  <a:cubicBezTo>
                    <a:pt x="28" y="93"/>
                    <a:pt x="32" y="124"/>
                    <a:pt x="23" y="155"/>
                  </a:cubicBezTo>
                  <a:cubicBezTo>
                    <a:pt x="16" y="154"/>
                    <a:pt x="9" y="151"/>
                    <a:pt x="4" y="146"/>
                  </a:cubicBezTo>
                  <a:close/>
                </a:path>
              </a:pathLst>
            </a:custGeom>
            <a:solidFill>
              <a:srgbClr val="A4D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5673725" y="2881313"/>
              <a:ext cx="492125" cy="127000"/>
            </a:xfrm>
            <a:custGeom>
              <a:avLst/>
              <a:gdLst>
                <a:gd name="T0" fmla="*/ 8 w 131"/>
                <a:gd name="T1" fmla="*/ 0 h 34"/>
                <a:gd name="T2" fmla="*/ 115 w 131"/>
                <a:gd name="T3" fmla="*/ 4 h 34"/>
                <a:gd name="T4" fmla="*/ 128 w 131"/>
                <a:gd name="T5" fmla="*/ 6 h 34"/>
                <a:gd name="T6" fmla="*/ 120 w 131"/>
                <a:gd name="T7" fmla="*/ 27 h 34"/>
                <a:gd name="T8" fmla="*/ 7 w 131"/>
                <a:gd name="T9" fmla="*/ 21 h 34"/>
                <a:gd name="T10" fmla="*/ 8 w 1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34">
                  <a:moveTo>
                    <a:pt x="8" y="0"/>
                  </a:moveTo>
                  <a:cubicBezTo>
                    <a:pt x="44" y="6"/>
                    <a:pt x="79" y="4"/>
                    <a:pt x="115" y="4"/>
                  </a:cubicBezTo>
                  <a:cubicBezTo>
                    <a:pt x="120" y="3"/>
                    <a:pt x="126" y="0"/>
                    <a:pt x="128" y="6"/>
                  </a:cubicBezTo>
                  <a:cubicBezTo>
                    <a:pt x="131" y="15"/>
                    <a:pt x="129" y="23"/>
                    <a:pt x="120" y="27"/>
                  </a:cubicBezTo>
                  <a:cubicBezTo>
                    <a:pt x="82" y="34"/>
                    <a:pt x="44" y="33"/>
                    <a:pt x="7" y="21"/>
                  </a:cubicBezTo>
                  <a:cubicBezTo>
                    <a:pt x="0" y="7"/>
                    <a:pt x="0" y="6"/>
                    <a:pt x="8" y="0"/>
                  </a:cubicBezTo>
                  <a:close/>
                </a:path>
              </a:pathLst>
            </a:custGeom>
            <a:solidFill>
              <a:srgbClr val="F5E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5745163" y="3013075"/>
              <a:ext cx="401637" cy="127000"/>
            </a:xfrm>
            <a:custGeom>
              <a:avLst/>
              <a:gdLst>
                <a:gd name="T0" fmla="*/ 18 w 107"/>
                <a:gd name="T1" fmla="*/ 1 h 34"/>
                <a:gd name="T2" fmla="*/ 37 w 107"/>
                <a:gd name="T3" fmla="*/ 2 h 34"/>
                <a:gd name="T4" fmla="*/ 89 w 107"/>
                <a:gd name="T5" fmla="*/ 5 h 34"/>
                <a:gd name="T6" fmla="*/ 104 w 107"/>
                <a:gd name="T7" fmla="*/ 23 h 34"/>
                <a:gd name="T8" fmla="*/ 32 w 107"/>
                <a:gd name="T9" fmla="*/ 25 h 34"/>
                <a:gd name="T10" fmla="*/ 4 w 107"/>
                <a:gd name="T11" fmla="*/ 18 h 34"/>
                <a:gd name="T12" fmla="*/ 18 w 107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">
                  <a:moveTo>
                    <a:pt x="18" y="1"/>
                  </a:moveTo>
                  <a:cubicBezTo>
                    <a:pt x="24" y="1"/>
                    <a:pt x="30" y="1"/>
                    <a:pt x="37" y="2"/>
                  </a:cubicBezTo>
                  <a:cubicBezTo>
                    <a:pt x="53" y="9"/>
                    <a:pt x="71" y="4"/>
                    <a:pt x="89" y="5"/>
                  </a:cubicBezTo>
                  <a:cubicBezTo>
                    <a:pt x="100" y="6"/>
                    <a:pt x="107" y="10"/>
                    <a:pt x="104" y="23"/>
                  </a:cubicBezTo>
                  <a:cubicBezTo>
                    <a:pt x="81" y="33"/>
                    <a:pt x="57" y="34"/>
                    <a:pt x="32" y="25"/>
                  </a:cubicBezTo>
                  <a:cubicBezTo>
                    <a:pt x="24" y="17"/>
                    <a:pt x="12" y="25"/>
                    <a:pt x="4" y="18"/>
                  </a:cubicBezTo>
                  <a:cubicBezTo>
                    <a:pt x="0" y="1"/>
                    <a:pt x="1" y="0"/>
                    <a:pt x="18" y="1"/>
                  </a:cubicBezTo>
                  <a:close/>
                </a:path>
              </a:pathLst>
            </a:custGeom>
            <a:solidFill>
              <a:srgbClr val="F7E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5884863" y="2978150"/>
              <a:ext cx="439737" cy="131763"/>
            </a:xfrm>
            <a:custGeom>
              <a:avLst/>
              <a:gdLst>
                <a:gd name="T0" fmla="*/ 68 w 117"/>
                <a:gd name="T1" fmla="*/ 30 h 35"/>
                <a:gd name="T2" fmla="*/ 44 w 117"/>
                <a:gd name="T3" fmla="*/ 18 h 35"/>
                <a:gd name="T4" fmla="*/ 0 w 117"/>
                <a:gd name="T5" fmla="*/ 11 h 35"/>
                <a:gd name="T6" fmla="*/ 106 w 117"/>
                <a:gd name="T7" fmla="*/ 0 h 35"/>
                <a:gd name="T8" fmla="*/ 83 w 117"/>
                <a:gd name="T9" fmla="*/ 30 h 35"/>
                <a:gd name="T10" fmla="*/ 68 w 117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5">
                  <a:moveTo>
                    <a:pt x="68" y="30"/>
                  </a:moveTo>
                  <a:cubicBezTo>
                    <a:pt x="64" y="17"/>
                    <a:pt x="53" y="19"/>
                    <a:pt x="44" y="18"/>
                  </a:cubicBezTo>
                  <a:cubicBezTo>
                    <a:pt x="29" y="16"/>
                    <a:pt x="12" y="26"/>
                    <a:pt x="0" y="11"/>
                  </a:cubicBezTo>
                  <a:cubicBezTo>
                    <a:pt x="35" y="10"/>
                    <a:pt x="71" y="12"/>
                    <a:pt x="106" y="0"/>
                  </a:cubicBezTo>
                  <a:cubicBezTo>
                    <a:pt x="117" y="24"/>
                    <a:pt x="97" y="25"/>
                    <a:pt x="83" y="30"/>
                  </a:cubicBezTo>
                  <a:cubicBezTo>
                    <a:pt x="78" y="34"/>
                    <a:pt x="73" y="35"/>
                    <a:pt x="68" y="30"/>
                  </a:cubicBezTo>
                  <a:close/>
                </a:path>
              </a:pathLst>
            </a:custGeom>
            <a:solidFill>
              <a:srgbClr val="DEC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6105525" y="2817813"/>
              <a:ext cx="238125" cy="165100"/>
            </a:xfrm>
            <a:custGeom>
              <a:avLst/>
              <a:gdLst>
                <a:gd name="T0" fmla="*/ 5 w 63"/>
                <a:gd name="T1" fmla="*/ 44 h 44"/>
                <a:gd name="T2" fmla="*/ 0 w 63"/>
                <a:gd name="T3" fmla="*/ 21 h 44"/>
                <a:gd name="T4" fmla="*/ 63 w 63"/>
                <a:gd name="T5" fmla="*/ 0 h 44"/>
                <a:gd name="T6" fmla="*/ 36 w 63"/>
                <a:gd name="T7" fmla="*/ 39 h 44"/>
                <a:gd name="T8" fmla="*/ 5 w 63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4">
                  <a:moveTo>
                    <a:pt x="5" y="44"/>
                  </a:moveTo>
                  <a:cubicBezTo>
                    <a:pt x="6" y="36"/>
                    <a:pt x="20" y="25"/>
                    <a:pt x="0" y="21"/>
                  </a:cubicBezTo>
                  <a:cubicBezTo>
                    <a:pt x="21" y="15"/>
                    <a:pt x="44" y="15"/>
                    <a:pt x="63" y="0"/>
                  </a:cubicBezTo>
                  <a:cubicBezTo>
                    <a:pt x="63" y="31"/>
                    <a:pt x="63" y="32"/>
                    <a:pt x="36" y="39"/>
                  </a:cubicBezTo>
                  <a:cubicBezTo>
                    <a:pt x="25" y="41"/>
                    <a:pt x="15" y="43"/>
                    <a:pt x="5" y="44"/>
                  </a:cubicBezTo>
                  <a:close/>
                </a:path>
              </a:pathLst>
            </a:custGeom>
            <a:solidFill>
              <a:srgbClr val="DC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6113463" y="3249613"/>
              <a:ext cx="139700" cy="158750"/>
            </a:xfrm>
            <a:custGeom>
              <a:avLst/>
              <a:gdLst>
                <a:gd name="T0" fmla="*/ 3 w 37"/>
                <a:gd name="T1" fmla="*/ 42 h 42"/>
                <a:gd name="T2" fmla="*/ 15 w 37"/>
                <a:gd name="T3" fmla="*/ 11 h 42"/>
                <a:gd name="T4" fmla="*/ 32 w 37"/>
                <a:gd name="T5" fmla="*/ 2 h 42"/>
                <a:gd name="T6" fmla="*/ 36 w 37"/>
                <a:gd name="T7" fmla="*/ 11 h 42"/>
                <a:gd name="T8" fmla="*/ 3 w 3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3" y="42"/>
                  </a:moveTo>
                  <a:cubicBezTo>
                    <a:pt x="0" y="29"/>
                    <a:pt x="0" y="17"/>
                    <a:pt x="15" y="11"/>
                  </a:cubicBezTo>
                  <a:cubicBezTo>
                    <a:pt x="18" y="2"/>
                    <a:pt x="24" y="0"/>
                    <a:pt x="32" y="2"/>
                  </a:cubicBezTo>
                  <a:cubicBezTo>
                    <a:pt x="37" y="3"/>
                    <a:pt x="37" y="7"/>
                    <a:pt x="36" y="11"/>
                  </a:cubicBezTo>
                  <a:cubicBezTo>
                    <a:pt x="33" y="40"/>
                    <a:pt x="33" y="40"/>
                    <a:pt x="3" y="42"/>
                  </a:cubicBezTo>
                  <a:close/>
                </a:path>
              </a:pathLst>
            </a:custGeom>
            <a:solidFill>
              <a:srgbClr val="DE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5767388" y="3114675"/>
              <a:ext cx="285750" cy="173038"/>
            </a:xfrm>
            <a:custGeom>
              <a:avLst/>
              <a:gdLst>
                <a:gd name="T0" fmla="*/ 23 w 76"/>
                <a:gd name="T1" fmla="*/ 46 h 46"/>
                <a:gd name="T2" fmla="*/ 15 w 76"/>
                <a:gd name="T3" fmla="*/ 43 h 46"/>
                <a:gd name="T4" fmla="*/ 4 w 76"/>
                <a:gd name="T5" fmla="*/ 22 h 46"/>
                <a:gd name="T6" fmla="*/ 32 w 76"/>
                <a:gd name="T7" fmla="*/ 16 h 46"/>
                <a:gd name="T8" fmla="*/ 36 w 76"/>
                <a:gd name="T9" fmla="*/ 16 h 46"/>
                <a:gd name="T10" fmla="*/ 34 w 76"/>
                <a:gd name="T11" fmla="*/ 11 h 46"/>
                <a:gd name="T12" fmla="*/ 38 w 76"/>
                <a:gd name="T13" fmla="*/ 7 h 46"/>
                <a:gd name="T14" fmla="*/ 71 w 76"/>
                <a:gd name="T15" fmla="*/ 7 h 46"/>
                <a:gd name="T16" fmla="*/ 75 w 76"/>
                <a:gd name="T17" fmla="*/ 11 h 46"/>
                <a:gd name="T18" fmla="*/ 74 w 76"/>
                <a:gd name="T19" fmla="*/ 16 h 46"/>
                <a:gd name="T20" fmla="*/ 68 w 76"/>
                <a:gd name="T21" fmla="*/ 27 h 46"/>
                <a:gd name="T22" fmla="*/ 29 w 76"/>
                <a:gd name="T23" fmla="*/ 31 h 46"/>
                <a:gd name="T24" fmla="*/ 26 w 76"/>
                <a:gd name="T25" fmla="*/ 30 h 46"/>
                <a:gd name="T26" fmla="*/ 27 w 76"/>
                <a:gd name="T27" fmla="*/ 32 h 46"/>
                <a:gd name="T28" fmla="*/ 28 w 76"/>
                <a:gd name="T29" fmla="*/ 36 h 46"/>
                <a:gd name="T30" fmla="*/ 26 w 76"/>
                <a:gd name="T31" fmla="*/ 42 h 46"/>
                <a:gd name="T32" fmla="*/ 23 w 7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6">
                  <a:moveTo>
                    <a:pt x="23" y="46"/>
                  </a:moveTo>
                  <a:cubicBezTo>
                    <a:pt x="20" y="46"/>
                    <a:pt x="17" y="46"/>
                    <a:pt x="15" y="43"/>
                  </a:cubicBezTo>
                  <a:cubicBezTo>
                    <a:pt x="1" y="33"/>
                    <a:pt x="0" y="29"/>
                    <a:pt x="4" y="22"/>
                  </a:cubicBezTo>
                  <a:cubicBezTo>
                    <a:pt x="12" y="13"/>
                    <a:pt x="21" y="10"/>
                    <a:pt x="32" y="16"/>
                  </a:cubicBezTo>
                  <a:cubicBezTo>
                    <a:pt x="33" y="16"/>
                    <a:pt x="35" y="18"/>
                    <a:pt x="36" y="16"/>
                  </a:cubicBezTo>
                  <a:cubicBezTo>
                    <a:pt x="36" y="15"/>
                    <a:pt x="34" y="13"/>
                    <a:pt x="34" y="11"/>
                  </a:cubicBezTo>
                  <a:cubicBezTo>
                    <a:pt x="36" y="9"/>
                    <a:pt x="37" y="8"/>
                    <a:pt x="38" y="7"/>
                  </a:cubicBezTo>
                  <a:cubicBezTo>
                    <a:pt x="49" y="0"/>
                    <a:pt x="60" y="0"/>
                    <a:pt x="71" y="7"/>
                  </a:cubicBezTo>
                  <a:cubicBezTo>
                    <a:pt x="72" y="8"/>
                    <a:pt x="74" y="9"/>
                    <a:pt x="75" y="11"/>
                  </a:cubicBezTo>
                  <a:cubicBezTo>
                    <a:pt x="76" y="13"/>
                    <a:pt x="76" y="14"/>
                    <a:pt x="74" y="16"/>
                  </a:cubicBezTo>
                  <a:cubicBezTo>
                    <a:pt x="72" y="19"/>
                    <a:pt x="57" y="15"/>
                    <a:pt x="68" y="27"/>
                  </a:cubicBezTo>
                  <a:cubicBezTo>
                    <a:pt x="56" y="39"/>
                    <a:pt x="42" y="27"/>
                    <a:pt x="29" y="31"/>
                  </a:cubicBezTo>
                  <a:cubicBezTo>
                    <a:pt x="28" y="31"/>
                    <a:pt x="27" y="30"/>
                    <a:pt x="26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8" y="33"/>
                    <a:pt x="28" y="34"/>
                    <a:pt x="28" y="36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5" y="43"/>
                    <a:pt x="24" y="44"/>
                    <a:pt x="23" y="46"/>
                  </a:cubicBezTo>
                  <a:close/>
                </a:path>
              </a:pathLst>
            </a:custGeom>
            <a:solidFill>
              <a:srgbClr val="676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5813425" y="3175000"/>
              <a:ext cx="401637" cy="101600"/>
            </a:xfrm>
            <a:custGeom>
              <a:avLst/>
              <a:gdLst>
                <a:gd name="T0" fmla="*/ 15 w 107"/>
                <a:gd name="T1" fmla="*/ 19 h 27"/>
                <a:gd name="T2" fmla="*/ 0 w 107"/>
                <a:gd name="T3" fmla="*/ 13 h 27"/>
                <a:gd name="T4" fmla="*/ 14 w 107"/>
                <a:gd name="T5" fmla="*/ 9 h 27"/>
                <a:gd name="T6" fmla="*/ 30 w 107"/>
                <a:gd name="T7" fmla="*/ 10 h 27"/>
                <a:gd name="T8" fmla="*/ 43 w 107"/>
                <a:gd name="T9" fmla="*/ 11 h 27"/>
                <a:gd name="T10" fmla="*/ 55 w 107"/>
                <a:gd name="T11" fmla="*/ 9 h 27"/>
                <a:gd name="T12" fmla="*/ 61 w 107"/>
                <a:gd name="T13" fmla="*/ 1 h 27"/>
                <a:gd name="T14" fmla="*/ 70 w 107"/>
                <a:gd name="T15" fmla="*/ 6 h 27"/>
                <a:gd name="T16" fmla="*/ 73 w 107"/>
                <a:gd name="T17" fmla="*/ 10 h 27"/>
                <a:gd name="T18" fmla="*/ 107 w 107"/>
                <a:gd name="T19" fmla="*/ 10 h 27"/>
                <a:gd name="T20" fmla="*/ 89 w 107"/>
                <a:gd name="T21" fmla="*/ 20 h 27"/>
                <a:gd name="T22" fmla="*/ 58 w 107"/>
                <a:gd name="T23" fmla="*/ 22 h 27"/>
                <a:gd name="T24" fmla="*/ 15 w 107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7">
                  <a:moveTo>
                    <a:pt x="15" y="19"/>
                  </a:moveTo>
                  <a:cubicBezTo>
                    <a:pt x="10" y="17"/>
                    <a:pt x="5" y="15"/>
                    <a:pt x="0" y="13"/>
                  </a:cubicBezTo>
                  <a:cubicBezTo>
                    <a:pt x="4" y="8"/>
                    <a:pt x="8" y="3"/>
                    <a:pt x="14" y="9"/>
                  </a:cubicBezTo>
                  <a:cubicBezTo>
                    <a:pt x="20" y="14"/>
                    <a:pt x="24" y="17"/>
                    <a:pt x="30" y="10"/>
                  </a:cubicBezTo>
                  <a:cubicBezTo>
                    <a:pt x="35" y="5"/>
                    <a:pt x="39" y="7"/>
                    <a:pt x="43" y="11"/>
                  </a:cubicBezTo>
                  <a:cubicBezTo>
                    <a:pt x="48" y="16"/>
                    <a:pt x="53" y="19"/>
                    <a:pt x="55" y="9"/>
                  </a:cubicBezTo>
                  <a:cubicBezTo>
                    <a:pt x="54" y="4"/>
                    <a:pt x="57" y="2"/>
                    <a:pt x="61" y="1"/>
                  </a:cubicBezTo>
                  <a:cubicBezTo>
                    <a:pt x="66" y="0"/>
                    <a:pt x="69" y="2"/>
                    <a:pt x="70" y="6"/>
                  </a:cubicBezTo>
                  <a:cubicBezTo>
                    <a:pt x="71" y="7"/>
                    <a:pt x="73" y="10"/>
                    <a:pt x="73" y="10"/>
                  </a:cubicBezTo>
                  <a:cubicBezTo>
                    <a:pt x="85" y="2"/>
                    <a:pt x="96" y="10"/>
                    <a:pt x="107" y="10"/>
                  </a:cubicBezTo>
                  <a:cubicBezTo>
                    <a:pt x="105" y="21"/>
                    <a:pt x="96" y="19"/>
                    <a:pt x="89" y="20"/>
                  </a:cubicBezTo>
                  <a:cubicBezTo>
                    <a:pt x="79" y="20"/>
                    <a:pt x="68" y="19"/>
                    <a:pt x="58" y="22"/>
                  </a:cubicBezTo>
                  <a:cubicBezTo>
                    <a:pt x="43" y="23"/>
                    <a:pt x="29" y="27"/>
                    <a:pt x="15" y="19"/>
                  </a:cubicBezTo>
                  <a:close/>
                </a:path>
              </a:pathLst>
            </a:custGeom>
            <a:solidFill>
              <a:srgbClr val="CC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6030913" y="3189288"/>
              <a:ext cx="244475" cy="112713"/>
            </a:xfrm>
            <a:custGeom>
              <a:avLst/>
              <a:gdLst>
                <a:gd name="T0" fmla="*/ 0 w 65"/>
                <a:gd name="T1" fmla="*/ 14 h 30"/>
                <a:gd name="T2" fmla="*/ 49 w 65"/>
                <a:gd name="T3" fmla="*/ 6 h 30"/>
                <a:gd name="T4" fmla="*/ 64 w 65"/>
                <a:gd name="T5" fmla="*/ 14 h 30"/>
                <a:gd name="T6" fmla="*/ 65 w 65"/>
                <a:gd name="T7" fmla="*/ 30 h 30"/>
                <a:gd name="T8" fmla="*/ 58 w 65"/>
                <a:gd name="T9" fmla="*/ 27 h 30"/>
                <a:gd name="T10" fmla="*/ 37 w 65"/>
                <a:gd name="T11" fmla="*/ 27 h 30"/>
                <a:gd name="T12" fmla="*/ 32 w 65"/>
                <a:gd name="T13" fmla="*/ 25 h 30"/>
                <a:gd name="T14" fmla="*/ 23 w 65"/>
                <a:gd name="T15" fmla="*/ 23 h 30"/>
                <a:gd name="T16" fmla="*/ 8 w 65"/>
                <a:gd name="T17" fmla="*/ 21 h 30"/>
                <a:gd name="T18" fmla="*/ 0 w 65"/>
                <a:gd name="T1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0">
                  <a:moveTo>
                    <a:pt x="0" y="14"/>
                  </a:moveTo>
                  <a:cubicBezTo>
                    <a:pt x="16" y="6"/>
                    <a:pt x="34" y="14"/>
                    <a:pt x="49" y="6"/>
                  </a:cubicBezTo>
                  <a:cubicBezTo>
                    <a:pt x="59" y="0"/>
                    <a:pt x="57" y="14"/>
                    <a:pt x="64" y="14"/>
                  </a:cubicBezTo>
                  <a:cubicBezTo>
                    <a:pt x="64" y="19"/>
                    <a:pt x="65" y="25"/>
                    <a:pt x="65" y="30"/>
                  </a:cubicBezTo>
                  <a:cubicBezTo>
                    <a:pt x="62" y="29"/>
                    <a:pt x="60" y="28"/>
                    <a:pt x="58" y="27"/>
                  </a:cubicBezTo>
                  <a:cubicBezTo>
                    <a:pt x="51" y="14"/>
                    <a:pt x="44" y="25"/>
                    <a:pt x="37" y="27"/>
                  </a:cubicBezTo>
                  <a:cubicBezTo>
                    <a:pt x="35" y="26"/>
                    <a:pt x="34" y="26"/>
                    <a:pt x="32" y="25"/>
                  </a:cubicBezTo>
                  <a:cubicBezTo>
                    <a:pt x="29" y="24"/>
                    <a:pt x="26" y="24"/>
                    <a:pt x="23" y="23"/>
                  </a:cubicBezTo>
                  <a:cubicBezTo>
                    <a:pt x="18" y="22"/>
                    <a:pt x="13" y="23"/>
                    <a:pt x="8" y="21"/>
                  </a:cubicBezTo>
                  <a:cubicBezTo>
                    <a:pt x="5" y="19"/>
                    <a:pt x="1" y="17"/>
                    <a:pt x="0" y="14"/>
                  </a:cubicBezTo>
                  <a:close/>
                </a:path>
              </a:pathLst>
            </a:custGeom>
            <a:solidFill>
              <a:srgbClr val="666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6042025" y="3114675"/>
              <a:ext cx="230187" cy="82550"/>
            </a:xfrm>
            <a:custGeom>
              <a:avLst/>
              <a:gdLst>
                <a:gd name="T0" fmla="*/ 9 w 61"/>
                <a:gd name="T1" fmla="*/ 22 h 22"/>
                <a:gd name="T2" fmla="*/ 1 w 61"/>
                <a:gd name="T3" fmla="*/ 18 h 22"/>
                <a:gd name="T4" fmla="*/ 0 w 61"/>
                <a:gd name="T5" fmla="*/ 16 h 22"/>
                <a:gd name="T6" fmla="*/ 2 w 61"/>
                <a:gd name="T7" fmla="*/ 15 h 22"/>
                <a:gd name="T8" fmla="*/ 2 w 61"/>
                <a:gd name="T9" fmla="*/ 11 h 22"/>
                <a:gd name="T10" fmla="*/ 52 w 61"/>
                <a:gd name="T11" fmla="*/ 4 h 22"/>
                <a:gd name="T12" fmla="*/ 61 w 61"/>
                <a:gd name="T13" fmla="*/ 6 h 22"/>
                <a:gd name="T14" fmla="*/ 55 w 61"/>
                <a:gd name="T15" fmla="*/ 14 h 22"/>
                <a:gd name="T16" fmla="*/ 9 w 6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2">
                  <a:moveTo>
                    <a:pt x="9" y="22"/>
                  </a:moveTo>
                  <a:cubicBezTo>
                    <a:pt x="6" y="21"/>
                    <a:pt x="4" y="19"/>
                    <a:pt x="1" y="18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4"/>
                    <a:pt x="2" y="12"/>
                    <a:pt x="2" y="11"/>
                  </a:cubicBezTo>
                  <a:cubicBezTo>
                    <a:pt x="19" y="10"/>
                    <a:pt x="36" y="11"/>
                    <a:pt x="52" y="4"/>
                  </a:cubicBezTo>
                  <a:cubicBezTo>
                    <a:pt x="56" y="2"/>
                    <a:pt x="60" y="0"/>
                    <a:pt x="61" y="6"/>
                  </a:cubicBezTo>
                  <a:cubicBezTo>
                    <a:pt x="61" y="10"/>
                    <a:pt x="59" y="12"/>
                    <a:pt x="55" y="14"/>
                  </a:cubicBezTo>
                  <a:cubicBezTo>
                    <a:pt x="40" y="20"/>
                    <a:pt x="23" y="13"/>
                    <a:pt x="9" y="22"/>
                  </a:cubicBezTo>
                  <a:close/>
                </a:path>
              </a:pathLst>
            </a:custGeom>
            <a:solidFill>
              <a:srgbClr val="D6C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5730875" y="2847975"/>
              <a:ext cx="349250" cy="55563"/>
            </a:xfrm>
            <a:custGeom>
              <a:avLst/>
              <a:gdLst>
                <a:gd name="T0" fmla="*/ 93 w 93"/>
                <a:gd name="T1" fmla="*/ 6 h 15"/>
                <a:gd name="T2" fmla="*/ 0 w 93"/>
                <a:gd name="T3" fmla="*/ 3 h 15"/>
                <a:gd name="T4" fmla="*/ 77 w 93"/>
                <a:gd name="T5" fmla="*/ 2 h 15"/>
                <a:gd name="T6" fmla="*/ 93 w 93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5">
                  <a:moveTo>
                    <a:pt x="93" y="6"/>
                  </a:moveTo>
                  <a:cubicBezTo>
                    <a:pt x="62" y="15"/>
                    <a:pt x="31" y="8"/>
                    <a:pt x="0" y="3"/>
                  </a:cubicBezTo>
                  <a:cubicBezTo>
                    <a:pt x="26" y="0"/>
                    <a:pt x="52" y="7"/>
                    <a:pt x="77" y="2"/>
                  </a:cubicBezTo>
                  <a:cubicBezTo>
                    <a:pt x="82" y="5"/>
                    <a:pt x="89" y="1"/>
                    <a:pt x="93" y="6"/>
                  </a:cubicBezTo>
                  <a:close/>
                </a:path>
              </a:pathLst>
            </a:custGeom>
            <a:solidFill>
              <a:srgbClr val="9B9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2" name="Freeform 231"/>
            <p:cNvSpPr>
              <a:spLocks/>
            </p:cNvSpPr>
            <p:nvPr/>
          </p:nvSpPr>
          <p:spPr bwMode="auto">
            <a:xfrm>
              <a:off x="5761038" y="3098800"/>
              <a:ext cx="390525" cy="52388"/>
            </a:xfrm>
            <a:custGeom>
              <a:avLst/>
              <a:gdLst>
                <a:gd name="T0" fmla="*/ 73 w 104"/>
                <a:gd name="T1" fmla="*/ 11 h 14"/>
                <a:gd name="T2" fmla="*/ 40 w 104"/>
                <a:gd name="T3" fmla="*/ 11 h 14"/>
                <a:gd name="T4" fmla="*/ 0 w 104"/>
                <a:gd name="T5" fmla="*/ 4 h 14"/>
                <a:gd name="T6" fmla="*/ 25 w 104"/>
                <a:gd name="T7" fmla="*/ 4 h 14"/>
                <a:gd name="T8" fmla="*/ 95 w 104"/>
                <a:gd name="T9" fmla="*/ 3 h 14"/>
                <a:gd name="T10" fmla="*/ 104 w 104"/>
                <a:gd name="T11" fmla="*/ 7 h 14"/>
                <a:gd name="T12" fmla="*/ 73 w 104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">
                  <a:moveTo>
                    <a:pt x="73" y="11"/>
                  </a:moveTo>
                  <a:cubicBezTo>
                    <a:pt x="62" y="11"/>
                    <a:pt x="51" y="11"/>
                    <a:pt x="40" y="11"/>
                  </a:cubicBezTo>
                  <a:cubicBezTo>
                    <a:pt x="27" y="10"/>
                    <a:pt x="12" y="12"/>
                    <a:pt x="0" y="4"/>
                  </a:cubicBezTo>
                  <a:cubicBezTo>
                    <a:pt x="8" y="0"/>
                    <a:pt x="17" y="4"/>
                    <a:pt x="25" y="4"/>
                  </a:cubicBezTo>
                  <a:cubicBezTo>
                    <a:pt x="48" y="4"/>
                    <a:pt x="72" y="5"/>
                    <a:pt x="95" y="3"/>
                  </a:cubicBezTo>
                  <a:cubicBezTo>
                    <a:pt x="99" y="3"/>
                    <a:pt x="102" y="4"/>
                    <a:pt x="104" y="7"/>
                  </a:cubicBezTo>
                  <a:cubicBezTo>
                    <a:pt x="95" y="14"/>
                    <a:pt x="83" y="9"/>
                    <a:pt x="73" y="11"/>
                  </a:cubicBezTo>
                  <a:close/>
                </a:path>
              </a:pathLst>
            </a:custGeom>
            <a:solidFill>
              <a:srgbClr val="AFC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3" name="Freeform 232"/>
            <p:cNvSpPr>
              <a:spLocks/>
            </p:cNvSpPr>
            <p:nvPr/>
          </p:nvSpPr>
          <p:spPr bwMode="auto">
            <a:xfrm>
              <a:off x="5854700" y="3092450"/>
              <a:ext cx="341312" cy="41275"/>
            </a:xfrm>
            <a:custGeom>
              <a:avLst/>
              <a:gdLst>
                <a:gd name="T0" fmla="*/ 79 w 91"/>
                <a:gd name="T1" fmla="*/ 9 h 11"/>
                <a:gd name="T2" fmla="*/ 0 w 91"/>
                <a:gd name="T3" fmla="*/ 6 h 11"/>
                <a:gd name="T4" fmla="*/ 3 w 91"/>
                <a:gd name="T5" fmla="*/ 4 h 11"/>
                <a:gd name="T6" fmla="*/ 76 w 91"/>
                <a:gd name="T7" fmla="*/ 0 h 11"/>
                <a:gd name="T8" fmla="*/ 91 w 91"/>
                <a:gd name="T9" fmla="*/ 0 h 11"/>
                <a:gd name="T10" fmla="*/ 79 w 91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1">
                  <a:moveTo>
                    <a:pt x="79" y="9"/>
                  </a:moveTo>
                  <a:cubicBezTo>
                    <a:pt x="53" y="6"/>
                    <a:pt x="26" y="11"/>
                    <a:pt x="0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7" y="3"/>
                    <a:pt x="52" y="7"/>
                    <a:pt x="76" y="0"/>
                  </a:cubicBezTo>
                  <a:cubicBezTo>
                    <a:pt x="81" y="0"/>
                    <a:pt x="86" y="0"/>
                    <a:pt x="91" y="0"/>
                  </a:cubicBezTo>
                  <a:cubicBezTo>
                    <a:pt x="91" y="9"/>
                    <a:pt x="84" y="7"/>
                    <a:pt x="79" y="9"/>
                  </a:cubicBezTo>
                  <a:close/>
                </a:path>
              </a:pathLst>
            </a:custGeom>
            <a:solidFill>
              <a:srgbClr val="2F3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4" name="Freeform 233"/>
            <p:cNvSpPr>
              <a:spLocks/>
            </p:cNvSpPr>
            <p:nvPr/>
          </p:nvSpPr>
          <p:spPr bwMode="auto">
            <a:xfrm>
              <a:off x="5700713" y="2990850"/>
              <a:ext cx="112712" cy="93663"/>
            </a:xfrm>
            <a:custGeom>
              <a:avLst/>
              <a:gdLst>
                <a:gd name="T0" fmla="*/ 30 w 30"/>
                <a:gd name="T1" fmla="*/ 7 h 25"/>
                <a:gd name="T2" fmla="*/ 16 w 30"/>
                <a:gd name="T3" fmla="*/ 24 h 25"/>
                <a:gd name="T4" fmla="*/ 0 w 30"/>
                <a:gd name="T5" fmla="*/ 0 h 25"/>
                <a:gd name="T6" fmla="*/ 30 w 30"/>
                <a:gd name="T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5">
                  <a:moveTo>
                    <a:pt x="30" y="7"/>
                  </a:moveTo>
                  <a:cubicBezTo>
                    <a:pt x="17" y="6"/>
                    <a:pt x="16" y="15"/>
                    <a:pt x="16" y="24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9" y="4"/>
                    <a:pt x="20" y="1"/>
                    <a:pt x="30" y="7"/>
                  </a:cubicBezTo>
                  <a:close/>
                </a:path>
              </a:pathLst>
            </a:custGeom>
            <a:solidFill>
              <a:srgbClr val="D3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5" name="Freeform 234"/>
            <p:cNvSpPr>
              <a:spLocks/>
            </p:cNvSpPr>
            <p:nvPr/>
          </p:nvSpPr>
          <p:spPr bwMode="auto">
            <a:xfrm>
              <a:off x="5618163" y="2843213"/>
              <a:ext cx="93662" cy="117475"/>
            </a:xfrm>
            <a:custGeom>
              <a:avLst/>
              <a:gdLst>
                <a:gd name="T0" fmla="*/ 23 w 25"/>
                <a:gd name="T1" fmla="*/ 10 h 31"/>
                <a:gd name="T2" fmla="*/ 22 w 25"/>
                <a:gd name="T3" fmla="*/ 31 h 31"/>
                <a:gd name="T4" fmla="*/ 0 w 25"/>
                <a:gd name="T5" fmla="*/ 0 h 31"/>
                <a:gd name="T6" fmla="*/ 23 w 25"/>
                <a:gd name="T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1">
                  <a:moveTo>
                    <a:pt x="23" y="10"/>
                  </a:moveTo>
                  <a:cubicBezTo>
                    <a:pt x="19" y="17"/>
                    <a:pt x="25" y="24"/>
                    <a:pt x="22" y="31"/>
                  </a:cubicBezTo>
                  <a:cubicBezTo>
                    <a:pt x="4" y="30"/>
                    <a:pt x="10" y="14"/>
                    <a:pt x="0" y="0"/>
                  </a:cubicBezTo>
                  <a:cubicBezTo>
                    <a:pt x="12" y="5"/>
                    <a:pt x="17" y="8"/>
                    <a:pt x="23" y="10"/>
                  </a:cubicBezTo>
                  <a:close/>
                </a:path>
              </a:pathLst>
            </a:custGeom>
            <a:solidFill>
              <a:srgbClr val="D2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6" name="Freeform 235"/>
            <p:cNvSpPr>
              <a:spLocks/>
            </p:cNvSpPr>
            <p:nvPr/>
          </p:nvSpPr>
          <p:spPr bwMode="auto">
            <a:xfrm>
              <a:off x="5753100" y="3140075"/>
              <a:ext cx="179387" cy="71438"/>
            </a:xfrm>
            <a:custGeom>
              <a:avLst/>
              <a:gdLst>
                <a:gd name="T0" fmla="*/ 38 w 48"/>
                <a:gd name="T1" fmla="*/ 4 h 19"/>
                <a:gd name="T2" fmla="*/ 48 w 48"/>
                <a:gd name="T3" fmla="*/ 10 h 19"/>
                <a:gd name="T4" fmla="*/ 37 w 48"/>
                <a:gd name="T5" fmla="*/ 15 h 19"/>
                <a:gd name="T6" fmla="*/ 8 w 48"/>
                <a:gd name="T7" fmla="*/ 15 h 19"/>
                <a:gd name="T8" fmla="*/ 15 w 48"/>
                <a:gd name="T9" fmla="*/ 3 h 19"/>
                <a:gd name="T10" fmla="*/ 38 w 48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9">
                  <a:moveTo>
                    <a:pt x="38" y="4"/>
                  </a:moveTo>
                  <a:cubicBezTo>
                    <a:pt x="41" y="8"/>
                    <a:pt x="48" y="5"/>
                    <a:pt x="48" y="10"/>
                  </a:cubicBezTo>
                  <a:cubicBezTo>
                    <a:pt x="48" y="12"/>
                    <a:pt x="40" y="19"/>
                    <a:pt x="37" y="15"/>
                  </a:cubicBezTo>
                  <a:cubicBezTo>
                    <a:pt x="27" y="1"/>
                    <a:pt x="18" y="15"/>
                    <a:pt x="8" y="15"/>
                  </a:cubicBezTo>
                  <a:cubicBezTo>
                    <a:pt x="4" y="7"/>
                    <a:pt x="0" y="0"/>
                    <a:pt x="15" y="3"/>
                  </a:cubicBezTo>
                  <a:cubicBezTo>
                    <a:pt x="22" y="4"/>
                    <a:pt x="30" y="3"/>
                    <a:pt x="38" y="4"/>
                  </a:cubicBezTo>
                  <a:close/>
                </a:path>
              </a:pathLst>
            </a:custGeom>
            <a:solidFill>
              <a:srgbClr val="ECE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7" name="Freeform 236"/>
            <p:cNvSpPr>
              <a:spLocks/>
            </p:cNvSpPr>
            <p:nvPr/>
          </p:nvSpPr>
          <p:spPr bwMode="auto">
            <a:xfrm>
              <a:off x="6338888" y="3455988"/>
              <a:ext cx="219075" cy="7938"/>
            </a:xfrm>
            <a:custGeom>
              <a:avLst/>
              <a:gdLst>
                <a:gd name="T0" fmla="*/ 58 w 58"/>
                <a:gd name="T1" fmla="*/ 2 h 2"/>
                <a:gd name="T2" fmla="*/ 0 w 58"/>
                <a:gd name="T3" fmla="*/ 2 h 2"/>
                <a:gd name="T4" fmla="*/ 0 w 58"/>
                <a:gd name="T5" fmla="*/ 0 h 2"/>
                <a:gd name="T6" fmla="*/ 58 w 58"/>
                <a:gd name="T7" fmla="*/ 0 h 2"/>
                <a:gd name="T8" fmla="*/ 58 w 58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58" y="2"/>
                  </a:moveTo>
                  <a:cubicBezTo>
                    <a:pt x="39" y="2"/>
                    <a:pt x="19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1"/>
                    <a:pt x="58" y="2"/>
                    <a:pt x="58" y="2"/>
                  </a:cubicBezTo>
                  <a:close/>
                </a:path>
              </a:pathLst>
            </a:custGeom>
            <a:solidFill>
              <a:srgbClr val="905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8" name="Freeform 237"/>
            <p:cNvSpPr>
              <a:spLocks/>
            </p:cNvSpPr>
            <p:nvPr/>
          </p:nvSpPr>
          <p:spPr bwMode="auto">
            <a:xfrm>
              <a:off x="6256338" y="3332163"/>
              <a:ext cx="63500" cy="63500"/>
            </a:xfrm>
            <a:custGeom>
              <a:avLst/>
              <a:gdLst>
                <a:gd name="T0" fmla="*/ 17 w 17"/>
                <a:gd name="T1" fmla="*/ 16 h 17"/>
                <a:gd name="T2" fmla="*/ 11 w 17"/>
                <a:gd name="T3" fmla="*/ 16 h 17"/>
                <a:gd name="T4" fmla="*/ 1 w 17"/>
                <a:gd name="T5" fmla="*/ 8 h 17"/>
                <a:gd name="T6" fmla="*/ 6 w 17"/>
                <a:gd name="T7" fmla="*/ 1 h 17"/>
                <a:gd name="T8" fmla="*/ 17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16"/>
                  </a:moveTo>
                  <a:cubicBezTo>
                    <a:pt x="15" y="16"/>
                    <a:pt x="13" y="16"/>
                    <a:pt x="11" y="16"/>
                  </a:cubicBezTo>
                  <a:cubicBezTo>
                    <a:pt x="7" y="15"/>
                    <a:pt x="0" y="17"/>
                    <a:pt x="1" y="8"/>
                  </a:cubicBezTo>
                  <a:cubicBezTo>
                    <a:pt x="2" y="5"/>
                    <a:pt x="2" y="1"/>
                    <a:pt x="6" y="1"/>
                  </a:cubicBezTo>
                  <a:cubicBezTo>
                    <a:pt x="17" y="0"/>
                    <a:pt x="12" y="12"/>
                    <a:pt x="17" y="16"/>
                  </a:cubicBezTo>
                  <a:close/>
                </a:path>
              </a:pathLst>
            </a:custGeom>
            <a:solidFill>
              <a:srgbClr val="ACA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9" name="Freeform 238"/>
            <p:cNvSpPr>
              <a:spLocks/>
            </p:cNvSpPr>
            <p:nvPr/>
          </p:nvSpPr>
          <p:spPr bwMode="auto">
            <a:xfrm>
              <a:off x="6019800" y="2854325"/>
              <a:ext cx="153987" cy="19050"/>
            </a:xfrm>
            <a:custGeom>
              <a:avLst/>
              <a:gdLst>
                <a:gd name="T0" fmla="*/ 16 w 41"/>
                <a:gd name="T1" fmla="*/ 4 h 5"/>
                <a:gd name="T2" fmla="*/ 0 w 41"/>
                <a:gd name="T3" fmla="*/ 0 h 5"/>
                <a:gd name="T4" fmla="*/ 41 w 41"/>
                <a:gd name="T5" fmla="*/ 0 h 5"/>
                <a:gd name="T6" fmla="*/ 41 w 41"/>
                <a:gd name="T7" fmla="*/ 3 h 5"/>
                <a:gd name="T8" fmla="*/ 16 w 4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">
                  <a:moveTo>
                    <a:pt x="16" y="4"/>
                  </a:moveTo>
                  <a:cubicBezTo>
                    <a:pt x="11" y="2"/>
                    <a:pt x="5" y="5"/>
                    <a:pt x="0" y="0"/>
                  </a:cubicBezTo>
                  <a:cubicBezTo>
                    <a:pt x="14" y="0"/>
                    <a:pt x="28" y="0"/>
                    <a:pt x="41" y="0"/>
                  </a:cubicBezTo>
                  <a:cubicBezTo>
                    <a:pt x="41" y="1"/>
                    <a:pt x="41" y="2"/>
                    <a:pt x="41" y="3"/>
                  </a:cubicBezTo>
                  <a:cubicBezTo>
                    <a:pt x="33" y="3"/>
                    <a:pt x="25" y="4"/>
                    <a:pt x="16" y="4"/>
                  </a:cubicBezTo>
                  <a:close/>
                </a:path>
              </a:pathLst>
            </a:custGeom>
            <a:solidFill>
              <a:srgbClr val="E0D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0" name="Freeform 239"/>
            <p:cNvSpPr>
              <a:spLocks/>
            </p:cNvSpPr>
            <p:nvPr/>
          </p:nvSpPr>
          <p:spPr bwMode="auto">
            <a:xfrm>
              <a:off x="5700713" y="3332163"/>
              <a:ext cx="47625" cy="60325"/>
            </a:xfrm>
            <a:custGeom>
              <a:avLst/>
              <a:gdLst>
                <a:gd name="T0" fmla="*/ 12 w 13"/>
                <a:gd name="T1" fmla="*/ 16 h 16"/>
                <a:gd name="T2" fmla="*/ 2 w 13"/>
                <a:gd name="T3" fmla="*/ 5 h 16"/>
                <a:gd name="T4" fmla="*/ 7 w 13"/>
                <a:gd name="T5" fmla="*/ 0 h 16"/>
                <a:gd name="T6" fmla="*/ 12 w 13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12" y="16"/>
                  </a:moveTo>
                  <a:cubicBezTo>
                    <a:pt x="4" y="15"/>
                    <a:pt x="0" y="12"/>
                    <a:pt x="2" y="5"/>
                  </a:cubicBezTo>
                  <a:cubicBezTo>
                    <a:pt x="2" y="3"/>
                    <a:pt x="6" y="0"/>
                    <a:pt x="7" y="0"/>
                  </a:cubicBezTo>
                  <a:cubicBezTo>
                    <a:pt x="13" y="4"/>
                    <a:pt x="13" y="10"/>
                    <a:pt x="12" y="16"/>
                  </a:cubicBezTo>
                  <a:close/>
                </a:path>
              </a:pathLst>
            </a:custGeom>
            <a:solidFill>
              <a:srgbClr val="C8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1" name="Freeform 240"/>
            <p:cNvSpPr>
              <a:spLocks/>
            </p:cNvSpPr>
            <p:nvPr/>
          </p:nvSpPr>
          <p:spPr bwMode="auto">
            <a:xfrm>
              <a:off x="5797550" y="2241550"/>
              <a:ext cx="123825" cy="90488"/>
            </a:xfrm>
            <a:custGeom>
              <a:avLst/>
              <a:gdLst>
                <a:gd name="T0" fmla="*/ 23 w 33"/>
                <a:gd name="T1" fmla="*/ 2 h 24"/>
                <a:gd name="T2" fmla="*/ 27 w 33"/>
                <a:gd name="T3" fmla="*/ 2 h 24"/>
                <a:gd name="T4" fmla="*/ 15 w 33"/>
                <a:gd name="T5" fmla="*/ 23 h 24"/>
                <a:gd name="T6" fmla="*/ 8 w 33"/>
                <a:gd name="T7" fmla="*/ 21 h 24"/>
                <a:gd name="T8" fmla="*/ 9 w 33"/>
                <a:gd name="T9" fmla="*/ 2 h 24"/>
                <a:gd name="T10" fmla="*/ 14 w 33"/>
                <a:gd name="T11" fmla="*/ 2 h 24"/>
                <a:gd name="T12" fmla="*/ 23 w 33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23" y="2"/>
                  </a:moveTo>
                  <a:cubicBezTo>
                    <a:pt x="24" y="2"/>
                    <a:pt x="26" y="2"/>
                    <a:pt x="27" y="2"/>
                  </a:cubicBezTo>
                  <a:cubicBezTo>
                    <a:pt x="26" y="11"/>
                    <a:pt x="33" y="24"/>
                    <a:pt x="15" y="23"/>
                  </a:cubicBezTo>
                  <a:cubicBezTo>
                    <a:pt x="12" y="22"/>
                    <a:pt x="10" y="22"/>
                    <a:pt x="8" y="21"/>
                  </a:cubicBezTo>
                  <a:cubicBezTo>
                    <a:pt x="0" y="14"/>
                    <a:pt x="4" y="8"/>
                    <a:pt x="9" y="2"/>
                  </a:cubicBezTo>
                  <a:cubicBezTo>
                    <a:pt x="10" y="2"/>
                    <a:pt x="12" y="2"/>
                    <a:pt x="14" y="2"/>
                  </a:cubicBezTo>
                  <a:cubicBezTo>
                    <a:pt x="17" y="0"/>
                    <a:pt x="20" y="0"/>
                    <a:pt x="23" y="2"/>
                  </a:cubicBezTo>
                  <a:close/>
                </a:path>
              </a:pathLst>
            </a:custGeom>
            <a:solidFill>
              <a:srgbClr val="8B8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Freeform 241"/>
            <p:cNvSpPr>
              <a:spLocks/>
            </p:cNvSpPr>
            <p:nvPr/>
          </p:nvSpPr>
          <p:spPr bwMode="auto">
            <a:xfrm>
              <a:off x="5989638" y="2282825"/>
              <a:ext cx="68262" cy="63500"/>
            </a:xfrm>
            <a:custGeom>
              <a:avLst/>
              <a:gdLst>
                <a:gd name="T0" fmla="*/ 11 w 18"/>
                <a:gd name="T1" fmla="*/ 17 h 17"/>
                <a:gd name="T2" fmla="*/ 6 w 18"/>
                <a:gd name="T3" fmla="*/ 1 h 17"/>
                <a:gd name="T4" fmla="*/ 14 w 18"/>
                <a:gd name="T5" fmla="*/ 1 h 17"/>
                <a:gd name="T6" fmla="*/ 11 w 18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11" y="17"/>
                  </a:moveTo>
                  <a:cubicBezTo>
                    <a:pt x="8" y="12"/>
                    <a:pt x="0" y="8"/>
                    <a:pt x="6" y="1"/>
                  </a:cubicBezTo>
                  <a:cubicBezTo>
                    <a:pt x="7" y="0"/>
                    <a:pt x="12" y="0"/>
                    <a:pt x="14" y="1"/>
                  </a:cubicBezTo>
                  <a:cubicBezTo>
                    <a:pt x="18" y="7"/>
                    <a:pt x="14" y="12"/>
                    <a:pt x="11" y="17"/>
                  </a:cubicBezTo>
                  <a:close/>
                </a:path>
              </a:pathLst>
            </a:custGeom>
            <a:solidFill>
              <a:srgbClr val="939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3" name="Freeform 242"/>
            <p:cNvSpPr>
              <a:spLocks/>
            </p:cNvSpPr>
            <p:nvPr/>
          </p:nvSpPr>
          <p:spPr bwMode="auto">
            <a:xfrm>
              <a:off x="5684838" y="2046288"/>
              <a:ext cx="188912" cy="173038"/>
            </a:xfrm>
            <a:custGeom>
              <a:avLst/>
              <a:gdLst>
                <a:gd name="T0" fmla="*/ 4 w 50"/>
                <a:gd name="T1" fmla="*/ 4 h 46"/>
                <a:gd name="T2" fmla="*/ 20 w 50"/>
                <a:gd name="T3" fmla="*/ 7 h 46"/>
                <a:gd name="T4" fmla="*/ 32 w 50"/>
                <a:gd name="T5" fmla="*/ 18 h 46"/>
                <a:gd name="T6" fmla="*/ 46 w 50"/>
                <a:gd name="T7" fmla="*/ 34 h 46"/>
                <a:gd name="T8" fmla="*/ 36 w 50"/>
                <a:gd name="T9" fmla="*/ 42 h 46"/>
                <a:gd name="T10" fmla="*/ 20 w 50"/>
                <a:gd name="T11" fmla="*/ 46 h 46"/>
                <a:gd name="T12" fmla="*/ 13 w 50"/>
                <a:gd name="T13" fmla="*/ 42 h 46"/>
                <a:gd name="T14" fmla="*/ 12 w 50"/>
                <a:gd name="T15" fmla="*/ 39 h 46"/>
                <a:gd name="T16" fmla="*/ 8 w 50"/>
                <a:gd name="T17" fmla="*/ 26 h 46"/>
                <a:gd name="T18" fmla="*/ 3 w 50"/>
                <a:gd name="T19" fmla="*/ 18 h 46"/>
                <a:gd name="T20" fmla="*/ 4 w 50"/>
                <a:gd name="T2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6">
                  <a:moveTo>
                    <a:pt x="4" y="4"/>
                  </a:moveTo>
                  <a:cubicBezTo>
                    <a:pt x="9" y="12"/>
                    <a:pt x="13" y="18"/>
                    <a:pt x="20" y="7"/>
                  </a:cubicBezTo>
                  <a:cubicBezTo>
                    <a:pt x="34" y="0"/>
                    <a:pt x="33" y="9"/>
                    <a:pt x="32" y="18"/>
                  </a:cubicBezTo>
                  <a:cubicBezTo>
                    <a:pt x="33" y="26"/>
                    <a:pt x="50" y="21"/>
                    <a:pt x="46" y="34"/>
                  </a:cubicBezTo>
                  <a:cubicBezTo>
                    <a:pt x="42" y="36"/>
                    <a:pt x="44" y="46"/>
                    <a:pt x="36" y="42"/>
                  </a:cubicBezTo>
                  <a:cubicBezTo>
                    <a:pt x="30" y="42"/>
                    <a:pt x="21" y="31"/>
                    <a:pt x="20" y="46"/>
                  </a:cubicBezTo>
                  <a:cubicBezTo>
                    <a:pt x="17" y="45"/>
                    <a:pt x="15" y="44"/>
                    <a:pt x="13" y="42"/>
                  </a:cubicBezTo>
                  <a:cubicBezTo>
                    <a:pt x="13" y="41"/>
                    <a:pt x="12" y="40"/>
                    <a:pt x="12" y="39"/>
                  </a:cubicBezTo>
                  <a:cubicBezTo>
                    <a:pt x="11" y="35"/>
                    <a:pt x="8" y="31"/>
                    <a:pt x="8" y="26"/>
                  </a:cubicBezTo>
                  <a:cubicBezTo>
                    <a:pt x="7" y="23"/>
                    <a:pt x="5" y="21"/>
                    <a:pt x="3" y="18"/>
                  </a:cubicBezTo>
                  <a:cubicBezTo>
                    <a:pt x="0" y="13"/>
                    <a:pt x="3" y="9"/>
                    <a:pt x="4" y="4"/>
                  </a:cubicBezTo>
                  <a:close/>
                </a:path>
              </a:pathLst>
            </a:custGeom>
            <a:solidFill>
              <a:srgbClr val="98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" name="Freeform 243"/>
            <p:cNvSpPr>
              <a:spLocks/>
            </p:cNvSpPr>
            <p:nvPr/>
          </p:nvSpPr>
          <p:spPr bwMode="auto">
            <a:xfrm>
              <a:off x="5767388" y="2249488"/>
              <a:ext cx="65087" cy="127000"/>
            </a:xfrm>
            <a:custGeom>
              <a:avLst/>
              <a:gdLst>
                <a:gd name="T0" fmla="*/ 17 w 17"/>
                <a:gd name="T1" fmla="*/ 0 h 34"/>
                <a:gd name="T2" fmla="*/ 16 w 17"/>
                <a:gd name="T3" fmla="*/ 19 h 34"/>
                <a:gd name="T4" fmla="*/ 7 w 17"/>
                <a:gd name="T5" fmla="*/ 16 h 34"/>
                <a:gd name="T6" fmla="*/ 4 w 17"/>
                <a:gd name="T7" fmla="*/ 0 h 34"/>
                <a:gd name="T8" fmla="*/ 17 w 1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17" y="0"/>
                  </a:moveTo>
                  <a:cubicBezTo>
                    <a:pt x="16" y="6"/>
                    <a:pt x="16" y="13"/>
                    <a:pt x="16" y="19"/>
                  </a:cubicBezTo>
                  <a:cubicBezTo>
                    <a:pt x="8" y="34"/>
                    <a:pt x="10" y="16"/>
                    <a:pt x="7" y="16"/>
                  </a:cubicBezTo>
                  <a:cubicBezTo>
                    <a:pt x="0" y="14"/>
                    <a:pt x="7" y="5"/>
                    <a:pt x="4" y="0"/>
                  </a:cubicBezTo>
                  <a:cubicBezTo>
                    <a:pt x="8" y="0"/>
                    <a:pt x="12" y="0"/>
                    <a:pt x="17" y="0"/>
                  </a:cubicBezTo>
                  <a:close/>
                </a:path>
              </a:pathLst>
            </a:custGeom>
            <a:solidFill>
              <a:srgbClr val="282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244"/>
            <p:cNvSpPr>
              <a:spLocks/>
            </p:cNvSpPr>
            <p:nvPr/>
          </p:nvSpPr>
          <p:spPr bwMode="auto">
            <a:xfrm>
              <a:off x="5808663" y="2173288"/>
              <a:ext cx="87312" cy="76200"/>
            </a:xfrm>
            <a:custGeom>
              <a:avLst/>
              <a:gdLst>
                <a:gd name="T0" fmla="*/ 3 w 23"/>
                <a:gd name="T1" fmla="*/ 8 h 20"/>
                <a:gd name="T2" fmla="*/ 13 w 23"/>
                <a:gd name="T3" fmla="*/ 0 h 20"/>
                <a:gd name="T4" fmla="*/ 20 w 23"/>
                <a:gd name="T5" fmla="*/ 20 h 20"/>
                <a:gd name="T6" fmla="*/ 11 w 23"/>
                <a:gd name="T7" fmla="*/ 20 h 20"/>
                <a:gd name="T8" fmla="*/ 3 w 23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3" y="8"/>
                  </a:moveTo>
                  <a:cubicBezTo>
                    <a:pt x="6" y="6"/>
                    <a:pt x="9" y="3"/>
                    <a:pt x="13" y="0"/>
                  </a:cubicBezTo>
                  <a:cubicBezTo>
                    <a:pt x="13" y="8"/>
                    <a:pt x="23" y="12"/>
                    <a:pt x="20" y="20"/>
                  </a:cubicBezTo>
                  <a:cubicBezTo>
                    <a:pt x="17" y="20"/>
                    <a:pt x="14" y="20"/>
                    <a:pt x="11" y="20"/>
                  </a:cubicBezTo>
                  <a:cubicBezTo>
                    <a:pt x="8" y="16"/>
                    <a:pt x="0" y="16"/>
                    <a:pt x="3" y="8"/>
                  </a:cubicBezTo>
                  <a:close/>
                </a:path>
              </a:pathLst>
            </a:custGeom>
            <a:solidFill>
              <a:srgbClr val="DE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245"/>
            <p:cNvSpPr>
              <a:spLocks/>
            </p:cNvSpPr>
            <p:nvPr/>
          </p:nvSpPr>
          <p:spPr bwMode="auto">
            <a:xfrm>
              <a:off x="5676900" y="2143125"/>
              <a:ext cx="76200" cy="60325"/>
            </a:xfrm>
            <a:custGeom>
              <a:avLst/>
              <a:gdLst>
                <a:gd name="T0" fmla="*/ 10 w 20"/>
                <a:gd name="T1" fmla="*/ 0 h 16"/>
                <a:gd name="T2" fmla="*/ 14 w 20"/>
                <a:gd name="T3" fmla="*/ 13 h 16"/>
                <a:gd name="T4" fmla="*/ 1 w 20"/>
                <a:gd name="T5" fmla="*/ 9 h 16"/>
                <a:gd name="T6" fmla="*/ 10 w 2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cubicBezTo>
                    <a:pt x="14" y="4"/>
                    <a:pt x="20" y="7"/>
                    <a:pt x="14" y="13"/>
                  </a:cubicBezTo>
                  <a:cubicBezTo>
                    <a:pt x="10" y="11"/>
                    <a:pt x="3" y="16"/>
                    <a:pt x="1" y="9"/>
                  </a:cubicBezTo>
                  <a:cubicBezTo>
                    <a:pt x="0" y="4"/>
                    <a:pt x="6" y="2"/>
                    <a:pt x="10" y="0"/>
                  </a:cubicBezTo>
                  <a:close/>
                </a:path>
              </a:pathLst>
            </a:custGeom>
            <a:solidFill>
              <a:srgbClr val="CB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Freeform 246"/>
            <p:cNvSpPr>
              <a:spLocks/>
            </p:cNvSpPr>
            <p:nvPr/>
          </p:nvSpPr>
          <p:spPr bwMode="auto">
            <a:xfrm>
              <a:off x="6057900" y="2024063"/>
              <a:ext cx="93662" cy="165100"/>
            </a:xfrm>
            <a:custGeom>
              <a:avLst/>
              <a:gdLst>
                <a:gd name="T0" fmla="*/ 21 w 25"/>
                <a:gd name="T1" fmla="*/ 0 h 44"/>
                <a:gd name="T2" fmla="*/ 25 w 25"/>
                <a:gd name="T3" fmla="*/ 5 h 44"/>
                <a:gd name="T4" fmla="*/ 9 w 25"/>
                <a:gd name="T5" fmla="*/ 43 h 44"/>
                <a:gd name="T6" fmla="*/ 9 w 25"/>
                <a:gd name="T7" fmla="*/ 44 h 44"/>
                <a:gd name="T8" fmla="*/ 8 w 25"/>
                <a:gd name="T9" fmla="*/ 44 h 44"/>
                <a:gd name="T10" fmla="*/ 21 w 2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4">
                  <a:moveTo>
                    <a:pt x="21" y="0"/>
                  </a:moveTo>
                  <a:cubicBezTo>
                    <a:pt x="24" y="1"/>
                    <a:pt x="25" y="2"/>
                    <a:pt x="25" y="5"/>
                  </a:cubicBezTo>
                  <a:cubicBezTo>
                    <a:pt x="13" y="14"/>
                    <a:pt x="14" y="30"/>
                    <a:pt x="9" y="43"/>
                  </a:cubicBezTo>
                  <a:cubicBezTo>
                    <a:pt x="9" y="43"/>
                    <a:pt x="9" y="44"/>
                    <a:pt x="9" y="44"/>
                  </a:cubicBezTo>
                  <a:cubicBezTo>
                    <a:pt x="9" y="44"/>
                    <a:pt x="8" y="44"/>
                    <a:pt x="8" y="44"/>
                  </a:cubicBezTo>
                  <a:cubicBezTo>
                    <a:pt x="0" y="26"/>
                    <a:pt x="8" y="12"/>
                    <a:pt x="21" y="0"/>
                  </a:cubicBezTo>
                  <a:close/>
                </a:path>
              </a:pathLst>
            </a:custGeom>
            <a:solidFill>
              <a:srgbClr val="B3B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247"/>
            <p:cNvSpPr>
              <a:spLocks/>
            </p:cNvSpPr>
            <p:nvPr/>
          </p:nvSpPr>
          <p:spPr bwMode="auto">
            <a:xfrm>
              <a:off x="4868863" y="3181350"/>
              <a:ext cx="101600" cy="95250"/>
            </a:xfrm>
            <a:custGeom>
              <a:avLst/>
              <a:gdLst>
                <a:gd name="T0" fmla="*/ 10 w 27"/>
                <a:gd name="T1" fmla="*/ 1 h 25"/>
                <a:gd name="T2" fmla="*/ 26 w 27"/>
                <a:gd name="T3" fmla="*/ 12 h 25"/>
                <a:gd name="T4" fmla="*/ 14 w 27"/>
                <a:gd name="T5" fmla="*/ 25 h 25"/>
                <a:gd name="T6" fmla="*/ 10 w 27"/>
                <a:gd name="T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10" y="1"/>
                  </a:moveTo>
                  <a:cubicBezTo>
                    <a:pt x="18" y="0"/>
                    <a:pt x="25" y="3"/>
                    <a:pt x="26" y="12"/>
                  </a:cubicBezTo>
                  <a:cubicBezTo>
                    <a:pt x="27" y="20"/>
                    <a:pt x="21" y="23"/>
                    <a:pt x="14" y="25"/>
                  </a:cubicBezTo>
                  <a:cubicBezTo>
                    <a:pt x="2" y="19"/>
                    <a:pt x="0" y="11"/>
                    <a:pt x="10" y="1"/>
                  </a:cubicBezTo>
                  <a:close/>
                </a:path>
              </a:pathLst>
            </a:custGeom>
            <a:solidFill>
              <a:srgbClr val="663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248"/>
            <p:cNvSpPr>
              <a:spLocks/>
            </p:cNvSpPr>
            <p:nvPr/>
          </p:nvSpPr>
          <p:spPr bwMode="auto">
            <a:xfrm>
              <a:off x="5019675" y="3073400"/>
              <a:ext cx="93662" cy="82550"/>
            </a:xfrm>
            <a:custGeom>
              <a:avLst/>
              <a:gdLst>
                <a:gd name="T0" fmla="*/ 7 w 25"/>
                <a:gd name="T1" fmla="*/ 21 h 22"/>
                <a:gd name="T2" fmla="*/ 10 w 25"/>
                <a:gd name="T3" fmla="*/ 0 h 22"/>
                <a:gd name="T4" fmla="*/ 24 w 25"/>
                <a:gd name="T5" fmla="*/ 12 h 22"/>
                <a:gd name="T6" fmla="*/ 7 w 25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7" y="21"/>
                  </a:moveTo>
                  <a:cubicBezTo>
                    <a:pt x="2" y="13"/>
                    <a:pt x="0" y="6"/>
                    <a:pt x="10" y="0"/>
                  </a:cubicBezTo>
                  <a:cubicBezTo>
                    <a:pt x="17" y="0"/>
                    <a:pt x="25" y="2"/>
                    <a:pt x="24" y="12"/>
                  </a:cubicBezTo>
                  <a:cubicBezTo>
                    <a:pt x="22" y="20"/>
                    <a:pt x="15" y="22"/>
                    <a:pt x="7" y="21"/>
                  </a:cubicBezTo>
                  <a:close/>
                </a:path>
              </a:pathLst>
            </a:custGeom>
            <a:solidFill>
              <a:srgbClr val="714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Freeform 249"/>
            <p:cNvSpPr>
              <a:spLocks/>
            </p:cNvSpPr>
            <p:nvPr/>
          </p:nvSpPr>
          <p:spPr bwMode="auto">
            <a:xfrm>
              <a:off x="4843463" y="3013075"/>
              <a:ext cx="88900" cy="82550"/>
            </a:xfrm>
            <a:custGeom>
              <a:avLst/>
              <a:gdLst>
                <a:gd name="T0" fmla="*/ 13 w 24"/>
                <a:gd name="T1" fmla="*/ 0 h 22"/>
                <a:gd name="T2" fmla="*/ 16 w 24"/>
                <a:gd name="T3" fmla="*/ 20 h 22"/>
                <a:gd name="T4" fmla="*/ 1 w 24"/>
                <a:gd name="T5" fmla="*/ 11 h 22"/>
                <a:gd name="T6" fmla="*/ 13 w 2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3" y="0"/>
                  </a:moveTo>
                  <a:cubicBezTo>
                    <a:pt x="24" y="5"/>
                    <a:pt x="22" y="12"/>
                    <a:pt x="16" y="20"/>
                  </a:cubicBezTo>
                  <a:cubicBezTo>
                    <a:pt x="8" y="22"/>
                    <a:pt x="2" y="19"/>
                    <a:pt x="1" y="11"/>
                  </a:cubicBezTo>
                  <a:cubicBezTo>
                    <a:pt x="0" y="5"/>
                    <a:pt x="6" y="1"/>
                    <a:pt x="13" y="0"/>
                  </a:cubicBezTo>
                  <a:close/>
                </a:path>
              </a:pathLst>
            </a:custGeom>
            <a:solidFill>
              <a:srgbClr val="72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Freeform 250"/>
            <p:cNvSpPr>
              <a:spLocks/>
            </p:cNvSpPr>
            <p:nvPr/>
          </p:nvSpPr>
          <p:spPr bwMode="auto">
            <a:xfrm>
              <a:off x="5195888" y="3163888"/>
              <a:ext cx="79375" cy="100013"/>
            </a:xfrm>
            <a:custGeom>
              <a:avLst/>
              <a:gdLst>
                <a:gd name="T0" fmla="*/ 3 w 21"/>
                <a:gd name="T1" fmla="*/ 6 h 27"/>
                <a:gd name="T2" fmla="*/ 18 w 21"/>
                <a:gd name="T3" fmla="*/ 7 h 27"/>
                <a:gd name="T4" fmla="*/ 18 w 21"/>
                <a:gd name="T5" fmla="*/ 20 h 27"/>
                <a:gd name="T6" fmla="*/ 3 w 21"/>
                <a:gd name="T7" fmla="*/ 21 h 27"/>
                <a:gd name="T8" fmla="*/ 3 w 21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3" y="6"/>
                  </a:moveTo>
                  <a:cubicBezTo>
                    <a:pt x="8" y="2"/>
                    <a:pt x="14" y="0"/>
                    <a:pt x="18" y="7"/>
                  </a:cubicBezTo>
                  <a:cubicBezTo>
                    <a:pt x="21" y="11"/>
                    <a:pt x="20" y="16"/>
                    <a:pt x="18" y="20"/>
                  </a:cubicBezTo>
                  <a:cubicBezTo>
                    <a:pt x="14" y="27"/>
                    <a:pt x="8" y="25"/>
                    <a:pt x="3" y="21"/>
                  </a:cubicBezTo>
                  <a:cubicBezTo>
                    <a:pt x="0" y="16"/>
                    <a:pt x="1" y="11"/>
                    <a:pt x="3" y="6"/>
                  </a:cubicBezTo>
                  <a:close/>
                </a:path>
              </a:pathLst>
            </a:custGeom>
            <a:solidFill>
              <a:srgbClr val="6B3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251"/>
            <p:cNvSpPr>
              <a:spLocks/>
            </p:cNvSpPr>
            <p:nvPr/>
          </p:nvSpPr>
          <p:spPr bwMode="auto">
            <a:xfrm>
              <a:off x="5049838" y="3257550"/>
              <a:ext cx="79375" cy="74613"/>
            </a:xfrm>
            <a:custGeom>
              <a:avLst/>
              <a:gdLst>
                <a:gd name="T0" fmla="*/ 11 w 21"/>
                <a:gd name="T1" fmla="*/ 0 h 20"/>
                <a:gd name="T2" fmla="*/ 20 w 21"/>
                <a:gd name="T3" fmla="*/ 10 h 20"/>
                <a:gd name="T4" fmla="*/ 10 w 21"/>
                <a:gd name="T5" fmla="*/ 20 h 20"/>
                <a:gd name="T6" fmla="*/ 0 w 21"/>
                <a:gd name="T7" fmla="*/ 9 h 20"/>
                <a:gd name="T8" fmla="*/ 11 w 2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1" y="0"/>
                  </a:moveTo>
                  <a:cubicBezTo>
                    <a:pt x="17" y="0"/>
                    <a:pt x="21" y="4"/>
                    <a:pt x="20" y="10"/>
                  </a:cubicBezTo>
                  <a:cubicBezTo>
                    <a:pt x="19" y="15"/>
                    <a:pt x="16" y="20"/>
                    <a:pt x="10" y="20"/>
                  </a:cubicBezTo>
                  <a:cubicBezTo>
                    <a:pt x="3" y="20"/>
                    <a:pt x="0" y="15"/>
                    <a:pt x="0" y="9"/>
                  </a:cubicBezTo>
                  <a:cubicBezTo>
                    <a:pt x="0" y="3"/>
                    <a:pt x="4" y="0"/>
                    <a:pt x="11" y="0"/>
                  </a:cubicBezTo>
                  <a:close/>
                </a:path>
              </a:pathLst>
            </a:custGeom>
            <a:solidFill>
              <a:srgbClr val="703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252"/>
            <p:cNvSpPr>
              <a:spLocks/>
            </p:cNvSpPr>
            <p:nvPr/>
          </p:nvSpPr>
          <p:spPr bwMode="auto">
            <a:xfrm>
              <a:off x="5237163" y="3005138"/>
              <a:ext cx="87312" cy="87313"/>
            </a:xfrm>
            <a:custGeom>
              <a:avLst/>
              <a:gdLst>
                <a:gd name="T0" fmla="*/ 11 w 23"/>
                <a:gd name="T1" fmla="*/ 0 h 23"/>
                <a:gd name="T2" fmla="*/ 22 w 23"/>
                <a:gd name="T3" fmla="*/ 12 h 23"/>
                <a:gd name="T4" fmla="*/ 10 w 23"/>
                <a:gd name="T5" fmla="*/ 22 h 23"/>
                <a:gd name="T6" fmla="*/ 0 w 23"/>
                <a:gd name="T7" fmla="*/ 12 h 23"/>
                <a:gd name="T8" fmla="*/ 11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8" y="2"/>
                    <a:pt x="23" y="5"/>
                    <a:pt x="22" y="12"/>
                  </a:cubicBezTo>
                  <a:cubicBezTo>
                    <a:pt x="21" y="19"/>
                    <a:pt x="17" y="23"/>
                    <a:pt x="10" y="22"/>
                  </a:cubicBezTo>
                  <a:cubicBezTo>
                    <a:pt x="5" y="22"/>
                    <a:pt x="0" y="18"/>
                    <a:pt x="0" y="12"/>
                  </a:cubicBezTo>
                  <a:cubicBezTo>
                    <a:pt x="0" y="5"/>
                    <a:pt x="5" y="1"/>
                    <a:pt x="11" y="0"/>
                  </a:cubicBezTo>
                  <a:close/>
                </a:path>
              </a:pathLst>
            </a:custGeom>
            <a:solidFill>
              <a:srgbClr val="6C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253"/>
            <p:cNvSpPr>
              <a:spLocks/>
            </p:cNvSpPr>
            <p:nvPr/>
          </p:nvSpPr>
          <p:spPr bwMode="auto">
            <a:xfrm>
              <a:off x="5761038" y="1993900"/>
              <a:ext cx="112712" cy="123825"/>
            </a:xfrm>
            <a:custGeom>
              <a:avLst/>
              <a:gdLst>
                <a:gd name="T0" fmla="*/ 12 w 30"/>
                <a:gd name="T1" fmla="*/ 32 h 33"/>
                <a:gd name="T2" fmla="*/ 0 w 30"/>
                <a:gd name="T3" fmla="*/ 21 h 33"/>
                <a:gd name="T4" fmla="*/ 7 w 30"/>
                <a:gd name="T5" fmla="*/ 11 h 33"/>
                <a:gd name="T6" fmla="*/ 17 w 30"/>
                <a:gd name="T7" fmla="*/ 1 h 33"/>
                <a:gd name="T8" fmla="*/ 18 w 30"/>
                <a:gd name="T9" fmla="*/ 13 h 33"/>
                <a:gd name="T10" fmla="*/ 20 w 30"/>
                <a:gd name="T11" fmla="*/ 21 h 33"/>
                <a:gd name="T12" fmla="*/ 12 w 30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12" y="32"/>
                  </a:moveTo>
                  <a:cubicBezTo>
                    <a:pt x="10" y="27"/>
                    <a:pt x="9" y="19"/>
                    <a:pt x="0" y="21"/>
                  </a:cubicBezTo>
                  <a:cubicBezTo>
                    <a:pt x="2" y="17"/>
                    <a:pt x="5" y="14"/>
                    <a:pt x="7" y="11"/>
                  </a:cubicBezTo>
                  <a:cubicBezTo>
                    <a:pt x="8" y="5"/>
                    <a:pt x="11" y="0"/>
                    <a:pt x="17" y="1"/>
                  </a:cubicBezTo>
                  <a:cubicBezTo>
                    <a:pt x="25" y="3"/>
                    <a:pt x="21" y="9"/>
                    <a:pt x="18" y="13"/>
                  </a:cubicBezTo>
                  <a:cubicBezTo>
                    <a:pt x="17" y="15"/>
                    <a:pt x="19" y="19"/>
                    <a:pt x="20" y="21"/>
                  </a:cubicBezTo>
                  <a:cubicBezTo>
                    <a:pt x="30" y="33"/>
                    <a:pt x="16" y="29"/>
                    <a:pt x="12" y="32"/>
                  </a:cubicBezTo>
                  <a:close/>
                </a:path>
              </a:pathLst>
            </a:custGeom>
            <a:solidFill>
              <a:srgbClr val="EFF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254"/>
            <p:cNvSpPr>
              <a:spLocks/>
            </p:cNvSpPr>
            <p:nvPr/>
          </p:nvSpPr>
          <p:spPr bwMode="auto">
            <a:xfrm>
              <a:off x="5207000" y="3681413"/>
              <a:ext cx="749300" cy="42863"/>
            </a:xfrm>
            <a:custGeom>
              <a:avLst/>
              <a:gdLst>
                <a:gd name="T0" fmla="*/ 0 w 199"/>
                <a:gd name="T1" fmla="*/ 11 h 11"/>
                <a:gd name="T2" fmla="*/ 199 w 199"/>
                <a:gd name="T3" fmla="*/ 11 h 11"/>
                <a:gd name="T4" fmla="*/ 0 w 199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11">
                  <a:moveTo>
                    <a:pt x="0" y="11"/>
                  </a:moveTo>
                  <a:cubicBezTo>
                    <a:pt x="67" y="2"/>
                    <a:pt x="133" y="0"/>
                    <a:pt x="199" y="11"/>
                  </a:cubicBezTo>
                  <a:cubicBezTo>
                    <a:pt x="133" y="11"/>
                    <a:pt x="67" y="11"/>
                    <a:pt x="0" y="11"/>
                  </a:cubicBezTo>
                  <a:close/>
                </a:path>
              </a:pathLst>
            </a:custGeom>
            <a:solidFill>
              <a:srgbClr val="6A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255"/>
            <p:cNvSpPr>
              <a:spLocks/>
            </p:cNvSpPr>
            <p:nvPr/>
          </p:nvSpPr>
          <p:spPr bwMode="auto">
            <a:xfrm>
              <a:off x="5854700" y="3246438"/>
              <a:ext cx="296862" cy="47625"/>
            </a:xfrm>
            <a:custGeom>
              <a:avLst/>
              <a:gdLst>
                <a:gd name="T0" fmla="*/ 71 w 79"/>
                <a:gd name="T1" fmla="*/ 7 h 13"/>
                <a:gd name="T2" fmla="*/ 79 w 79"/>
                <a:gd name="T3" fmla="*/ 10 h 13"/>
                <a:gd name="T4" fmla="*/ 0 w 79"/>
                <a:gd name="T5" fmla="*/ 11 h 13"/>
                <a:gd name="T6" fmla="*/ 0 w 79"/>
                <a:gd name="T7" fmla="*/ 7 h 13"/>
                <a:gd name="T8" fmla="*/ 71 w 79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">
                  <a:moveTo>
                    <a:pt x="71" y="7"/>
                  </a:moveTo>
                  <a:cubicBezTo>
                    <a:pt x="74" y="8"/>
                    <a:pt x="76" y="9"/>
                    <a:pt x="79" y="10"/>
                  </a:cubicBezTo>
                  <a:cubicBezTo>
                    <a:pt x="53" y="13"/>
                    <a:pt x="26" y="13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24" y="0"/>
                    <a:pt x="47" y="3"/>
                    <a:pt x="71" y="7"/>
                  </a:cubicBezTo>
                  <a:close/>
                </a:path>
              </a:pathLst>
            </a:custGeom>
            <a:solidFill>
              <a:srgbClr val="3E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256"/>
            <p:cNvSpPr>
              <a:spLocks/>
            </p:cNvSpPr>
            <p:nvPr/>
          </p:nvSpPr>
          <p:spPr bwMode="auto">
            <a:xfrm>
              <a:off x="5854700" y="3246438"/>
              <a:ext cx="266700" cy="25400"/>
            </a:xfrm>
            <a:custGeom>
              <a:avLst/>
              <a:gdLst>
                <a:gd name="T0" fmla="*/ 71 w 71"/>
                <a:gd name="T1" fmla="*/ 7 h 7"/>
                <a:gd name="T2" fmla="*/ 0 w 71"/>
                <a:gd name="T3" fmla="*/ 7 h 7"/>
                <a:gd name="T4" fmla="*/ 4 w 71"/>
                <a:gd name="T5" fmla="*/ 3 h 7"/>
                <a:gd name="T6" fmla="*/ 55 w 71"/>
                <a:gd name="T7" fmla="*/ 3 h 7"/>
                <a:gd name="T8" fmla="*/ 71 w 7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71" y="7"/>
                  </a:moveTo>
                  <a:cubicBezTo>
                    <a:pt x="47" y="7"/>
                    <a:pt x="24" y="7"/>
                    <a:pt x="0" y="7"/>
                  </a:cubicBezTo>
                  <a:cubicBezTo>
                    <a:pt x="1" y="5"/>
                    <a:pt x="3" y="4"/>
                    <a:pt x="4" y="3"/>
                  </a:cubicBezTo>
                  <a:cubicBezTo>
                    <a:pt x="21" y="0"/>
                    <a:pt x="38" y="1"/>
                    <a:pt x="55" y="3"/>
                  </a:cubicBezTo>
                  <a:cubicBezTo>
                    <a:pt x="60" y="5"/>
                    <a:pt x="67" y="1"/>
                    <a:pt x="71" y="7"/>
                  </a:cubicBezTo>
                  <a:close/>
                </a:path>
              </a:pathLst>
            </a:custGeom>
            <a:solidFill>
              <a:srgbClr val="C6D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257"/>
            <p:cNvSpPr>
              <a:spLocks/>
            </p:cNvSpPr>
            <p:nvPr/>
          </p:nvSpPr>
          <p:spPr bwMode="auto">
            <a:xfrm>
              <a:off x="5868988" y="3241675"/>
              <a:ext cx="192087" cy="15875"/>
            </a:xfrm>
            <a:custGeom>
              <a:avLst/>
              <a:gdLst>
                <a:gd name="T0" fmla="*/ 51 w 51"/>
                <a:gd name="T1" fmla="*/ 4 h 4"/>
                <a:gd name="T2" fmla="*/ 0 w 51"/>
                <a:gd name="T3" fmla="*/ 4 h 4"/>
                <a:gd name="T4" fmla="*/ 0 w 51"/>
                <a:gd name="T5" fmla="*/ 1 h 4"/>
                <a:gd name="T6" fmla="*/ 43 w 51"/>
                <a:gd name="T7" fmla="*/ 0 h 4"/>
                <a:gd name="T8" fmla="*/ 51 w 5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">
                  <a:moveTo>
                    <a:pt x="51" y="4"/>
                  </a:moveTo>
                  <a:cubicBezTo>
                    <a:pt x="34" y="4"/>
                    <a:pt x="17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4" y="0"/>
                    <a:pt x="29" y="0"/>
                    <a:pt x="43" y="0"/>
                  </a:cubicBezTo>
                  <a:cubicBezTo>
                    <a:pt x="46" y="1"/>
                    <a:pt x="49" y="2"/>
                    <a:pt x="51" y="4"/>
                  </a:cubicBezTo>
                  <a:close/>
                </a:path>
              </a:pathLst>
            </a:custGeom>
            <a:solidFill>
              <a:srgbClr val="3E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258"/>
            <p:cNvSpPr>
              <a:spLocks/>
            </p:cNvSpPr>
            <p:nvPr/>
          </p:nvSpPr>
          <p:spPr bwMode="auto">
            <a:xfrm>
              <a:off x="5962650" y="3170238"/>
              <a:ext cx="87312" cy="41275"/>
            </a:xfrm>
            <a:custGeom>
              <a:avLst/>
              <a:gdLst>
                <a:gd name="T0" fmla="*/ 23 w 23"/>
                <a:gd name="T1" fmla="*/ 0 h 11"/>
                <a:gd name="T2" fmla="*/ 22 w 23"/>
                <a:gd name="T3" fmla="*/ 3 h 11"/>
                <a:gd name="T4" fmla="*/ 15 w 23"/>
                <a:gd name="T5" fmla="*/ 10 h 11"/>
                <a:gd name="T6" fmla="*/ 0 w 23"/>
                <a:gd name="T7" fmla="*/ 0 h 11"/>
                <a:gd name="T8" fmla="*/ 23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22" y="1"/>
                    <a:pt x="22" y="2"/>
                    <a:pt x="22" y="3"/>
                  </a:cubicBezTo>
                  <a:cubicBezTo>
                    <a:pt x="20" y="5"/>
                    <a:pt x="18" y="7"/>
                    <a:pt x="15" y="10"/>
                  </a:cubicBezTo>
                  <a:cubicBezTo>
                    <a:pt x="8" y="11"/>
                    <a:pt x="5" y="6"/>
                    <a:pt x="0" y="0"/>
                  </a:cubicBezTo>
                  <a:cubicBezTo>
                    <a:pt x="9" y="0"/>
                    <a:pt x="16" y="0"/>
                    <a:pt x="23" y="0"/>
                  </a:cubicBezTo>
                  <a:close/>
                </a:path>
              </a:pathLst>
            </a:custGeom>
            <a:solidFill>
              <a:srgbClr val="E4D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10438" y="330713"/>
            <a:ext cx="11572875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600" dirty="0" smtClean="0">
                <a:solidFill>
                  <a:schemeClr val="bg1"/>
                </a:solidFill>
              </a:rPr>
              <a:t>Infographic Style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B4A475DE-733B-4FCA-A860-0235399EAF69}"/>
              </a:ext>
            </a:extLst>
          </p:cNvPr>
          <p:cNvGrpSpPr/>
          <p:nvPr/>
        </p:nvGrpSpPr>
        <p:grpSpPr>
          <a:xfrm>
            <a:off x="5525345" y="3912472"/>
            <a:ext cx="3400667" cy="950825"/>
            <a:chOff x="3866265" y="1442486"/>
            <a:chExt cx="4217679" cy="1179262"/>
          </a:xfrm>
        </p:grpSpPr>
        <p:sp>
          <p:nvSpPr>
            <p:cNvPr id="21" name="TextBox 54">
              <a:extLst>
                <a:ext uri="{FF2B5EF4-FFF2-40B4-BE49-F238E27FC236}">
                  <a16:creationId xmlns:a16="http://schemas.microsoft.com/office/drawing/2014/main" id="{550D6AF3-3A44-40EC-AB28-B1B7BD39409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cs typeface="Arial" pitchFamily="34" charset="0"/>
                </a:rPr>
                <a:t>can </a:t>
              </a:r>
              <a:r>
                <a:rPr lang="en-US" altLang="ko-KR" sz="1200" dirty="0">
                  <a:cs typeface="Arial" pitchFamily="34" charset="0"/>
                </a:rPr>
                <a:t>simply </a:t>
              </a:r>
              <a:r>
                <a:rPr lang="en-US" altLang="ko-KR" sz="1200" dirty="0" smtClean="0">
                  <a:cs typeface="Arial" pitchFamily="34" charset="0"/>
                </a:rPr>
                <a:t>and </a:t>
              </a:r>
              <a:r>
                <a:rPr lang="en-US" altLang="ko-KR" sz="1200" dirty="0">
                  <a:cs typeface="Arial" pitchFamily="34" charset="0"/>
                </a:rPr>
                <a:t>add a unique zing and appeal to your Presentations. </a:t>
              </a:r>
            </a:p>
          </p:txBody>
        </p:sp>
        <p:sp>
          <p:nvSpPr>
            <p:cNvPr id="22" name="TextBox 55">
              <a:extLst>
                <a:ext uri="{FF2B5EF4-FFF2-40B4-BE49-F238E27FC236}">
                  <a16:creationId xmlns:a16="http://schemas.microsoft.com/office/drawing/2014/main" id="{8FA75376-8AC4-4F12-A097-8154380A0245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25" name="Group 59">
            <a:extLst>
              <a:ext uri="{FF2B5EF4-FFF2-40B4-BE49-F238E27FC236}">
                <a16:creationId xmlns:a16="http://schemas.microsoft.com/office/drawing/2014/main" id="{3999929B-2832-4E5F-B03F-EED5BFCC2D3A}"/>
              </a:ext>
            </a:extLst>
          </p:cNvPr>
          <p:cNvGrpSpPr/>
          <p:nvPr/>
        </p:nvGrpSpPr>
        <p:grpSpPr>
          <a:xfrm>
            <a:off x="2996208" y="2952074"/>
            <a:ext cx="3400667" cy="950825"/>
            <a:chOff x="3866265" y="1442486"/>
            <a:chExt cx="4217679" cy="1179262"/>
          </a:xfrm>
        </p:grpSpPr>
        <p:sp>
          <p:nvSpPr>
            <p:cNvPr id="38" name="TextBox 60">
              <a:extLst>
                <a:ext uri="{FF2B5EF4-FFF2-40B4-BE49-F238E27FC236}">
                  <a16:creationId xmlns:a16="http://schemas.microsoft.com/office/drawing/2014/main" id="{96E0239C-5871-4C21-A082-C92B7EDDC298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cs typeface="Arial" pitchFamily="34" charset="0"/>
                </a:rPr>
                <a:t>your </a:t>
              </a:r>
              <a:r>
                <a:rPr lang="en-US" altLang="ko-KR" sz="1200" dirty="0">
                  <a:cs typeface="Arial" pitchFamily="34" charset="0"/>
                </a:rPr>
                <a:t>audience and add a unique zing and appeal to your Presentations. </a:t>
              </a:r>
            </a:p>
          </p:txBody>
        </p:sp>
        <p:sp>
          <p:nvSpPr>
            <p:cNvPr id="39" name="TextBox 61">
              <a:extLst>
                <a:ext uri="{FF2B5EF4-FFF2-40B4-BE49-F238E27FC236}">
                  <a16:creationId xmlns:a16="http://schemas.microsoft.com/office/drawing/2014/main" id="{0A1C245B-4E35-4DB5-8E6D-CA9001718A7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1" name="Group 56">
            <a:extLst>
              <a:ext uri="{FF2B5EF4-FFF2-40B4-BE49-F238E27FC236}">
                <a16:creationId xmlns:a16="http://schemas.microsoft.com/office/drawing/2014/main" id="{13E092FB-8024-438A-9343-5F77F7A95490}"/>
              </a:ext>
            </a:extLst>
          </p:cNvPr>
          <p:cNvGrpSpPr/>
          <p:nvPr/>
        </p:nvGrpSpPr>
        <p:grpSpPr>
          <a:xfrm>
            <a:off x="254838" y="1943996"/>
            <a:ext cx="3400667" cy="950825"/>
            <a:chOff x="3866265" y="1442486"/>
            <a:chExt cx="4217679" cy="1179262"/>
          </a:xfrm>
        </p:grpSpPr>
        <p:sp>
          <p:nvSpPr>
            <p:cNvPr id="54" name="TextBox 57">
              <a:extLst>
                <a:ext uri="{FF2B5EF4-FFF2-40B4-BE49-F238E27FC236}">
                  <a16:creationId xmlns:a16="http://schemas.microsoft.com/office/drawing/2014/main" id="{494656BC-E5FF-4B11-8C3B-7A592F34B63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200" dirty="0" smtClean="0">
                  <a:cs typeface="Arial" pitchFamily="34" charset="0"/>
                </a:rPr>
                <a:t>your </a:t>
              </a:r>
              <a:r>
                <a:rPr lang="en-US" altLang="ko-KR" sz="1200" dirty="0">
                  <a:cs typeface="Arial" pitchFamily="34" charset="0"/>
                </a:rPr>
                <a:t>audience and add a unique zing and appeal to your Presentations. </a:t>
              </a:r>
            </a:p>
          </p:txBody>
        </p:sp>
        <p:sp>
          <p:nvSpPr>
            <p:cNvPr id="55" name="TextBox 58">
              <a:extLst>
                <a:ext uri="{FF2B5EF4-FFF2-40B4-BE49-F238E27FC236}">
                  <a16:creationId xmlns:a16="http://schemas.microsoft.com/office/drawing/2014/main" id="{B8374992-C4FC-46CC-892D-7C9D5AB2DE8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80" y="1494567"/>
            <a:ext cx="2862430" cy="988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25" y="3232876"/>
            <a:ext cx="1200975" cy="1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4294967295"/>
          </p:nvPr>
        </p:nvSpPr>
        <p:spPr>
          <a:xfrm>
            <a:off x="478485" y="2652632"/>
            <a:ext cx="2576513" cy="2608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White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dirty="0"/>
              <a:t>Is the color of milk and fresh snow, the color produced by the combination of all the colors of the visible spectrum.</a:t>
            </a:r>
            <a:endParaRPr sz="2000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4294967295"/>
          </p:nvPr>
        </p:nvSpPr>
        <p:spPr>
          <a:xfrm>
            <a:off x="1371600" y="372268"/>
            <a:ext cx="7772400" cy="6270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You can also split your content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294967295"/>
          </p:nvPr>
        </p:nvSpPr>
        <p:spPr>
          <a:xfrm>
            <a:off x="3390901" y="2652632"/>
            <a:ext cx="2400300" cy="2608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Black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dirty="0"/>
              <a:t>Is the color of ebony and of outer space. It has been the symbolic color of elegance, solemnity and authority.</a:t>
            </a:r>
            <a:endParaRPr sz="2000"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4294967295"/>
          </p:nvPr>
        </p:nvSpPr>
        <p:spPr>
          <a:xfrm>
            <a:off x="8458200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276" y="1577779"/>
            <a:ext cx="737024" cy="11690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1" y="1577779"/>
            <a:ext cx="737024" cy="1169073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6800001" y="1546742"/>
            <a:ext cx="1870075" cy="3471397"/>
            <a:chOff x="6689725" y="2314575"/>
            <a:chExt cx="1325563" cy="2460626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689725" y="2909888"/>
              <a:ext cx="1325563" cy="1865313"/>
            </a:xfrm>
            <a:custGeom>
              <a:avLst/>
              <a:gdLst>
                <a:gd name="T0" fmla="*/ 587 w 587"/>
                <a:gd name="T1" fmla="*/ 414 h 828"/>
                <a:gd name="T2" fmla="*/ 587 w 587"/>
                <a:gd name="T3" fmla="*/ 790 h 828"/>
                <a:gd name="T4" fmla="*/ 550 w 587"/>
                <a:gd name="T5" fmla="*/ 828 h 828"/>
                <a:gd name="T6" fmla="*/ 40 w 587"/>
                <a:gd name="T7" fmla="*/ 828 h 828"/>
                <a:gd name="T8" fmla="*/ 0 w 587"/>
                <a:gd name="T9" fmla="*/ 788 h 828"/>
                <a:gd name="T10" fmla="*/ 0 w 587"/>
                <a:gd name="T11" fmla="*/ 38 h 828"/>
                <a:gd name="T12" fmla="*/ 37 w 587"/>
                <a:gd name="T13" fmla="*/ 0 h 828"/>
                <a:gd name="T14" fmla="*/ 547 w 587"/>
                <a:gd name="T15" fmla="*/ 0 h 828"/>
                <a:gd name="T16" fmla="*/ 587 w 587"/>
                <a:gd name="T17" fmla="*/ 40 h 828"/>
                <a:gd name="T18" fmla="*/ 587 w 587"/>
                <a:gd name="T19" fmla="*/ 414 h 828"/>
                <a:gd name="T20" fmla="*/ 293 w 587"/>
                <a:gd name="T21" fmla="*/ 245 h 828"/>
                <a:gd name="T22" fmla="*/ 109 w 587"/>
                <a:gd name="T23" fmla="*/ 245 h 828"/>
                <a:gd name="T24" fmla="*/ 56 w 587"/>
                <a:gd name="T25" fmla="*/ 298 h 828"/>
                <a:gd name="T26" fmla="*/ 56 w 587"/>
                <a:gd name="T27" fmla="*/ 638 h 828"/>
                <a:gd name="T28" fmla="*/ 109 w 587"/>
                <a:gd name="T29" fmla="*/ 692 h 828"/>
                <a:gd name="T30" fmla="*/ 477 w 587"/>
                <a:gd name="T31" fmla="*/ 692 h 828"/>
                <a:gd name="T32" fmla="*/ 531 w 587"/>
                <a:gd name="T33" fmla="*/ 638 h 828"/>
                <a:gd name="T34" fmla="*/ 531 w 587"/>
                <a:gd name="T35" fmla="*/ 298 h 828"/>
                <a:gd name="T36" fmla="*/ 477 w 587"/>
                <a:gd name="T37" fmla="*/ 245 h 828"/>
                <a:gd name="T38" fmla="*/ 293 w 587"/>
                <a:gd name="T39" fmla="*/ 245 h 828"/>
                <a:gd name="T40" fmla="*/ 293 w 587"/>
                <a:gd name="T41" fmla="*/ 172 h 828"/>
                <a:gd name="T42" fmla="*/ 189 w 587"/>
                <a:gd name="T43" fmla="*/ 172 h 828"/>
                <a:gd name="T44" fmla="*/ 77 w 587"/>
                <a:gd name="T45" fmla="*/ 172 h 828"/>
                <a:gd name="T46" fmla="*/ 57 w 587"/>
                <a:gd name="T47" fmla="*/ 184 h 828"/>
                <a:gd name="T48" fmla="*/ 78 w 587"/>
                <a:gd name="T49" fmla="*/ 196 h 828"/>
                <a:gd name="T50" fmla="*/ 82 w 587"/>
                <a:gd name="T51" fmla="*/ 196 h 828"/>
                <a:gd name="T52" fmla="*/ 506 w 587"/>
                <a:gd name="T53" fmla="*/ 196 h 828"/>
                <a:gd name="T54" fmla="*/ 520 w 587"/>
                <a:gd name="T55" fmla="*/ 195 h 828"/>
                <a:gd name="T56" fmla="*/ 529 w 587"/>
                <a:gd name="T57" fmla="*/ 182 h 828"/>
                <a:gd name="T58" fmla="*/ 519 w 587"/>
                <a:gd name="T59" fmla="*/ 173 h 828"/>
                <a:gd name="T60" fmla="*/ 503 w 587"/>
                <a:gd name="T61" fmla="*/ 172 h 828"/>
                <a:gd name="T62" fmla="*/ 293 w 587"/>
                <a:gd name="T63" fmla="*/ 172 h 828"/>
                <a:gd name="T64" fmla="*/ 530 w 587"/>
                <a:gd name="T65" fmla="*/ 125 h 828"/>
                <a:gd name="T66" fmla="*/ 530 w 587"/>
                <a:gd name="T67" fmla="*/ 120 h 828"/>
                <a:gd name="T68" fmla="*/ 57 w 587"/>
                <a:gd name="T69" fmla="*/ 120 h 828"/>
                <a:gd name="T70" fmla="*/ 57 w 587"/>
                <a:gd name="T71" fmla="*/ 125 h 828"/>
                <a:gd name="T72" fmla="*/ 530 w 587"/>
                <a:gd name="T73" fmla="*/ 125 h 828"/>
                <a:gd name="T74" fmla="*/ 343 w 587"/>
                <a:gd name="T75" fmla="*/ 93 h 828"/>
                <a:gd name="T76" fmla="*/ 369 w 587"/>
                <a:gd name="T77" fmla="*/ 68 h 828"/>
                <a:gd name="T78" fmla="*/ 344 w 587"/>
                <a:gd name="T79" fmla="*/ 42 h 828"/>
                <a:gd name="T80" fmla="*/ 319 w 587"/>
                <a:gd name="T81" fmla="*/ 67 h 828"/>
                <a:gd name="T82" fmla="*/ 343 w 587"/>
                <a:gd name="T83" fmla="*/ 93 h 828"/>
                <a:gd name="T84" fmla="*/ 497 w 587"/>
                <a:gd name="T85" fmla="*/ 93 h 828"/>
                <a:gd name="T86" fmla="*/ 525 w 587"/>
                <a:gd name="T87" fmla="*/ 68 h 828"/>
                <a:gd name="T88" fmla="*/ 500 w 587"/>
                <a:gd name="T89" fmla="*/ 42 h 828"/>
                <a:gd name="T90" fmla="*/ 474 w 587"/>
                <a:gd name="T91" fmla="*/ 67 h 828"/>
                <a:gd name="T92" fmla="*/ 497 w 587"/>
                <a:gd name="T93" fmla="*/ 93 h 828"/>
                <a:gd name="T94" fmla="*/ 172 w 587"/>
                <a:gd name="T95" fmla="*/ 93 h 828"/>
                <a:gd name="T96" fmla="*/ 198 w 587"/>
                <a:gd name="T97" fmla="*/ 68 h 828"/>
                <a:gd name="T98" fmla="*/ 172 w 587"/>
                <a:gd name="T99" fmla="*/ 42 h 828"/>
                <a:gd name="T100" fmla="*/ 147 w 587"/>
                <a:gd name="T101" fmla="*/ 67 h 828"/>
                <a:gd name="T102" fmla="*/ 172 w 587"/>
                <a:gd name="T103" fmla="*/ 93 h 828"/>
                <a:gd name="T104" fmla="*/ 284 w 587"/>
                <a:gd name="T105" fmla="*/ 67 h 828"/>
                <a:gd name="T106" fmla="*/ 258 w 587"/>
                <a:gd name="T107" fmla="*/ 42 h 828"/>
                <a:gd name="T108" fmla="*/ 232 w 587"/>
                <a:gd name="T109" fmla="*/ 67 h 828"/>
                <a:gd name="T110" fmla="*/ 259 w 587"/>
                <a:gd name="T111" fmla="*/ 93 h 828"/>
                <a:gd name="T112" fmla="*/ 284 w 587"/>
                <a:gd name="T113" fmla="*/ 67 h 828"/>
                <a:gd name="T114" fmla="*/ 85 w 587"/>
                <a:gd name="T115" fmla="*/ 93 h 828"/>
                <a:gd name="T116" fmla="*/ 113 w 587"/>
                <a:gd name="T117" fmla="*/ 68 h 828"/>
                <a:gd name="T118" fmla="*/ 88 w 587"/>
                <a:gd name="T119" fmla="*/ 42 h 828"/>
                <a:gd name="T120" fmla="*/ 62 w 587"/>
                <a:gd name="T121" fmla="*/ 67 h 828"/>
                <a:gd name="T122" fmla="*/ 85 w 587"/>
                <a:gd name="T123" fmla="*/ 93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" h="828">
                  <a:moveTo>
                    <a:pt x="587" y="414"/>
                  </a:moveTo>
                  <a:cubicBezTo>
                    <a:pt x="587" y="540"/>
                    <a:pt x="587" y="665"/>
                    <a:pt x="587" y="790"/>
                  </a:cubicBezTo>
                  <a:cubicBezTo>
                    <a:pt x="587" y="823"/>
                    <a:pt x="582" y="828"/>
                    <a:pt x="550" y="828"/>
                  </a:cubicBezTo>
                  <a:cubicBezTo>
                    <a:pt x="380" y="828"/>
                    <a:pt x="210" y="828"/>
                    <a:pt x="40" y="828"/>
                  </a:cubicBezTo>
                  <a:cubicBezTo>
                    <a:pt x="4" y="828"/>
                    <a:pt x="0" y="824"/>
                    <a:pt x="0" y="788"/>
                  </a:cubicBezTo>
                  <a:cubicBezTo>
                    <a:pt x="0" y="538"/>
                    <a:pt x="0" y="288"/>
                    <a:pt x="0" y="38"/>
                  </a:cubicBezTo>
                  <a:cubicBezTo>
                    <a:pt x="0" y="4"/>
                    <a:pt x="4" y="0"/>
                    <a:pt x="37" y="0"/>
                  </a:cubicBezTo>
                  <a:cubicBezTo>
                    <a:pt x="207" y="0"/>
                    <a:pt x="377" y="0"/>
                    <a:pt x="547" y="0"/>
                  </a:cubicBezTo>
                  <a:cubicBezTo>
                    <a:pt x="583" y="0"/>
                    <a:pt x="587" y="3"/>
                    <a:pt x="587" y="40"/>
                  </a:cubicBezTo>
                  <a:cubicBezTo>
                    <a:pt x="587" y="165"/>
                    <a:pt x="587" y="290"/>
                    <a:pt x="587" y="414"/>
                  </a:cubicBezTo>
                  <a:close/>
                  <a:moveTo>
                    <a:pt x="293" y="245"/>
                  </a:moveTo>
                  <a:cubicBezTo>
                    <a:pt x="232" y="245"/>
                    <a:pt x="171" y="245"/>
                    <a:pt x="109" y="245"/>
                  </a:cubicBezTo>
                  <a:cubicBezTo>
                    <a:pt x="72" y="245"/>
                    <a:pt x="56" y="261"/>
                    <a:pt x="56" y="298"/>
                  </a:cubicBezTo>
                  <a:cubicBezTo>
                    <a:pt x="56" y="411"/>
                    <a:pt x="56" y="524"/>
                    <a:pt x="56" y="638"/>
                  </a:cubicBezTo>
                  <a:cubicBezTo>
                    <a:pt x="56" y="675"/>
                    <a:pt x="73" y="692"/>
                    <a:pt x="109" y="692"/>
                  </a:cubicBezTo>
                  <a:cubicBezTo>
                    <a:pt x="232" y="692"/>
                    <a:pt x="354" y="692"/>
                    <a:pt x="477" y="692"/>
                  </a:cubicBezTo>
                  <a:cubicBezTo>
                    <a:pt x="514" y="692"/>
                    <a:pt x="531" y="674"/>
                    <a:pt x="531" y="638"/>
                  </a:cubicBezTo>
                  <a:cubicBezTo>
                    <a:pt x="531" y="525"/>
                    <a:pt x="531" y="411"/>
                    <a:pt x="531" y="298"/>
                  </a:cubicBezTo>
                  <a:cubicBezTo>
                    <a:pt x="531" y="261"/>
                    <a:pt x="514" y="245"/>
                    <a:pt x="477" y="245"/>
                  </a:cubicBezTo>
                  <a:cubicBezTo>
                    <a:pt x="416" y="245"/>
                    <a:pt x="355" y="245"/>
                    <a:pt x="293" y="245"/>
                  </a:cubicBezTo>
                  <a:close/>
                  <a:moveTo>
                    <a:pt x="293" y="172"/>
                  </a:moveTo>
                  <a:cubicBezTo>
                    <a:pt x="259" y="172"/>
                    <a:pt x="224" y="172"/>
                    <a:pt x="189" y="172"/>
                  </a:cubicBezTo>
                  <a:cubicBezTo>
                    <a:pt x="152" y="172"/>
                    <a:pt x="115" y="172"/>
                    <a:pt x="77" y="172"/>
                  </a:cubicBezTo>
                  <a:cubicBezTo>
                    <a:pt x="68" y="172"/>
                    <a:pt x="56" y="170"/>
                    <a:pt x="57" y="184"/>
                  </a:cubicBezTo>
                  <a:cubicBezTo>
                    <a:pt x="58" y="189"/>
                    <a:pt x="71" y="192"/>
                    <a:pt x="78" y="196"/>
                  </a:cubicBezTo>
                  <a:cubicBezTo>
                    <a:pt x="79" y="196"/>
                    <a:pt x="81" y="196"/>
                    <a:pt x="82" y="196"/>
                  </a:cubicBezTo>
                  <a:cubicBezTo>
                    <a:pt x="224" y="196"/>
                    <a:pt x="365" y="196"/>
                    <a:pt x="506" y="196"/>
                  </a:cubicBezTo>
                  <a:cubicBezTo>
                    <a:pt x="511" y="196"/>
                    <a:pt x="516" y="197"/>
                    <a:pt x="520" y="195"/>
                  </a:cubicBezTo>
                  <a:cubicBezTo>
                    <a:pt x="524" y="192"/>
                    <a:pt x="528" y="187"/>
                    <a:pt x="529" y="182"/>
                  </a:cubicBezTo>
                  <a:cubicBezTo>
                    <a:pt x="530" y="180"/>
                    <a:pt x="523" y="174"/>
                    <a:pt x="519" y="173"/>
                  </a:cubicBezTo>
                  <a:cubicBezTo>
                    <a:pt x="514" y="171"/>
                    <a:pt x="508" y="172"/>
                    <a:pt x="503" y="172"/>
                  </a:cubicBezTo>
                  <a:cubicBezTo>
                    <a:pt x="433" y="172"/>
                    <a:pt x="363" y="172"/>
                    <a:pt x="293" y="172"/>
                  </a:cubicBezTo>
                  <a:close/>
                  <a:moveTo>
                    <a:pt x="530" y="125"/>
                  </a:moveTo>
                  <a:cubicBezTo>
                    <a:pt x="530" y="123"/>
                    <a:pt x="530" y="122"/>
                    <a:pt x="530" y="120"/>
                  </a:cubicBezTo>
                  <a:cubicBezTo>
                    <a:pt x="372" y="120"/>
                    <a:pt x="214" y="120"/>
                    <a:pt x="57" y="120"/>
                  </a:cubicBezTo>
                  <a:cubicBezTo>
                    <a:pt x="57" y="122"/>
                    <a:pt x="57" y="123"/>
                    <a:pt x="57" y="125"/>
                  </a:cubicBezTo>
                  <a:cubicBezTo>
                    <a:pt x="214" y="125"/>
                    <a:pt x="372" y="125"/>
                    <a:pt x="530" y="125"/>
                  </a:cubicBezTo>
                  <a:close/>
                  <a:moveTo>
                    <a:pt x="343" y="93"/>
                  </a:moveTo>
                  <a:cubicBezTo>
                    <a:pt x="359" y="91"/>
                    <a:pt x="369" y="83"/>
                    <a:pt x="369" y="68"/>
                  </a:cubicBezTo>
                  <a:cubicBezTo>
                    <a:pt x="370" y="52"/>
                    <a:pt x="359" y="43"/>
                    <a:pt x="344" y="42"/>
                  </a:cubicBezTo>
                  <a:cubicBezTo>
                    <a:pt x="330" y="41"/>
                    <a:pt x="318" y="53"/>
                    <a:pt x="319" y="67"/>
                  </a:cubicBezTo>
                  <a:cubicBezTo>
                    <a:pt x="319" y="83"/>
                    <a:pt x="328" y="91"/>
                    <a:pt x="343" y="93"/>
                  </a:cubicBezTo>
                  <a:close/>
                  <a:moveTo>
                    <a:pt x="497" y="93"/>
                  </a:moveTo>
                  <a:cubicBezTo>
                    <a:pt x="513" y="93"/>
                    <a:pt x="525" y="81"/>
                    <a:pt x="525" y="68"/>
                  </a:cubicBezTo>
                  <a:cubicBezTo>
                    <a:pt x="525" y="54"/>
                    <a:pt x="514" y="42"/>
                    <a:pt x="500" y="42"/>
                  </a:cubicBezTo>
                  <a:cubicBezTo>
                    <a:pt x="486" y="42"/>
                    <a:pt x="473" y="53"/>
                    <a:pt x="474" y="67"/>
                  </a:cubicBezTo>
                  <a:cubicBezTo>
                    <a:pt x="475" y="83"/>
                    <a:pt x="484" y="91"/>
                    <a:pt x="497" y="93"/>
                  </a:cubicBezTo>
                  <a:close/>
                  <a:moveTo>
                    <a:pt x="172" y="93"/>
                  </a:moveTo>
                  <a:cubicBezTo>
                    <a:pt x="187" y="92"/>
                    <a:pt x="197" y="84"/>
                    <a:pt x="198" y="68"/>
                  </a:cubicBezTo>
                  <a:cubicBezTo>
                    <a:pt x="200" y="55"/>
                    <a:pt x="186" y="41"/>
                    <a:pt x="172" y="42"/>
                  </a:cubicBezTo>
                  <a:cubicBezTo>
                    <a:pt x="158" y="43"/>
                    <a:pt x="147" y="52"/>
                    <a:pt x="147" y="67"/>
                  </a:cubicBezTo>
                  <a:cubicBezTo>
                    <a:pt x="147" y="83"/>
                    <a:pt x="157" y="91"/>
                    <a:pt x="172" y="93"/>
                  </a:cubicBezTo>
                  <a:close/>
                  <a:moveTo>
                    <a:pt x="284" y="67"/>
                  </a:moveTo>
                  <a:cubicBezTo>
                    <a:pt x="283" y="51"/>
                    <a:pt x="274" y="42"/>
                    <a:pt x="258" y="42"/>
                  </a:cubicBezTo>
                  <a:cubicBezTo>
                    <a:pt x="243" y="42"/>
                    <a:pt x="234" y="51"/>
                    <a:pt x="232" y="67"/>
                  </a:cubicBezTo>
                  <a:cubicBezTo>
                    <a:pt x="231" y="80"/>
                    <a:pt x="245" y="93"/>
                    <a:pt x="259" y="93"/>
                  </a:cubicBezTo>
                  <a:cubicBezTo>
                    <a:pt x="275" y="92"/>
                    <a:pt x="283" y="82"/>
                    <a:pt x="284" y="67"/>
                  </a:cubicBezTo>
                  <a:close/>
                  <a:moveTo>
                    <a:pt x="85" y="93"/>
                  </a:moveTo>
                  <a:cubicBezTo>
                    <a:pt x="101" y="93"/>
                    <a:pt x="113" y="82"/>
                    <a:pt x="113" y="68"/>
                  </a:cubicBezTo>
                  <a:cubicBezTo>
                    <a:pt x="112" y="52"/>
                    <a:pt x="103" y="42"/>
                    <a:pt x="88" y="42"/>
                  </a:cubicBezTo>
                  <a:cubicBezTo>
                    <a:pt x="72" y="42"/>
                    <a:pt x="62" y="51"/>
                    <a:pt x="62" y="67"/>
                  </a:cubicBezTo>
                  <a:cubicBezTo>
                    <a:pt x="62" y="83"/>
                    <a:pt x="71" y="91"/>
                    <a:pt x="85" y="93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700838" y="2489200"/>
              <a:ext cx="849313" cy="414338"/>
            </a:xfrm>
            <a:custGeom>
              <a:avLst/>
              <a:gdLst>
                <a:gd name="T0" fmla="*/ 38 w 376"/>
                <a:gd name="T1" fmla="*/ 71 h 184"/>
                <a:gd name="T2" fmla="*/ 0 w 376"/>
                <a:gd name="T3" fmla="*/ 51 h 184"/>
                <a:gd name="T4" fmla="*/ 35 w 376"/>
                <a:gd name="T5" fmla="*/ 35 h 184"/>
                <a:gd name="T6" fmla="*/ 79 w 376"/>
                <a:gd name="T7" fmla="*/ 0 h 184"/>
                <a:gd name="T8" fmla="*/ 297 w 376"/>
                <a:gd name="T9" fmla="*/ 0 h 184"/>
                <a:gd name="T10" fmla="*/ 340 w 376"/>
                <a:gd name="T11" fmla="*/ 35 h 184"/>
                <a:gd name="T12" fmla="*/ 373 w 376"/>
                <a:gd name="T13" fmla="*/ 53 h 184"/>
                <a:gd name="T14" fmla="*/ 343 w 376"/>
                <a:gd name="T15" fmla="*/ 73 h 184"/>
                <a:gd name="T16" fmla="*/ 337 w 376"/>
                <a:gd name="T17" fmla="*/ 69 h 184"/>
                <a:gd name="T18" fmla="*/ 337 w 376"/>
                <a:gd name="T19" fmla="*/ 154 h 184"/>
                <a:gd name="T20" fmla="*/ 311 w 376"/>
                <a:gd name="T21" fmla="*/ 183 h 184"/>
                <a:gd name="T22" fmla="*/ 65 w 376"/>
                <a:gd name="T23" fmla="*/ 183 h 184"/>
                <a:gd name="T24" fmla="*/ 38 w 376"/>
                <a:gd name="T25" fmla="*/ 155 h 184"/>
                <a:gd name="T26" fmla="*/ 38 w 376"/>
                <a:gd name="T27" fmla="*/ 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84">
                  <a:moveTo>
                    <a:pt x="38" y="71"/>
                  </a:moveTo>
                  <a:cubicBezTo>
                    <a:pt x="23" y="63"/>
                    <a:pt x="0" y="76"/>
                    <a:pt x="0" y="51"/>
                  </a:cubicBezTo>
                  <a:cubicBezTo>
                    <a:pt x="1" y="28"/>
                    <a:pt x="24" y="40"/>
                    <a:pt x="35" y="35"/>
                  </a:cubicBezTo>
                  <a:cubicBezTo>
                    <a:pt x="42" y="0"/>
                    <a:pt x="42" y="0"/>
                    <a:pt x="79" y="0"/>
                  </a:cubicBezTo>
                  <a:cubicBezTo>
                    <a:pt x="152" y="0"/>
                    <a:pt x="225" y="0"/>
                    <a:pt x="297" y="0"/>
                  </a:cubicBezTo>
                  <a:cubicBezTo>
                    <a:pt x="334" y="0"/>
                    <a:pt x="334" y="0"/>
                    <a:pt x="340" y="35"/>
                  </a:cubicBezTo>
                  <a:cubicBezTo>
                    <a:pt x="351" y="40"/>
                    <a:pt x="376" y="29"/>
                    <a:pt x="373" y="53"/>
                  </a:cubicBezTo>
                  <a:cubicBezTo>
                    <a:pt x="372" y="61"/>
                    <a:pt x="354" y="67"/>
                    <a:pt x="343" y="73"/>
                  </a:cubicBezTo>
                  <a:cubicBezTo>
                    <a:pt x="341" y="72"/>
                    <a:pt x="339" y="70"/>
                    <a:pt x="337" y="69"/>
                  </a:cubicBezTo>
                  <a:cubicBezTo>
                    <a:pt x="337" y="97"/>
                    <a:pt x="337" y="126"/>
                    <a:pt x="337" y="154"/>
                  </a:cubicBezTo>
                  <a:cubicBezTo>
                    <a:pt x="337" y="178"/>
                    <a:pt x="334" y="183"/>
                    <a:pt x="311" y="183"/>
                  </a:cubicBezTo>
                  <a:cubicBezTo>
                    <a:pt x="229" y="184"/>
                    <a:pt x="147" y="184"/>
                    <a:pt x="65" y="183"/>
                  </a:cubicBezTo>
                  <a:cubicBezTo>
                    <a:pt x="41" y="183"/>
                    <a:pt x="38" y="179"/>
                    <a:pt x="38" y="155"/>
                  </a:cubicBezTo>
                  <a:cubicBezTo>
                    <a:pt x="38" y="126"/>
                    <a:pt x="38" y="98"/>
                    <a:pt x="38" y="7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780213" y="2314575"/>
              <a:ext cx="685800" cy="150813"/>
            </a:xfrm>
            <a:custGeom>
              <a:avLst/>
              <a:gdLst>
                <a:gd name="T0" fmla="*/ 298 w 304"/>
                <a:gd name="T1" fmla="*/ 67 h 67"/>
                <a:gd name="T2" fmla="*/ 6 w 304"/>
                <a:gd name="T3" fmla="*/ 67 h 67"/>
                <a:gd name="T4" fmla="*/ 28 w 304"/>
                <a:gd name="T5" fmla="*/ 34 h 67"/>
                <a:gd name="T6" fmla="*/ 107 w 304"/>
                <a:gd name="T7" fmla="*/ 27 h 67"/>
                <a:gd name="T8" fmla="*/ 134 w 304"/>
                <a:gd name="T9" fmla="*/ 15 h 67"/>
                <a:gd name="T10" fmla="*/ 171 w 304"/>
                <a:gd name="T11" fmla="*/ 15 h 67"/>
                <a:gd name="T12" fmla="*/ 200 w 304"/>
                <a:gd name="T13" fmla="*/ 27 h 67"/>
                <a:gd name="T14" fmla="*/ 277 w 304"/>
                <a:gd name="T15" fmla="*/ 34 h 67"/>
                <a:gd name="T16" fmla="*/ 298 w 304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67">
                  <a:moveTo>
                    <a:pt x="298" y="67"/>
                  </a:moveTo>
                  <a:cubicBezTo>
                    <a:pt x="201" y="67"/>
                    <a:pt x="104" y="67"/>
                    <a:pt x="6" y="67"/>
                  </a:cubicBezTo>
                  <a:cubicBezTo>
                    <a:pt x="0" y="47"/>
                    <a:pt x="12" y="37"/>
                    <a:pt x="28" y="34"/>
                  </a:cubicBezTo>
                  <a:cubicBezTo>
                    <a:pt x="54" y="30"/>
                    <a:pt x="81" y="28"/>
                    <a:pt x="107" y="27"/>
                  </a:cubicBezTo>
                  <a:cubicBezTo>
                    <a:pt x="118" y="26"/>
                    <a:pt x="126" y="25"/>
                    <a:pt x="134" y="15"/>
                  </a:cubicBezTo>
                  <a:cubicBezTo>
                    <a:pt x="144" y="1"/>
                    <a:pt x="161" y="0"/>
                    <a:pt x="171" y="15"/>
                  </a:cubicBezTo>
                  <a:cubicBezTo>
                    <a:pt x="179" y="27"/>
                    <a:pt x="188" y="26"/>
                    <a:pt x="200" y="27"/>
                  </a:cubicBezTo>
                  <a:cubicBezTo>
                    <a:pt x="225" y="29"/>
                    <a:pt x="251" y="30"/>
                    <a:pt x="277" y="34"/>
                  </a:cubicBezTo>
                  <a:cubicBezTo>
                    <a:pt x="292" y="37"/>
                    <a:pt x="304" y="46"/>
                    <a:pt x="298" y="6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845300" y="3489325"/>
              <a:ext cx="1012825" cy="947738"/>
            </a:xfrm>
            <a:custGeom>
              <a:avLst/>
              <a:gdLst>
                <a:gd name="T0" fmla="*/ 224 w 449"/>
                <a:gd name="T1" fmla="*/ 421 h 421"/>
                <a:gd name="T2" fmla="*/ 40 w 449"/>
                <a:gd name="T3" fmla="*/ 421 h 421"/>
                <a:gd name="T4" fmla="*/ 0 w 449"/>
                <a:gd name="T5" fmla="*/ 382 h 421"/>
                <a:gd name="T6" fmla="*/ 0 w 449"/>
                <a:gd name="T7" fmla="*/ 40 h 421"/>
                <a:gd name="T8" fmla="*/ 40 w 449"/>
                <a:gd name="T9" fmla="*/ 0 h 421"/>
                <a:gd name="T10" fmla="*/ 408 w 449"/>
                <a:gd name="T11" fmla="*/ 0 h 421"/>
                <a:gd name="T12" fmla="*/ 449 w 449"/>
                <a:gd name="T13" fmla="*/ 40 h 421"/>
                <a:gd name="T14" fmla="*/ 449 w 449"/>
                <a:gd name="T15" fmla="*/ 382 h 421"/>
                <a:gd name="T16" fmla="*/ 408 w 449"/>
                <a:gd name="T17" fmla="*/ 421 h 421"/>
                <a:gd name="T18" fmla="*/ 224 w 449"/>
                <a:gd name="T1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421">
                  <a:moveTo>
                    <a:pt x="224" y="421"/>
                  </a:moveTo>
                  <a:cubicBezTo>
                    <a:pt x="163" y="421"/>
                    <a:pt x="102" y="421"/>
                    <a:pt x="40" y="421"/>
                  </a:cubicBezTo>
                  <a:cubicBezTo>
                    <a:pt x="11" y="421"/>
                    <a:pt x="0" y="411"/>
                    <a:pt x="0" y="382"/>
                  </a:cubicBezTo>
                  <a:cubicBezTo>
                    <a:pt x="0" y="268"/>
                    <a:pt x="0" y="154"/>
                    <a:pt x="0" y="40"/>
                  </a:cubicBezTo>
                  <a:cubicBezTo>
                    <a:pt x="0" y="11"/>
                    <a:pt x="11" y="0"/>
                    <a:pt x="40" y="0"/>
                  </a:cubicBezTo>
                  <a:cubicBezTo>
                    <a:pt x="163" y="0"/>
                    <a:pt x="286" y="0"/>
                    <a:pt x="408" y="0"/>
                  </a:cubicBezTo>
                  <a:cubicBezTo>
                    <a:pt x="437" y="0"/>
                    <a:pt x="449" y="11"/>
                    <a:pt x="449" y="40"/>
                  </a:cubicBezTo>
                  <a:cubicBezTo>
                    <a:pt x="449" y="154"/>
                    <a:pt x="449" y="268"/>
                    <a:pt x="449" y="382"/>
                  </a:cubicBezTo>
                  <a:cubicBezTo>
                    <a:pt x="449" y="411"/>
                    <a:pt x="438" y="421"/>
                    <a:pt x="408" y="421"/>
                  </a:cubicBezTo>
                  <a:cubicBezTo>
                    <a:pt x="347" y="421"/>
                    <a:pt x="286" y="421"/>
                    <a:pt x="224" y="42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429500" y="3013075"/>
              <a:ext cx="73025" cy="80963"/>
            </a:xfrm>
            <a:custGeom>
              <a:avLst/>
              <a:gdLst>
                <a:gd name="T0" fmla="*/ 17 w 32"/>
                <a:gd name="T1" fmla="*/ 0 h 36"/>
                <a:gd name="T2" fmla="*/ 31 w 32"/>
                <a:gd name="T3" fmla="*/ 21 h 36"/>
                <a:gd name="T4" fmla="*/ 16 w 32"/>
                <a:gd name="T5" fmla="*/ 35 h 36"/>
                <a:gd name="T6" fmla="*/ 1 w 32"/>
                <a:gd name="T7" fmla="*/ 20 h 36"/>
                <a:gd name="T8" fmla="*/ 17 w 3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17" y="0"/>
                  </a:moveTo>
                  <a:cubicBezTo>
                    <a:pt x="24" y="10"/>
                    <a:pt x="32" y="16"/>
                    <a:pt x="31" y="21"/>
                  </a:cubicBezTo>
                  <a:cubicBezTo>
                    <a:pt x="30" y="27"/>
                    <a:pt x="21" y="36"/>
                    <a:pt x="16" y="35"/>
                  </a:cubicBezTo>
                  <a:cubicBezTo>
                    <a:pt x="10" y="34"/>
                    <a:pt x="2" y="26"/>
                    <a:pt x="1" y="20"/>
                  </a:cubicBezTo>
                  <a:cubicBezTo>
                    <a:pt x="0" y="16"/>
                    <a:pt x="9" y="9"/>
                    <a:pt x="17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780338" y="3028950"/>
              <a:ext cx="90488" cy="63500"/>
            </a:xfrm>
            <a:custGeom>
              <a:avLst/>
              <a:gdLst>
                <a:gd name="T0" fmla="*/ 40 w 40"/>
                <a:gd name="T1" fmla="*/ 15 h 28"/>
                <a:gd name="T2" fmla="*/ 17 w 40"/>
                <a:gd name="T3" fmla="*/ 28 h 28"/>
                <a:gd name="T4" fmla="*/ 0 w 40"/>
                <a:gd name="T5" fmla="*/ 15 h 28"/>
                <a:gd name="T6" fmla="*/ 17 w 40"/>
                <a:gd name="T7" fmla="*/ 1 h 28"/>
                <a:gd name="T8" fmla="*/ 40 w 40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40" y="15"/>
                  </a:moveTo>
                  <a:cubicBezTo>
                    <a:pt x="29" y="22"/>
                    <a:pt x="22" y="28"/>
                    <a:pt x="17" y="28"/>
                  </a:cubicBezTo>
                  <a:cubicBezTo>
                    <a:pt x="11" y="27"/>
                    <a:pt x="6" y="20"/>
                    <a:pt x="0" y="15"/>
                  </a:cubicBezTo>
                  <a:cubicBezTo>
                    <a:pt x="6" y="10"/>
                    <a:pt x="11" y="2"/>
                    <a:pt x="17" y="1"/>
                  </a:cubicBezTo>
                  <a:cubicBezTo>
                    <a:pt x="22" y="0"/>
                    <a:pt x="29" y="7"/>
                    <a:pt x="40" y="1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042150" y="3028950"/>
              <a:ext cx="71438" cy="79375"/>
            </a:xfrm>
            <a:custGeom>
              <a:avLst/>
              <a:gdLst>
                <a:gd name="T0" fmla="*/ 16 w 32"/>
                <a:gd name="T1" fmla="*/ 35 h 35"/>
                <a:gd name="T2" fmla="*/ 1 w 32"/>
                <a:gd name="T3" fmla="*/ 15 h 35"/>
                <a:gd name="T4" fmla="*/ 18 w 32"/>
                <a:gd name="T5" fmla="*/ 1 h 35"/>
                <a:gd name="T6" fmla="*/ 32 w 32"/>
                <a:gd name="T7" fmla="*/ 15 h 35"/>
                <a:gd name="T8" fmla="*/ 16 w 3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35"/>
                  </a:moveTo>
                  <a:cubicBezTo>
                    <a:pt x="9" y="26"/>
                    <a:pt x="0" y="18"/>
                    <a:pt x="1" y="15"/>
                  </a:cubicBezTo>
                  <a:cubicBezTo>
                    <a:pt x="4" y="9"/>
                    <a:pt x="12" y="2"/>
                    <a:pt x="18" y="1"/>
                  </a:cubicBezTo>
                  <a:cubicBezTo>
                    <a:pt x="22" y="0"/>
                    <a:pt x="32" y="10"/>
                    <a:pt x="32" y="15"/>
                  </a:cubicBezTo>
                  <a:cubicBezTo>
                    <a:pt x="32" y="20"/>
                    <a:pt x="24" y="26"/>
                    <a:pt x="16" y="3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235825" y="3013075"/>
              <a:ext cx="73025" cy="80963"/>
            </a:xfrm>
            <a:custGeom>
              <a:avLst/>
              <a:gdLst>
                <a:gd name="T0" fmla="*/ 15 w 32"/>
                <a:gd name="T1" fmla="*/ 0 h 36"/>
                <a:gd name="T2" fmla="*/ 32 w 32"/>
                <a:gd name="T3" fmla="*/ 20 h 36"/>
                <a:gd name="T4" fmla="*/ 16 w 32"/>
                <a:gd name="T5" fmla="*/ 35 h 36"/>
                <a:gd name="T6" fmla="*/ 1 w 32"/>
                <a:gd name="T7" fmla="*/ 22 h 36"/>
                <a:gd name="T8" fmla="*/ 15 w 3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6">
                  <a:moveTo>
                    <a:pt x="15" y="0"/>
                  </a:moveTo>
                  <a:cubicBezTo>
                    <a:pt x="23" y="9"/>
                    <a:pt x="32" y="15"/>
                    <a:pt x="32" y="20"/>
                  </a:cubicBezTo>
                  <a:cubicBezTo>
                    <a:pt x="30" y="26"/>
                    <a:pt x="22" y="34"/>
                    <a:pt x="16" y="35"/>
                  </a:cubicBezTo>
                  <a:cubicBezTo>
                    <a:pt x="12" y="36"/>
                    <a:pt x="2" y="27"/>
                    <a:pt x="1" y="22"/>
                  </a:cubicBezTo>
                  <a:cubicBezTo>
                    <a:pt x="0" y="17"/>
                    <a:pt x="8" y="10"/>
                    <a:pt x="15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850063" y="3013075"/>
              <a:ext cx="69850" cy="79375"/>
            </a:xfrm>
            <a:custGeom>
              <a:avLst/>
              <a:gdLst>
                <a:gd name="T0" fmla="*/ 15 w 31"/>
                <a:gd name="T1" fmla="*/ 0 h 35"/>
                <a:gd name="T2" fmla="*/ 31 w 31"/>
                <a:gd name="T3" fmla="*/ 20 h 35"/>
                <a:gd name="T4" fmla="*/ 18 w 31"/>
                <a:gd name="T5" fmla="*/ 35 h 35"/>
                <a:gd name="T6" fmla="*/ 1 w 31"/>
                <a:gd name="T7" fmla="*/ 21 h 35"/>
                <a:gd name="T8" fmla="*/ 15 w 3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3" y="9"/>
                    <a:pt x="31" y="15"/>
                    <a:pt x="31" y="20"/>
                  </a:cubicBezTo>
                  <a:cubicBezTo>
                    <a:pt x="31" y="25"/>
                    <a:pt x="22" y="35"/>
                    <a:pt x="18" y="35"/>
                  </a:cubicBezTo>
                  <a:cubicBezTo>
                    <a:pt x="12" y="34"/>
                    <a:pt x="3" y="27"/>
                    <a:pt x="1" y="21"/>
                  </a:cubicBezTo>
                  <a:cubicBezTo>
                    <a:pt x="0" y="18"/>
                    <a:pt x="8" y="10"/>
                    <a:pt x="15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714125" y="543950"/>
            <a:ext cx="771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Contenido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cxnSp>
        <p:nvCxnSpPr>
          <p:cNvPr id="13" name="Elbow Connector 14">
            <a:extLst>
              <a:ext uri="{FF2B5EF4-FFF2-40B4-BE49-F238E27FC236}">
                <a16:creationId xmlns:a16="http://schemas.microsoft.com/office/drawing/2014/main" id="{1ADF520C-8261-474A-A01A-940817AC88AB}"/>
              </a:ext>
            </a:extLst>
          </p:cNvPr>
          <p:cNvCxnSpPr>
            <a:cxnSpLocks/>
          </p:cNvCxnSpPr>
          <p:nvPr/>
        </p:nvCxnSpPr>
        <p:spPr>
          <a:xfrm flipV="1">
            <a:off x="1125654" y="3673823"/>
            <a:ext cx="989780" cy="337182"/>
          </a:xfrm>
          <a:prstGeom prst="bentConnector3">
            <a:avLst>
              <a:gd name="adj1" fmla="val -21013"/>
            </a:avLst>
          </a:prstGeom>
          <a:noFill/>
          <a:ln w="25400" cap="flat" cmpd="sng" algn="ctr">
            <a:solidFill>
              <a:srgbClr val="7F694C">
                <a:lumMod val="75000"/>
                <a:alpha val="70000"/>
              </a:srgbClr>
            </a:solidFill>
            <a:prstDash val="solid"/>
            <a:headEnd type="oval"/>
            <a:tailEnd type="oval"/>
          </a:ln>
          <a:effectLst/>
        </p:spPr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0BEA3-354E-47F1-858E-AC97BEEAE8D4}"/>
              </a:ext>
            </a:extLst>
          </p:cNvPr>
          <p:cNvGrpSpPr/>
          <p:nvPr/>
        </p:nvGrpSpPr>
        <p:grpSpPr>
          <a:xfrm>
            <a:off x="1238169" y="3911392"/>
            <a:ext cx="1324079" cy="679410"/>
            <a:chOff x="1418442" y="3789040"/>
            <a:chExt cx="2045528" cy="1049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9C3BDD-659C-46AE-A6E9-D7B283F5B862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566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Calibri" pitchFamily="34" charset="0"/>
                </a:rPr>
                <a:t>Presentation</a:t>
              </a:r>
              <a:endParaRPr lang="ko-KR" altLang="en-US" sz="900" b="1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C6F4E4-6D0D-4B70-A06B-9B42EF9D5B5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845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357DA9-19D4-4C6D-8893-570936FB8348}"/>
              </a:ext>
            </a:extLst>
          </p:cNvPr>
          <p:cNvGrpSpPr/>
          <p:nvPr/>
        </p:nvGrpSpPr>
        <p:grpSpPr>
          <a:xfrm>
            <a:off x="4094094" y="4011005"/>
            <a:ext cx="1324079" cy="679410"/>
            <a:chOff x="1418442" y="3789040"/>
            <a:chExt cx="2045528" cy="10496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11D17D-DF26-4136-B902-5B8F94F3BD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566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Calibri" pitchFamily="34" charset="0"/>
                </a:rPr>
                <a:t>Presentation</a:t>
              </a:r>
              <a:endParaRPr lang="ko-KR" altLang="en-US" sz="900" b="1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58D43-7D26-42F2-868D-345B3544743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845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D1E1B4-0D67-4CCA-B66B-A00F83F7562A}"/>
              </a:ext>
            </a:extLst>
          </p:cNvPr>
          <p:cNvGrpSpPr/>
          <p:nvPr/>
        </p:nvGrpSpPr>
        <p:grpSpPr>
          <a:xfrm>
            <a:off x="6725338" y="3911392"/>
            <a:ext cx="1324079" cy="679410"/>
            <a:chOff x="1418442" y="3789040"/>
            <a:chExt cx="2045528" cy="10496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119EC-7441-4652-B307-04843BD04658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566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Calibri" pitchFamily="34" charset="0"/>
                </a:rPr>
                <a:t>Presentation</a:t>
              </a:r>
              <a:endParaRPr lang="ko-KR" altLang="en-US" sz="900" b="1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563722-3B1E-47C8-B7AA-4E493FB9CE8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845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</a:endParaRPr>
            </a:p>
          </p:txBody>
        </p:sp>
      </p:grpSp>
      <p:cxnSp>
        <p:nvCxnSpPr>
          <p:cNvPr id="23" name="Elbow Connector 30">
            <a:extLst>
              <a:ext uri="{FF2B5EF4-FFF2-40B4-BE49-F238E27FC236}">
                <a16:creationId xmlns:a16="http://schemas.microsoft.com/office/drawing/2014/main" id="{2379F85C-BBD7-4D76-9E5B-2FB8FD6296BD}"/>
              </a:ext>
            </a:extLst>
          </p:cNvPr>
          <p:cNvCxnSpPr>
            <a:cxnSpLocks/>
          </p:cNvCxnSpPr>
          <p:nvPr/>
        </p:nvCxnSpPr>
        <p:spPr>
          <a:xfrm flipV="1">
            <a:off x="3968415" y="3749134"/>
            <a:ext cx="926462" cy="361484"/>
          </a:xfrm>
          <a:prstGeom prst="bentConnector3">
            <a:avLst>
              <a:gd name="adj1" fmla="val -15731"/>
            </a:avLst>
          </a:prstGeom>
          <a:noFill/>
          <a:ln w="25400" cap="flat" cmpd="sng" algn="ctr">
            <a:solidFill>
              <a:srgbClr val="8A7C5C">
                <a:alpha val="70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24" name="Elbow Connector 33">
            <a:extLst>
              <a:ext uri="{FF2B5EF4-FFF2-40B4-BE49-F238E27FC236}">
                <a16:creationId xmlns:a16="http://schemas.microsoft.com/office/drawing/2014/main" id="{B758394B-CB2A-47B2-B99E-7D11B7D9A8A7}"/>
              </a:ext>
            </a:extLst>
          </p:cNvPr>
          <p:cNvCxnSpPr>
            <a:cxnSpLocks/>
          </p:cNvCxnSpPr>
          <p:nvPr/>
        </p:nvCxnSpPr>
        <p:spPr>
          <a:xfrm rot="10800000">
            <a:off x="6828704" y="3673824"/>
            <a:ext cx="1319716" cy="337181"/>
          </a:xfrm>
          <a:prstGeom prst="bentConnector3">
            <a:avLst>
              <a:gd name="adj1" fmla="val -19611"/>
            </a:avLst>
          </a:prstGeom>
          <a:noFill/>
          <a:ln w="25400" cap="flat" cmpd="sng" algn="ctr">
            <a:solidFill>
              <a:srgbClr val="FFF1C6">
                <a:lumMod val="50000"/>
                <a:alpha val="70000"/>
              </a:srgbClr>
            </a:solidFill>
            <a:prstDash val="solid"/>
            <a:headEnd type="oval"/>
            <a:tailEnd type="oval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132628-1B87-451C-BB7B-D89EBEBF31CE}"/>
              </a:ext>
            </a:extLst>
          </p:cNvPr>
          <p:cNvGrpSpPr/>
          <p:nvPr/>
        </p:nvGrpSpPr>
        <p:grpSpPr>
          <a:xfrm>
            <a:off x="1070106" y="1597015"/>
            <a:ext cx="1324079" cy="679410"/>
            <a:chOff x="1418442" y="3789040"/>
            <a:chExt cx="2045528" cy="10496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3F21C9-B5BC-4095-A853-F20F24E4EF2D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566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Calibri" pitchFamily="34" charset="0"/>
                </a:rPr>
                <a:t>Presentation</a:t>
              </a:r>
              <a:endParaRPr lang="ko-KR" altLang="en-US" sz="900" b="1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5DDF2-DF42-4FC4-9B7E-D391F716EDE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845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</a:endParaRPr>
            </a:p>
          </p:txBody>
        </p:sp>
      </p:grpSp>
      <p:cxnSp>
        <p:nvCxnSpPr>
          <p:cNvPr id="28" name="Elbow Connector 43">
            <a:extLst>
              <a:ext uri="{FF2B5EF4-FFF2-40B4-BE49-F238E27FC236}">
                <a16:creationId xmlns:a16="http://schemas.microsoft.com/office/drawing/2014/main" id="{2085084D-9491-4B46-871F-18ECA41711FA}"/>
              </a:ext>
            </a:extLst>
          </p:cNvPr>
          <p:cNvCxnSpPr/>
          <p:nvPr/>
        </p:nvCxnSpPr>
        <p:spPr>
          <a:xfrm>
            <a:off x="916577" y="1720283"/>
            <a:ext cx="1645671" cy="552943"/>
          </a:xfrm>
          <a:prstGeom prst="bentConnector3">
            <a:avLst>
              <a:gd name="adj1" fmla="val -6919"/>
            </a:avLst>
          </a:prstGeom>
          <a:noFill/>
          <a:ln w="25400" cap="flat" cmpd="sng" algn="ctr">
            <a:solidFill>
              <a:srgbClr val="BEB296">
                <a:alpha val="70000"/>
              </a:srgbClr>
            </a:solidFill>
            <a:prstDash val="solid"/>
            <a:headEnd type="oval"/>
            <a:tailEnd type="oval"/>
          </a:ln>
          <a:effectLst/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ECE028-58E4-4E68-A7C4-C6004DA2C01C}"/>
              </a:ext>
            </a:extLst>
          </p:cNvPr>
          <p:cNvGrpSpPr/>
          <p:nvPr/>
        </p:nvGrpSpPr>
        <p:grpSpPr>
          <a:xfrm>
            <a:off x="6828704" y="1672924"/>
            <a:ext cx="1324079" cy="679410"/>
            <a:chOff x="1418442" y="3789040"/>
            <a:chExt cx="2045528" cy="10496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02B60F-59E8-4C04-87D4-80001D210DA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566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Calibri" pitchFamily="34" charset="0"/>
                </a:rPr>
                <a:t>Presentation</a:t>
              </a:r>
              <a:endParaRPr lang="ko-KR" altLang="en-US" sz="900" b="1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DC783D-AC40-4A04-AC28-1A021DD8D25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7845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50000"/>
                    </a:schemeClr>
                  </a:solidFill>
                  <a:latin typeface="Roboto" panose="020B0604020202020204" charset="0"/>
                  <a:ea typeface="Roboto" panose="020B0604020202020204" charset="0"/>
                </a:rPr>
                <a:t>Get a modern PowerPoint  Presentation that is beautifully designed.</a:t>
              </a:r>
              <a:endParaRPr lang="ko-KR" altLang="en-US" sz="900" dirty="0">
                <a:solidFill>
                  <a:schemeClr val="accent4">
                    <a:lumMod val="50000"/>
                  </a:schemeClr>
                </a:solidFill>
                <a:latin typeface="Roboto" panose="020B0604020202020204" charset="0"/>
              </a:endParaRPr>
            </a:p>
          </p:txBody>
        </p:sp>
      </p:grpSp>
      <p:cxnSp>
        <p:nvCxnSpPr>
          <p:cNvPr id="32" name="Elbow Connector 55">
            <a:extLst>
              <a:ext uri="{FF2B5EF4-FFF2-40B4-BE49-F238E27FC236}">
                <a16:creationId xmlns:a16="http://schemas.microsoft.com/office/drawing/2014/main" id="{67A69DF5-F536-4184-9694-E80F89841402}"/>
              </a:ext>
            </a:extLst>
          </p:cNvPr>
          <p:cNvCxnSpPr/>
          <p:nvPr/>
        </p:nvCxnSpPr>
        <p:spPr>
          <a:xfrm flipV="1">
            <a:off x="6430196" y="1772538"/>
            <a:ext cx="1783804" cy="599556"/>
          </a:xfrm>
          <a:prstGeom prst="bentConnector3">
            <a:avLst>
              <a:gd name="adj1" fmla="val 117007"/>
            </a:avLst>
          </a:prstGeom>
          <a:noFill/>
          <a:ln w="25400" cap="flat" cmpd="sng" algn="ctr">
            <a:solidFill>
              <a:srgbClr val="BB9245">
                <a:alpha val="70000"/>
              </a:srgbClr>
            </a:solidFill>
            <a:prstDash val="solid"/>
            <a:headEnd type="oval"/>
            <a:tailEnd type="oval"/>
          </a:ln>
          <a:effectLst/>
        </p:spPr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53" y="1086452"/>
            <a:ext cx="2802937" cy="24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928;p62"/>
          <p:cNvSpPr txBox="1">
            <a:spLocks/>
          </p:cNvSpPr>
          <p:nvPr/>
        </p:nvSpPr>
        <p:spPr>
          <a:xfrm>
            <a:off x="714125" y="546825"/>
            <a:ext cx="7660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Important Percentages</a:t>
            </a:r>
            <a:endParaRPr kumimoji="0" lang="es-PE" sz="3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40" name="Google Shape;929;p62"/>
          <p:cNvSpPr txBox="1">
            <a:spLocks/>
          </p:cNvSpPr>
          <p:nvPr/>
        </p:nvSpPr>
        <p:spPr>
          <a:xfrm>
            <a:off x="2390700" y="1772513"/>
            <a:ext cx="4362600" cy="3657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Mercury is the closest planet to the Sun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1" name="Google Shape;930;p62"/>
          <p:cNvSpPr txBox="1">
            <a:spLocks/>
          </p:cNvSpPr>
          <p:nvPr/>
        </p:nvSpPr>
        <p:spPr>
          <a:xfrm>
            <a:off x="2643000" y="1224113"/>
            <a:ext cx="3858000" cy="4980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ibre Baskerville"/>
              <a:buNone/>
              <a:defRPr sz="3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0B7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n" sz="3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33.5%</a:t>
            </a:r>
            <a:endParaRPr kumimoji="0" lang="en" sz="3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42" name="Google Shape;931;p62"/>
          <p:cNvSpPr txBox="1">
            <a:spLocks/>
          </p:cNvSpPr>
          <p:nvPr/>
        </p:nvSpPr>
        <p:spPr>
          <a:xfrm>
            <a:off x="2390700" y="2999057"/>
            <a:ext cx="4362600" cy="3657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 cold place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3" name="Google Shape;932;p62"/>
          <p:cNvSpPr txBox="1">
            <a:spLocks/>
          </p:cNvSpPr>
          <p:nvPr/>
        </p:nvSpPr>
        <p:spPr>
          <a:xfrm>
            <a:off x="2643000" y="3678005"/>
            <a:ext cx="3858000" cy="4980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ibre Baskerville"/>
              <a:buNone/>
              <a:defRPr sz="3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0B7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n" sz="3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18.2%</a:t>
            </a:r>
            <a:endParaRPr kumimoji="0" lang="en" sz="3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44" name="Google Shape;933;p62"/>
          <p:cNvSpPr txBox="1">
            <a:spLocks/>
          </p:cNvSpPr>
          <p:nvPr/>
        </p:nvSpPr>
        <p:spPr>
          <a:xfrm>
            <a:off x="2390700" y="4225602"/>
            <a:ext cx="4362600" cy="3657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Saturn is the ringed one and a gas giant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5" name="Google Shape;934;p62"/>
          <p:cNvSpPr txBox="1">
            <a:spLocks/>
          </p:cNvSpPr>
          <p:nvPr/>
        </p:nvSpPr>
        <p:spPr>
          <a:xfrm>
            <a:off x="2643000" y="2451059"/>
            <a:ext cx="3858000" cy="498000"/>
          </a:xfrm>
          <a:prstGeom prst="rect">
            <a:avLst/>
          </a:prstGeom>
          <a:solidFill>
            <a:srgbClr val="BEB2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Libre Baskerville"/>
              <a:buNone/>
              <a:defRPr sz="38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0B7"/>
              </a:buClr>
              <a:buSzPts val="3600"/>
              <a:buFont typeface="Libre Baskerville"/>
              <a:buNone/>
              <a:tabLst/>
              <a:defRPr/>
            </a:pPr>
            <a:r>
              <a:rPr kumimoji="0" lang="en" sz="3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26.7%</a:t>
            </a:r>
            <a:endParaRPr kumimoji="0" lang="en" sz="3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7218947" y="1531238"/>
            <a:ext cx="1669467" cy="3358263"/>
            <a:chOff x="7380288" y="1855788"/>
            <a:chExt cx="1508126" cy="303371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427913" y="3409951"/>
              <a:ext cx="1274763" cy="1479550"/>
            </a:xfrm>
            <a:custGeom>
              <a:avLst/>
              <a:gdLst>
                <a:gd name="T0" fmla="*/ 0 w 184"/>
                <a:gd name="T1" fmla="*/ 108 h 215"/>
                <a:gd name="T2" fmla="*/ 0 w 184"/>
                <a:gd name="T3" fmla="*/ 8 h 215"/>
                <a:gd name="T4" fmla="*/ 8 w 184"/>
                <a:gd name="T5" fmla="*/ 0 h 215"/>
                <a:gd name="T6" fmla="*/ 156 w 184"/>
                <a:gd name="T7" fmla="*/ 0 h 215"/>
                <a:gd name="T8" fmla="*/ 176 w 184"/>
                <a:gd name="T9" fmla="*/ 0 h 215"/>
                <a:gd name="T10" fmla="*/ 184 w 184"/>
                <a:gd name="T11" fmla="*/ 8 h 215"/>
                <a:gd name="T12" fmla="*/ 184 w 184"/>
                <a:gd name="T13" fmla="*/ 106 h 215"/>
                <a:gd name="T14" fmla="*/ 184 w 184"/>
                <a:gd name="T15" fmla="*/ 207 h 215"/>
                <a:gd name="T16" fmla="*/ 176 w 184"/>
                <a:gd name="T17" fmla="*/ 215 h 215"/>
                <a:gd name="T18" fmla="*/ 8 w 184"/>
                <a:gd name="T19" fmla="*/ 215 h 215"/>
                <a:gd name="T20" fmla="*/ 0 w 184"/>
                <a:gd name="T21" fmla="*/ 207 h 215"/>
                <a:gd name="T22" fmla="*/ 0 w 184"/>
                <a:gd name="T23" fmla="*/ 108 h 215"/>
                <a:gd name="T24" fmla="*/ 92 w 184"/>
                <a:gd name="T25" fmla="*/ 46 h 215"/>
                <a:gd name="T26" fmla="*/ 8 w 184"/>
                <a:gd name="T27" fmla="*/ 46 h 215"/>
                <a:gd name="T28" fmla="*/ 2 w 184"/>
                <a:gd name="T29" fmla="*/ 51 h 215"/>
                <a:gd name="T30" fmla="*/ 2 w 184"/>
                <a:gd name="T31" fmla="*/ 174 h 215"/>
                <a:gd name="T32" fmla="*/ 8 w 184"/>
                <a:gd name="T33" fmla="*/ 180 h 215"/>
                <a:gd name="T34" fmla="*/ 176 w 184"/>
                <a:gd name="T35" fmla="*/ 180 h 215"/>
                <a:gd name="T36" fmla="*/ 182 w 184"/>
                <a:gd name="T37" fmla="*/ 174 h 215"/>
                <a:gd name="T38" fmla="*/ 182 w 184"/>
                <a:gd name="T39" fmla="*/ 51 h 215"/>
                <a:gd name="T40" fmla="*/ 176 w 184"/>
                <a:gd name="T41" fmla="*/ 46 h 215"/>
                <a:gd name="T42" fmla="*/ 92 w 184"/>
                <a:gd name="T43" fmla="*/ 46 h 215"/>
                <a:gd name="T44" fmla="*/ 36 w 184"/>
                <a:gd name="T45" fmla="*/ 29 h 215"/>
                <a:gd name="T46" fmla="*/ 46 w 184"/>
                <a:gd name="T47" fmla="*/ 20 h 215"/>
                <a:gd name="T48" fmla="*/ 36 w 184"/>
                <a:gd name="T49" fmla="*/ 11 h 215"/>
                <a:gd name="T50" fmla="*/ 27 w 184"/>
                <a:gd name="T51" fmla="*/ 20 h 215"/>
                <a:gd name="T52" fmla="*/ 36 w 184"/>
                <a:gd name="T53" fmla="*/ 29 h 215"/>
                <a:gd name="T54" fmla="*/ 64 w 184"/>
                <a:gd name="T55" fmla="*/ 29 h 215"/>
                <a:gd name="T56" fmla="*/ 74 w 184"/>
                <a:gd name="T57" fmla="*/ 21 h 215"/>
                <a:gd name="T58" fmla="*/ 64 w 184"/>
                <a:gd name="T59" fmla="*/ 11 h 215"/>
                <a:gd name="T60" fmla="*/ 55 w 184"/>
                <a:gd name="T61" fmla="*/ 20 h 215"/>
                <a:gd name="T62" fmla="*/ 64 w 184"/>
                <a:gd name="T63" fmla="*/ 29 h 215"/>
                <a:gd name="T64" fmla="*/ 120 w 184"/>
                <a:gd name="T65" fmla="*/ 29 h 215"/>
                <a:gd name="T66" fmla="*/ 129 w 184"/>
                <a:gd name="T67" fmla="*/ 20 h 215"/>
                <a:gd name="T68" fmla="*/ 119 w 184"/>
                <a:gd name="T69" fmla="*/ 11 h 215"/>
                <a:gd name="T70" fmla="*/ 111 w 184"/>
                <a:gd name="T71" fmla="*/ 20 h 215"/>
                <a:gd name="T72" fmla="*/ 120 w 184"/>
                <a:gd name="T73" fmla="*/ 29 h 215"/>
                <a:gd name="T74" fmla="*/ 92 w 184"/>
                <a:gd name="T75" fmla="*/ 29 h 215"/>
                <a:gd name="T76" fmla="*/ 101 w 184"/>
                <a:gd name="T77" fmla="*/ 20 h 215"/>
                <a:gd name="T78" fmla="*/ 92 w 184"/>
                <a:gd name="T79" fmla="*/ 11 h 215"/>
                <a:gd name="T80" fmla="*/ 83 w 184"/>
                <a:gd name="T81" fmla="*/ 20 h 215"/>
                <a:gd name="T82" fmla="*/ 92 w 184"/>
                <a:gd name="T83" fmla="*/ 29 h 215"/>
                <a:gd name="T84" fmla="*/ 138 w 184"/>
                <a:gd name="T85" fmla="*/ 20 h 215"/>
                <a:gd name="T86" fmla="*/ 147 w 184"/>
                <a:gd name="T87" fmla="*/ 29 h 215"/>
                <a:gd name="T88" fmla="*/ 157 w 184"/>
                <a:gd name="T89" fmla="*/ 20 h 215"/>
                <a:gd name="T90" fmla="*/ 148 w 184"/>
                <a:gd name="T91" fmla="*/ 11 h 215"/>
                <a:gd name="T92" fmla="*/ 138 w 184"/>
                <a:gd name="T93" fmla="*/ 2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215">
                  <a:moveTo>
                    <a:pt x="0" y="108"/>
                  </a:moveTo>
                  <a:cubicBezTo>
                    <a:pt x="0" y="74"/>
                    <a:pt x="0" y="41"/>
                    <a:pt x="0" y="8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57" y="0"/>
                    <a:pt x="107" y="0"/>
                    <a:pt x="156" y="0"/>
                  </a:cubicBezTo>
                  <a:cubicBezTo>
                    <a:pt x="163" y="0"/>
                    <a:pt x="169" y="0"/>
                    <a:pt x="176" y="0"/>
                  </a:cubicBezTo>
                  <a:cubicBezTo>
                    <a:pt x="183" y="0"/>
                    <a:pt x="184" y="1"/>
                    <a:pt x="184" y="8"/>
                  </a:cubicBezTo>
                  <a:cubicBezTo>
                    <a:pt x="184" y="41"/>
                    <a:pt x="184" y="74"/>
                    <a:pt x="184" y="106"/>
                  </a:cubicBezTo>
                  <a:cubicBezTo>
                    <a:pt x="184" y="140"/>
                    <a:pt x="184" y="174"/>
                    <a:pt x="184" y="207"/>
                  </a:cubicBezTo>
                  <a:cubicBezTo>
                    <a:pt x="184" y="214"/>
                    <a:pt x="183" y="215"/>
                    <a:pt x="176" y="215"/>
                  </a:cubicBezTo>
                  <a:cubicBezTo>
                    <a:pt x="120" y="215"/>
                    <a:pt x="64" y="215"/>
                    <a:pt x="8" y="215"/>
                  </a:cubicBezTo>
                  <a:cubicBezTo>
                    <a:pt x="1" y="215"/>
                    <a:pt x="0" y="214"/>
                    <a:pt x="0" y="207"/>
                  </a:cubicBezTo>
                  <a:cubicBezTo>
                    <a:pt x="0" y="174"/>
                    <a:pt x="0" y="141"/>
                    <a:pt x="0" y="108"/>
                  </a:cubicBezTo>
                  <a:close/>
                  <a:moveTo>
                    <a:pt x="92" y="46"/>
                  </a:moveTo>
                  <a:cubicBezTo>
                    <a:pt x="64" y="46"/>
                    <a:pt x="36" y="46"/>
                    <a:pt x="8" y="46"/>
                  </a:cubicBezTo>
                  <a:cubicBezTo>
                    <a:pt x="3" y="46"/>
                    <a:pt x="2" y="46"/>
                    <a:pt x="2" y="51"/>
                  </a:cubicBezTo>
                  <a:cubicBezTo>
                    <a:pt x="2" y="92"/>
                    <a:pt x="2" y="133"/>
                    <a:pt x="2" y="174"/>
                  </a:cubicBezTo>
                  <a:cubicBezTo>
                    <a:pt x="2" y="179"/>
                    <a:pt x="3" y="180"/>
                    <a:pt x="8" y="180"/>
                  </a:cubicBezTo>
                  <a:cubicBezTo>
                    <a:pt x="64" y="180"/>
                    <a:pt x="120" y="180"/>
                    <a:pt x="176" y="180"/>
                  </a:cubicBezTo>
                  <a:cubicBezTo>
                    <a:pt x="181" y="180"/>
                    <a:pt x="182" y="179"/>
                    <a:pt x="182" y="174"/>
                  </a:cubicBezTo>
                  <a:cubicBezTo>
                    <a:pt x="182" y="133"/>
                    <a:pt x="182" y="92"/>
                    <a:pt x="182" y="51"/>
                  </a:cubicBezTo>
                  <a:cubicBezTo>
                    <a:pt x="182" y="46"/>
                    <a:pt x="181" y="46"/>
                    <a:pt x="176" y="46"/>
                  </a:cubicBezTo>
                  <a:cubicBezTo>
                    <a:pt x="148" y="46"/>
                    <a:pt x="120" y="46"/>
                    <a:pt x="92" y="46"/>
                  </a:cubicBezTo>
                  <a:close/>
                  <a:moveTo>
                    <a:pt x="36" y="29"/>
                  </a:moveTo>
                  <a:cubicBezTo>
                    <a:pt x="42" y="30"/>
                    <a:pt x="46" y="26"/>
                    <a:pt x="46" y="20"/>
                  </a:cubicBezTo>
                  <a:cubicBezTo>
                    <a:pt x="46" y="15"/>
                    <a:pt x="41" y="11"/>
                    <a:pt x="36" y="11"/>
                  </a:cubicBezTo>
                  <a:cubicBezTo>
                    <a:pt x="31" y="11"/>
                    <a:pt x="27" y="15"/>
                    <a:pt x="27" y="20"/>
                  </a:cubicBezTo>
                  <a:cubicBezTo>
                    <a:pt x="27" y="25"/>
                    <a:pt x="31" y="29"/>
                    <a:pt x="36" y="29"/>
                  </a:cubicBezTo>
                  <a:close/>
                  <a:moveTo>
                    <a:pt x="64" y="29"/>
                  </a:moveTo>
                  <a:cubicBezTo>
                    <a:pt x="69" y="30"/>
                    <a:pt x="73" y="26"/>
                    <a:pt x="74" y="21"/>
                  </a:cubicBezTo>
                  <a:cubicBezTo>
                    <a:pt x="74" y="15"/>
                    <a:pt x="69" y="11"/>
                    <a:pt x="64" y="11"/>
                  </a:cubicBezTo>
                  <a:cubicBezTo>
                    <a:pt x="59" y="11"/>
                    <a:pt x="55" y="15"/>
                    <a:pt x="55" y="20"/>
                  </a:cubicBezTo>
                  <a:cubicBezTo>
                    <a:pt x="55" y="25"/>
                    <a:pt x="59" y="29"/>
                    <a:pt x="64" y="29"/>
                  </a:cubicBezTo>
                  <a:close/>
                  <a:moveTo>
                    <a:pt x="120" y="29"/>
                  </a:moveTo>
                  <a:cubicBezTo>
                    <a:pt x="125" y="29"/>
                    <a:pt x="129" y="25"/>
                    <a:pt x="129" y="20"/>
                  </a:cubicBezTo>
                  <a:cubicBezTo>
                    <a:pt x="129" y="15"/>
                    <a:pt x="125" y="11"/>
                    <a:pt x="119" y="11"/>
                  </a:cubicBezTo>
                  <a:cubicBezTo>
                    <a:pt x="114" y="11"/>
                    <a:pt x="110" y="15"/>
                    <a:pt x="111" y="20"/>
                  </a:cubicBezTo>
                  <a:cubicBezTo>
                    <a:pt x="111" y="26"/>
                    <a:pt x="115" y="30"/>
                    <a:pt x="120" y="29"/>
                  </a:cubicBezTo>
                  <a:close/>
                  <a:moveTo>
                    <a:pt x="92" y="29"/>
                  </a:moveTo>
                  <a:cubicBezTo>
                    <a:pt x="97" y="30"/>
                    <a:pt x="101" y="25"/>
                    <a:pt x="101" y="20"/>
                  </a:cubicBezTo>
                  <a:cubicBezTo>
                    <a:pt x="101" y="15"/>
                    <a:pt x="97" y="11"/>
                    <a:pt x="92" y="11"/>
                  </a:cubicBezTo>
                  <a:cubicBezTo>
                    <a:pt x="87" y="11"/>
                    <a:pt x="83" y="15"/>
                    <a:pt x="83" y="20"/>
                  </a:cubicBezTo>
                  <a:cubicBezTo>
                    <a:pt x="83" y="25"/>
                    <a:pt x="87" y="29"/>
                    <a:pt x="92" y="29"/>
                  </a:cubicBezTo>
                  <a:close/>
                  <a:moveTo>
                    <a:pt x="138" y="20"/>
                  </a:moveTo>
                  <a:cubicBezTo>
                    <a:pt x="138" y="25"/>
                    <a:pt x="142" y="29"/>
                    <a:pt x="147" y="29"/>
                  </a:cubicBezTo>
                  <a:cubicBezTo>
                    <a:pt x="152" y="30"/>
                    <a:pt x="157" y="26"/>
                    <a:pt x="157" y="20"/>
                  </a:cubicBezTo>
                  <a:cubicBezTo>
                    <a:pt x="157" y="15"/>
                    <a:pt x="153" y="11"/>
                    <a:pt x="148" y="11"/>
                  </a:cubicBezTo>
                  <a:cubicBezTo>
                    <a:pt x="143" y="11"/>
                    <a:pt x="138" y="15"/>
                    <a:pt x="138" y="2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380288" y="1855788"/>
              <a:ext cx="1363663" cy="846138"/>
            </a:xfrm>
            <a:custGeom>
              <a:avLst/>
              <a:gdLst>
                <a:gd name="T0" fmla="*/ 56 w 197"/>
                <a:gd name="T1" fmla="*/ 42 h 123"/>
                <a:gd name="T2" fmla="*/ 55 w 197"/>
                <a:gd name="T3" fmla="*/ 37 h 123"/>
                <a:gd name="T4" fmla="*/ 59 w 197"/>
                <a:gd name="T5" fmla="*/ 35 h 123"/>
                <a:gd name="T6" fmla="*/ 77 w 197"/>
                <a:gd name="T7" fmla="*/ 35 h 123"/>
                <a:gd name="T8" fmla="*/ 80 w 197"/>
                <a:gd name="T9" fmla="*/ 35 h 123"/>
                <a:gd name="T10" fmla="*/ 80 w 197"/>
                <a:gd name="T11" fmla="*/ 0 h 123"/>
                <a:gd name="T12" fmla="*/ 116 w 197"/>
                <a:gd name="T13" fmla="*/ 0 h 123"/>
                <a:gd name="T14" fmla="*/ 116 w 197"/>
                <a:gd name="T15" fmla="*/ 35 h 123"/>
                <a:gd name="T16" fmla="*/ 143 w 197"/>
                <a:gd name="T17" fmla="*/ 35 h 123"/>
                <a:gd name="T18" fmla="*/ 142 w 197"/>
                <a:gd name="T19" fmla="*/ 42 h 123"/>
                <a:gd name="T20" fmla="*/ 141 w 197"/>
                <a:gd name="T21" fmla="*/ 42 h 123"/>
                <a:gd name="T22" fmla="*/ 166 w 197"/>
                <a:gd name="T23" fmla="*/ 80 h 123"/>
                <a:gd name="T24" fmla="*/ 181 w 197"/>
                <a:gd name="T25" fmla="*/ 105 h 123"/>
                <a:gd name="T26" fmla="*/ 186 w 197"/>
                <a:gd name="T27" fmla="*/ 108 h 123"/>
                <a:gd name="T28" fmla="*/ 196 w 197"/>
                <a:gd name="T29" fmla="*/ 118 h 123"/>
                <a:gd name="T30" fmla="*/ 192 w 197"/>
                <a:gd name="T31" fmla="*/ 123 h 123"/>
                <a:gd name="T32" fmla="*/ 187 w 197"/>
                <a:gd name="T33" fmla="*/ 123 h 123"/>
                <a:gd name="T34" fmla="*/ 7 w 197"/>
                <a:gd name="T35" fmla="*/ 123 h 123"/>
                <a:gd name="T36" fmla="*/ 0 w 197"/>
                <a:gd name="T37" fmla="*/ 116 h 123"/>
                <a:gd name="T38" fmla="*/ 9 w 197"/>
                <a:gd name="T39" fmla="*/ 108 h 123"/>
                <a:gd name="T40" fmla="*/ 18 w 197"/>
                <a:gd name="T41" fmla="*/ 103 h 123"/>
                <a:gd name="T42" fmla="*/ 55 w 197"/>
                <a:gd name="T43" fmla="*/ 46 h 123"/>
                <a:gd name="T44" fmla="*/ 57 w 197"/>
                <a:gd name="T45" fmla="*/ 42 h 123"/>
                <a:gd name="T46" fmla="*/ 56 w 197"/>
                <a:gd name="T47" fmla="*/ 42 h 123"/>
                <a:gd name="T48" fmla="*/ 27 w 197"/>
                <a:gd name="T49" fmla="*/ 107 h 123"/>
                <a:gd name="T50" fmla="*/ 170 w 197"/>
                <a:gd name="T51" fmla="*/ 107 h 123"/>
                <a:gd name="T52" fmla="*/ 170 w 197"/>
                <a:gd name="T53" fmla="*/ 106 h 123"/>
                <a:gd name="T54" fmla="*/ 135 w 197"/>
                <a:gd name="T55" fmla="*/ 43 h 123"/>
                <a:gd name="T56" fmla="*/ 131 w 197"/>
                <a:gd name="T57" fmla="*/ 42 h 123"/>
                <a:gd name="T58" fmla="*/ 67 w 197"/>
                <a:gd name="T59" fmla="*/ 41 h 123"/>
                <a:gd name="T60" fmla="*/ 63 w 197"/>
                <a:gd name="T61" fmla="*/ 44 h 123"/>
                <a:gd name="T62" fmla="*/ 39 w 197"/>
                <a:gd name="T63" fmla="*/ 86 h 123"/>
                <a:gd name="T64" fmla="*/ 27 w 197"/>
                <a:gd name="T65" fmla="*/ 107 h 123"/>
                <a:gd name="T66" fmla="*/ 92 w 197"/>
                <a:gd name="T67" fmla="*/ 112 h 123"/>
                <a:gd name="T68" fmla="*/ 92 w 197"/>
                <a:gd name="T69" fmla="*/ 112 h 123"/>
                <a:gd name="T70" fmla="*/ 87 w 197"/>
                <a:gd name="T71" fmla="*/ 112 h 123"/>
                <a:gd name="T72" fmla="*/ 86 w 197"/>
                <a:gd name="T73" fmla="*/ 113 h 123"/>
                <a:gd name="T74" fmla="*/ 87 w 197"/>
                <a:gd name="T75" fmla="*/ 116 h 123"/>
                <a:gd name="T76" fmla="*/ 97 w 197"/>
                <a:gd name="T77" fmla="*/ 116 h 123"/>
                <a:gd name="T78" fmla="*/ 98 w 197"/>
                <a:gd name="T79" fmla="*/ 114 h 123"/>
                <a:gd name="T80" fmla="*/ 96 w 197"/>
                <a:gd name="T81" fmla="*/ 112 h 123"/>
                <a:gd name="T82" fmla="*/ 92 w 197"/>
                <a:gd name="T83" fmla="*/ 112 h 123"/>
                <a:gd name="T84" fmla="*/ 54 w 197"/>
                <a:gd name="T85" fmla="*/ 116 h 123"/>
                <a:gd name="T86" fmla="*/ 54 w 197"/>
                <a:gd name="T87" fmla="*/ 116 h 123"/>
                <a:gd name="T88" fmla="*/ 58 w 197"/>
                <a:gd name="T89" fmla="*/ 116 h 123"/>
                <a:gd name="T90" fmla="*/ 61 w 197"/>
                <a:gd name="T91" fmla="*/ 113 h 123"/>
                <a:gd name="T92" fmla="*/ 58 w 197"/>
                <a:gd name="T93" fmla="*/ 112 h 123"/>
                <a:gd name="T94" fmla="*/ 51 w 197"/>
                <a:gd name="T95" fmla="*/ 112 h 123"/>
                <a:gd name="T96" fmla="*/ 48 w 197"/>
                <a:gd name="T97" fmla="*/ 114 h 123"/>
                <a:gd name="T98" fmla="*/ 51 w 197"/>
                <a:gd name="T99" fmla="*/ 116 h 123"/>
                <a:gd name="T100" fmla="*/ 54 w 197"/>
                <a:gd name="T101" fmla="*/ 116 h 123"/>
                <a:gd name="T102" fmla="*/ 73 w 197"/>
                <a:gd name="T103" fmla="*/ 116 h 123"/>
                <a:gd name="T104" fmla="*/ 73 w 197"/>
                <a:gd name="T105" fmla="*/ 116 h 123"/>
                <a:gd name="T106" fmla="*/ 77 w 197"/>
                <a:gd name="T107" fmla="*/ 116 h 123"/>
                <a:gd name="T108" fmla="*/ 79 w 197"/>
                <a:gd name="T109" fmla="*/ 113 h 123"/>
                <a:gd name="T110" fmla="*/ 77 w 197"/>
                <a:gd name="T111" fmla="*/ 112 h 123"/>
                <a:gd name="T112" fmla="*/ 69 w 197"/>
                <a:gd name="T113" fmla="*/ 112 h 123"/>
                <a:gd name="T114" fmla="*/ 67 w 197"/>
                <a:gd name="T115" fmla="*/ 114 h 123"/>
                <a:gd name="T116" fmla="*/ 69 w 197"/>
                <a:gd name="T117" fmla="*/ 116 h 123"/>
                <a:gd name="T118" fmla="*/ 73 w 197"/>
                <a:gd name="T11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" h="123">
                  <a:moveTo>
                    <a:pt x="56" y="42"/>
                  </a:moveTo>
                  <a:cubicBezTo>
                    <a:pt x="56" y="40"/>
                    <a:pt x="55" y="38"/>
                    <a:pt x="55" y="37"/>
                  </a:cubicBezTo>
                  <a:cubicBezTo>
                    <a:pt x="56" y="36"/>
                    <a:pt x="58" y="35"/>
                    <a:pt x="59" y="35"/>
                  </a:cubicBezTo>
                  <a:cubicBezTo>
                    <a:pt x="65" y="35"/>
                    <a:pt x="71" y="35"/>
                    <a:pt x="77" y="35"/>
                  </a:cubicBezTo>
                  <a:cubicBezTo>
                    <a:pt x="78" y="35"/>
                    <a:pt x="79" y="35"/>
                    <a:pt x="80" y="35"/>
                  </a:cubicBezTo>
                  <a:cubicBezTo>
                    <a:pt x="80" y="23"/>
                    <a:pt x="80" y="12"/>
                    <a:pt x="80" y="0"/>
                  </a:cubicBezTo>
                  <a:cubicBezTo>
                    <a:pt x="92" y="0"/>
                    <a:pt x="104" y="0"/>
                    <a:pt x="116" y="0"/>
                  </a:cubicBezTo>
                  <a:cubicBezTo>
                    <a:pt x="116" y="12"/>
                    <a:pt x="116" y="23"/>
                    <a:pt x="116" y="35"/>
                  </a:cubicBezTo>
                  <a:cubicBezTo>
                    <a:pt x="125" y="35"/>
                    <a:pt x="134" y="35"/>
                    <a:pt x="143" y="35"/>
                  </a:cubicBezTo>
                  <a:cubicBezTo>
                    <a:pt x="142" y="38"/>
                    <a:pt x="142" y="40"/>
                    <a:pt x="142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9" y="55"/>
                    <a:pt x="157" y="68"/>
                    <a:pt x="166" y="80"/>
                  </a:cubicBezTo>
                  <a:cubicBezTo>
                    <a:pt x="171" y="89"/>
                    <a:pt x="176" y="97"/>
                    <a:pt x="181" y="105"/>
                  </a:cubicBezTo>
                  <a:cubicBezTo>
                    <a:pt x="183" y="107"/>
                    <a:pt x="184" y="108"/>
                    <a:pt x="186" y="108"/>
                  </a:cubicBezTo>
                  <a:cubicBezTo>
                    <a:pt x="197" y="107"/>
                    <a:pt x="196" y="109"/>
                    <a:pt x="196" y="118"/>
                  </a:cubicBezTo>
                  <a:cubicBezTo>
                    <a:pt x="196" y="121"/>
                    <a:pt x="195" y="123"/>
                    <a:pt x="192" y="123"/>
                  </a:cubicBezTo>
                  <a:cubicBezTo>
                    <a:pt x="190" y="123"/>
                    <a:pt x="189" y="123"/>
                    <a:pt x="187" y="123"/>
                  </a:cubicBezTo>
                  <a:cubicBezTo>
                    <a:pt x="127" y="123"/>
                    <a:pt x="67" y="123"/>
                    <a:pt x="7" y="123"/>
                  </a:cubicBezTo>
                  <a:cubicBezTo>
                    <a:pt x="1" y="123"/>
                    <a:pt x="0" y="122"/>
                    <a:pt x="0" y="116"/>
                  </a:cubicBezTo>
                  <a:cubicBezTo>
                    <a:pt x="0" y="108"/>
                    <a:pt x="0" y="107"/>
                    <a:pt x="9" y="108"/>
                  </a:cubicBezTo>
                  <a:cubicBezTo>
                    <a:pt x="13" y="108"/>
                    <a:pt x="16" y="107"/>
                    <a:pt x="18" y="103"/>
                  </a:cubicBezTo>
                  <a:cubicBezTo>
                    <a:pt x="30" y="84"/>
                    <a:pt x="42" y="65"/>
                    <a:pt x="55" y="46"/>
                  </a:cubicBezTo>
                  <a:cubicBezTo>
                    <a:pt x="56" y="45"/>
                    <a:pt x="56" y="43"/>
                    <a:pt x="57" y="42"/>
                  </a:cubicBezTo>
                  <a:cubicBezTo>
                    <a:pt x="57" y="42"/>
                    <a:pt x="56" y="42"/>
                    <a:pt x="56" y="42"/>
                  </a:cubicBezTo>
                  <a:close/>
                  <a:moveTo>
                    <a:pt x="27" y="107"/>
                  </a:moveTo>
                  <a:cubicBezTo>
                    <a:pt x="75" y="107"/>
                    <a:pt x="123" y="107"/>
                    <a:pt x="170" y="107"/>
                  </a:cubicBezTo>
                  <a:cubicBezTo>
                    <a:pt x="170" y="107"/>
                    <a:pt x="170" y="106"/>
                    <a:pt x="170" y="106"/>
                  </a:cubicBezTo>
                  <a:cubicBezTo>
                    <a:pt x="158" y="85"/>
                    <a:pt x="146" y="64"/>
                    <a:pt x="135" y="43"/>
                  </a:cubicBezTo>
                  <a:cubicBezTo>
                    <a:pt x="134" y="42"/>
                    <a:pt x="132" y="42"/>
                    <a:pt x="131" y="42"/>
                  </a:cubicBezTo>
                  <a:cubicBezTo>
                    <a:pt x="109" y="41"/>
                    <a:pt x="88" y="42"/>
                    <a:pt x="67" y="41"/>
                  </a:cubicBezTo>
                  <a:cubicBezTo>
                    <a:pt x="65" y="41"/>
                    <a:pt x="64" y="42"/>
                    <a:pt x="63" y="44"/>
                  </a:cubicBezTo>
                  <a:cubicBezTo>
                    <a:pt x="55" y="58"/>
                    <a:pt x="47" y="72"/>
                    <a:pt x="39" y="86"/>
                  </a:cubicBezTo>
                  <a:cubicBezTo>
                    <a:pt x="35" y="93"/>
                    <a:pt x="31" y="100"/>
                    <a:pt x="27" y="107"/>
                  </a:cubicBezTo>
                  <a:close/>
                  <a:moveTo>
                    <a:pt x="92" y="112"/>
                  </a:moveTo>
                  <a:cubicBezTo>
                    <a:pt x="92" y="112"/>
                    <a:pt x="92" y="112"/>
                    <a:pt x="92" y="112"/>
                  </a:cubicBezTo>
                  <a:cubicBezTo>
                    <a:pt x="90" y="112"/>
                    <a:pt x="89" y="111"/>
                    <a:pt x="87" y="112"/>
                  </a:cubicBezTo>
                  <a:cubicBezTo>
                    <a:pt x="87" y="112"/>
                    <a:pt x="86" y="113"/>
                    <a:pt x="86" y="113"/>
                  </a:cubicBezTo>
                  <a:cubicBezTo>
                    <a:pt x="86" y="114"/>
                    <a:pt x="87" y="116"/>
                    <a:pt x="87" y="116"/>
                  </a:cubicBezTo>
                  <a:cubicBezTo>
                    <a:pt x="90" y="116"/>
                    <a:pt x="93" y="116"/>
                    <a:pt x="97" y="116"/>
                  </a:cubicBezTo>
                  <a:cubicBezTo>
                    <a:pt x="97" y="116"/>
                    <a:pt x="98" y="114"/>
                    <a:pt x="98" y="114"/>
                  </a:cubicBezTo>
                  <a:cubicBezTo>
                    <a:pt x="98" y="113"/>
                    <a:pt x="97" y="112"/>
                    <a:pt x="96" y="112"/>
                  </a:cubicBezTo>
                  <a:cubicBezTo>
                    <a:pt x="95" y="111"/>
                    <a:pt x="93" y="112"/>
                    <a:pt x="92" y="112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6" y="116"/>
                    <a:pt x="57" y="116"/>
                    <a:pt x="58" y="116"/>
                  </a:cubicBezTo>
                  <a:cubicBezTo>
                    <a:pt x="59" y="115"/>
                    <a:pt x="60" y="114"/>
                    <a:pt x="61" y="113"/>
                  </a:cubicBezTo>
                  <a:cubicBezTo>
                    <a:pt x="60" y="113"/>
                    <a:pt x="59" y="112"/>
                    <a:pt x="58" y="112"/>
                  </a:cubicBezTo>
                  <a:cubicBezTo>
                    <a:pt x="56" y="111"/>
                    <a:pt x="53" y="111"/>
                    <a:pt x="51" y="112"/>
                  </a:cubicBezTo>
                  <a:cubicBezTo>
                    <a:pt x="50" y="112"/>
                    <a:pt x="49" y="113"/>
                    <a:pt x="48" y="114"/>
                  </a:cubicBezTo>
                  <a:cubicBezTo>
                    <a:pt x="49" y="114"/>
                    <a:pt x="50" y="115"/>
                    <a:pt x="51" y="116"/>
                  </a:cubicBezTo>
                  <a:cubicBezTo>
                    <a:pt x="52" y="116"/>
                    <a:pt x="53" y="116"/>
                    <a:pt x="54" y="116"/>
                  </a:cubicBezTo>
                  <a:close/>
                  <a:moveTo>
                    <a:pt x="73" y="116"/>
                  </a:moveTo>
                  <a:cubicBezTo>
                    <a:pt x="73" y="116"/>
                    <a:pt x="73" y="116"/>
                    <a:pt x="73" y="116"/>
                  </a:cubicBezTo>
                  <a:cubicBezTo>
                    <a:pt x="75" y="116"/>
                    <a:pt x="76" y="116"/>
                    <a:pt x="77" y="116"/>
                  </a:cubicBezTo>
                  <a:cubicBezTo>
                    <a:pt x="78" y="115"/>
                    <a:pt x="79" y="114"/>
                    <a:pt x="79" y="113"/>
                  </a:cubicBezTo>
                  <a:cubicBezTo>
                    <a:pt x="79" y="113"/>
                    <a:pt x="78" y="112"/>
                    <a:pt x="77" y="112"/>
                  </a:cubicBezTo>
                  <a:cubicBezTo>
                    <a:pt x="75" y="111"/>
                    <a:pt x="72" y="111"/>
                    <a:pt x="69" y="112"/>
                  </a:cubicBezTo>
                  <a:cubicBezTo>
                    <a:pt x="68" y="112"/>
                    <a:pt x="67" y="113"/>
                    <a:pt x="67" y="114"/>
                  </a:cubicBezTo>
                  <a:cubicBezTo>
                    <a:pt x="68" y="114"/>
                    <a:pt x="68" y="115"/>
                    <a:pt x="69" y="116"/>
                  </a:cubicBezTo>
                  <a:cubicBezTo>
                    <a:pt x="70" y="116"/>
                    <a:pt x="72" y="116"/>
                    <a:pt x="73" y="11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512051" y="3114676"/>
              <a:ext cx="519113" cy="268288"/>
            </a:xfrm>
            <a:custGeom>
              <a:avLst/>
              <a:gdLst>
                <a:gd name="T0" fmla="*/ 68 w 75"/>
                <a:gd name="T1" fmla="*/ 0 h 39"/>
                <a:gd name="T2" fmla="*/ 68 w 75"/>
                <a:gd name="T3" fmla="*/ 8 h 39"/>
                <a:gd name="T4" fmla="*/ 74 w 75"/>
                <a:gd name="T5" fmla="*/ 12 h 39"/>
                <a:gd name="T6" fmla="*/ 68 w 75"/>
                <a:gd name="T7" fmla="*/ 16 h 39"/>
                <a:gd name="T8" fmla="*/ 68 w 75"/>
                <a:gd name="T9" fmla="*/ 30 h 39"/>
                <a:gd name="T10" fmla="*/ 59 w 75"/>
                <a:gd name="T11" fmla="*/ 39 h 39"/>
                <a:gd name="T12" fmla="*/ 10 w 75"/>
                <a:gd name="T13" fmla="*/ 39 h 39"/>
                <a:gd name="T14" fmla="*/ 7 w 75"/>
                <a:gd name="T15" fmla="*/ 39 h 39"/>
                <a:gd name="T16" fmla="*/ 7 w 75"/>
                <a:gd name="T17" fmla="*/ 15 h 39"/>
                <a:gd name="T18" fmla="*/ 0 w 75"/>
                <a:gd name="T19" fmla="*/ 10 h 39"/>
                <a:gd name="T20" fmla="*/ 7 w 75"/>
                <a:gd name="T21" fmla="*/ 7 h 39"/>
                <a:gd name="T22" fmla="*/ 7 w 75"/>
                <a:gd name="T23" fmla="*/ 0 h 39"/>
                <a:gd name="T24" fmla="*/ 68 w 75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9">
                  <a:moveTo>
                    <a:pt x="68" y="0"/>
                  </a:moveTo>
                  <a:cubicBezTo>
                    <a:pt x="68" y="3"/>
                    <a:pt x="68" y="5"/>
                    <a:pt x="68" y="8"/>
                  </a:cubicBezTo>
                  <a:cubicBezTo>
                    <a:pt x="71" y="8"/>
                    <a:pt x="75" y="7"/>
                    <a:pt x="74" y="12"/>
                  </a:cubicBezTo>
                  <a:cubicBezTo>
                    <a:pt x="74" y="17"/>
                    <a:pt x="70" y="14"/>
                    <a:pt x="68" y="16"/>
                  </a:cubicBezTo>
                  <a:cubicBezTo>
                    <a:pt x="68" y="20"/>
                    <a:pt x="68" y="25"/>
                    <a:pt x="68" y="30"/>
                  </a:cubicBezTo>
                  <a:cubicBezTo>
                    <a:pt x="68" y="39"/>
                    <a:pt x="68" y="39"/>
                    <a:pt x="59" y="39"/>
                  </a:cubicBezTo>
                  <a:cubicBezTo>
                    <a:pt x="43" y="39"/>
                    <a:pt x="27" y="39"/>
                    <a:pt x="10" y="39"/>
                  </a:cubicBezTo>
                  <a:cubicBezTo>
                    <a:pt x="9" y="39"/>
                    <a:pt x="8" y="39"/>
                    <a:pt x="7" y="39"/>
                  </a:cubicBezTo>
                  <a:cubicBezTo>
                    <a:pt x="7" y="31"/>
                    <a:pt x="7" y="23"/>
                    <a:pt x="7" y="15"/>
                  </a:cubicBezTo>
                  <a:cubicBezTo>
                    <a:pt x="4" y="15"/>
                    <a:pt x="0" y="16"/>
                    <a:pt x="0" y="10"/>
                  </a:cubicBezTo>
                  <a:cubicBezTo>
                    <a:pt x="1" y="6"/>
                    <a:pt x="5" y="9"/>
                    <a:pt x="7" y="7"/>
                  </a:cubicBezTo>
                  <a:cubicBezTo>
                    <a:pt x="7" y="5"/>
                    <a:pt x="7" y="3"/>
                    <a:pt x="7" y="0"/>
                  </a:cubicBezTo>
                  <a:cubicBezTo>
                    <a:pt x="27" y="0"/>
                    <a:pt x="47" y="0"/>
                    <a:pt x="68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134351" y="3182938"/>
              <a:ext cx="754063" cy="200025"/>
            </a:xfrm>
            <a:custGeom>
              <a:avLst/>
              <a:gdLst>
                <a:gd name="T0" fmla="*/ 0 w 109"/>
                <a:gd name="T1" fmla="*/ 11 h 29"/>
                <a:gd name="T2" fmla="*/ 4 w 109"/>
                <a:gd name="T3" fmla="*/ 11 h 29"/>
                <a:gd name="T4" fmla="*/ 62 w 109"/>
                <a:gd name="T5" fmla="*/ 11 h 29"/>
                <a:gd name="T6" fmla="*/ 65 w 109"/>
                <a:gd name="T7" fmla="*/ 13 h 29"/>
                <a:gd name="T8" fmla="*/ 75 w 109"/>
                <a:gd name="T9" fmla="*/ 11 h 29"/>
                <a:gd name="T10" fmla="*/ 76 w 109"/>
                <a:gd name="T11" fmla="*/ 11 h 29"/>
                <a:gd name="T12" fmla="*/ 85 w 109"/>
                <a:gd name="T13" fmla="*/ 6 h 29"/>
                <a:gd name="T14" fmla="*/ 104 w 109"/>
                <a:gd name="T15" fmla="*/ 1 h 29"/>
                <a:gd name="T16" fmla="*/ 109 w 109"/>
                <a:gd name="T17" fmla="*/ 3 h 29"/>
                <a:gd name="T18" fmla="*/ 106 w 109"/>
                <a:gd name="T19" fmla="*/ 8 h 29"/>
                <a:gd name="T20" fmla="*/ 82 w 109"/>
                <a:gd name="T21" fmla="*/ 14 h 29"/>
                <a:gd name="T22" fmla="*/ 67 w 109"/>
                <a:gd name="T23" fmla="*/ 16 h 29"/>
                <a:gd name="T24" fmla="*/ 64 w 109"/>
                <a:gd name="T25" fmla="*/ 19 h 29"/>
                <a:gd name="T26" fmla="*/ 63 w 109"/>
                <a:gd name="T27" fmla="*/ 26 h 29"/>
                <a:gd name="T28" fmla="*/ 59 w 109"/>
                <a:gd name="T29" fmla="*/ 29 h 29"/>
                <a:gd name="T30" fmla="*/ 7 w 109"/>
                <a:gd name="T31" fmla="*/ 29 h 29"/>
                <a:gd name="T32" fmla="*/ 4 w 109"/>
                <a:gd name="T33" fmla="*/ 27 h 29"/>
                <a:gd name="T34" fmla="*/ 0 w 109"/>
                <a:gd name="T3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9">
                  <a:moveTo>
                    <a:pt x="0" y="11"/>
                  </a:moveTo>
                  <a:cubicBezTo>
                    <a:pt x="2" y="11"/>
                    <a:pt x="3" y="11"/>
                    <a:pt x="4" y="11"/>
                  </a:cubicBezTo>
                  <a:cubicBezTo>
                    <a:pt x="23" y="10"/>
                    <a:pt x="43" y="10"/>
                    <a:pt x="62" y="11"/>
                  </a:cubicBezTo>
                  <a:cubicBezTo>
                    <a:pt x="64" y="11"/>
                    <a:pt x="66" y="10"/>
                    <a:pt x="65" y="13"/>
                  </a:cubicBezTo>
                  <a:cubicBezTo>
                    <a:pt x="69" y="13"/>
                    <a:pt x="72" y="12"/>
                    <a:pt x="75" y="11"/>
                  </a:cubicBezTo>
                  <a:cubicBezTo>
                    <a:pt x="75" y="11"/>
                    <a:pt x="76" y="11"/>
                    <a:pt x="76" y="11"/>
                  </a:cubicBezTo>
                  <a:cubicBezTo>
                    <a:pt x="77" y="6"/>
                    <a:pt x="82" y="7"/>
                    <a:pt x="85" y="6"/>
                  </a:cubicBezTo>
                  <a:cubicBezTo>
                    <a:pt x="91" y="4"/>
                    <a:pt x="98" y="3"/>
                    <a:pt x="104" y="1"/>
                  </a:cubicBezTo>
                  <a:cubicBezTo>
                    <a:pt x="106" y="0"/>
                    <a:pt x="108" y="0"/>
                    <a:pt x="109" y="3"/>
                  </a:cubicBezTo>
                  <a:cubicBezTo>
                    <a:pt x="109" y="6"/>
                    <a:pt x="108" y="7"/>
                    <a:pt x="106" y="8"/>
                  </a:cubicBezTo>
                  <a:cubicBezTo>
                    <a:pt x="98" y="10"/>
                    <a:pt x="90" y="12"/>
                    <a:pt x="82" y="14"/>
                  </a:cubicBezTo>
                  <a:cubicBezTo>
                    <a:pt x="77" y="14"/>
                    <a:pt x="72" y="15"/>
                    <a:pt x="67" y="16"/>
                  </a:cubicBezTo>
                  <a:cubicBezTo>
                    <a:pt x="65" y="16"/>
                    <a:pt x="64" y="17"/>
                    <a:pt x="64" y="19"/>
                  </a:cubicBezTo>
                  <a:cubicBezTo>
                    <a:pt x="64" y="22"/>
                    <a:pt x="63" y="24"/>
                    <a:pt x="63" y="26"/>
                  </a:cubicBezTo>
                  <a:cubicBezTo>
                    <a:pt x="63" y="28"/>
                    <a:pt x="61" y="29"/>
                    <a:pt x="59" y="29"/>
                  </a:cubicBezTo>
                  <a:cubicBezTo>
                    <a:pt x="42" y="29"/>
                    <a:pt x="24" y="29"/>
                    <a:pt x="7" y="29"/>
                  </a:cubicBezTo>
                  <a:cubicBezTo>
                    <a:pt x="6" y="29"/>
                    <a:pt x="4" y="28"/>
                    <a:pt x="4" y="27"/>
                  </a:cubicBezTo>
                  <a:cubicBezTo>
                    <a:pt x="2" y="22"/>
                    <a:pt x="2" y="16"/>
                    <a:pt x="0" y="1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45388" y="3005138"/>
              <a:ext cx="450850" cy="103188"/>
            </a:xfrm>
            <a:custGeom>
              <a:avLst/>
              <a:gdLst>
                <a:gd name="T0" fmla="*/ 26 w 65"/>
                <a:gd name="T1" fmla="*/ 5 h 15"/>
                <a:gd name="T2" fmla="*/ 32 w 65"/>
                <a:gd name="T3" fmla="*/ 0 h 15"/>
                <a:gd name="T4" fmla="*/ 39 w 65"/>
                <a:gd name="T5" fmla="*/ 5 h 15"/>
                <a:gd name="T6" fmla="*/ 62 w 65"/>
                <a:gd name="T7" fmla="*/ 11 h 15"/>
                <a:gd name="T8" fmla="*/ 65 w 65"/>
                <a:gd name="T9" fmla="*/ 13 h 15"/>
                <a:gd name="T10" fmla="*/ 61 w 65"/>
                <a:gd name="T11" fmla="*/ 15 h 15"/>
                <a:gd name="T12" fmla="*/ 3 w 65"/>
                <a:gd name="T13" fmla="*/ 15 h 15"/>
                <a:gd name="T14" fmla="*/ 0 w 65"/>
                <a:gd name="T15" fmla="*/ 13 h 15"/>
                <a:gd name="T16" fmla="*/ 3 w 65"/>
                <a:gd name="T17" fmla="*/ 11 h 15"/>
                <a:gd name="T18" fmla="*/ 26 w 65"/>
                <a:gd name="T1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5">
                  <a:moveTo>
                    <a:pt x="26" y="5"/>
                  </a:moveTo>
                  <a:cubicBezTo>
                    <a:pt x="26" y="2"/>
                    <a:pt x="28" y="0"/>
                    <a:pt x="32" y="0"/>
                  </a:cubicBezTo>
                  <a:cubicBezTo>
                    <a:pt x="37" y="0"/>
                    <a:pt x="39" y="2"/>
                    <a:pt x="39" y="5"/>
                  </a:cubicBezTo>
                  <a:cubicBezTo>
                    <a:pt x="46" y="7"/>
                    <a:pt x="54" y="9"/>
                    <a:pt x="62" y="11"/>
                  </a:cubicBezTo>
                  <a:cubicBezTo>
                    <a:pt x="63" y="11"/>
                    <a:pt x="64" y="12"/>
                    <a:pt x="65" y="13"/>
                  </a:cubicBezTo>
                  <a:cubicBezTo>
                    <a:pt x="63" y="14"/>
                    <a:pt x="62" y="15"/>
                    <a:pt x="61" y="15"/>
                  </a:cubicBezTo>
                  <a:cubicBezTo>
                    <a:pt x="42" y="15"/>
                    <a:pt x="22" y="15"/>
                    <a:pt x="3" y="15"/>
                  </a:cubicBezTo>
                  <a:cubicBezTo>
                    <a:pt x="2" y="15"/>
                    <a:pt x="1" y="14"/>
                    <a:pt x="0" y="13"/>
                  </a:cubicBezTo>
                  <a:cubicBezTo>
                    <a:pt x="1" y="12"/>
                    <a:pt x="2" y="11"/>
                    <a:pt x="3" y="11"/>
                  </a:cubicBezTo>
                  <a:cubicBezTo>
                    <a:pt x="10" y="9"/>
                    <a:pt x="18" y="7"/>
                    <a:pt x="26" y="5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483476" y="2736851"/>
              <a:ext cx="311150" cy="371475"/>
            </a:xfrm>
            <a:custGeom>
              <a:avLst/>
              <a:gdLst>
                <a:gd name="T0" fmla="*/ 8 w 45"/>
                <a:gd name="T1" fmla="*/ 54 h 54"/>
                <a:gd name="T2" fmla="*/ 2 w 45"/>
                <a:gd name="T3" fmla="*/ 47 h 54"/>
                <a:gd name="T4" fmla="*/ 4 w 45"/>
                <a:gd name="T5" fmla="*/ 29 h 54"/>
                <a:gd name="T6" fmla="*/ 4 w 45"/>
                <a:gd name="T7" fmla="*/ 25 h 54"/>
                <a:gd name="T8" fmla="*/ 27 w 45"/>
                <a:gd name="T9" fmla="*/ 4 h 54"/>
                <a:gd name="T10" fmla="*/ 41 w 45"/>
                <a:gd name="T11" fmla="*/ 11 h 54"/>
                <a:gd name="T12" fmla="*/ 38 w 45"/>
                <a:gd name="T13" fmla="*/ 25 h 54"/>
                <a:gd name="T14" fmla="*/ 29 w 45"/>
                <a:gd name="T15" fmla="*/ 29 h 54"/>
                <a:gd name="T16" fmla="*/ 23 w 45"/>
                <a:gd name="T17" fmla="*/ 32 h 54"/>
                <a:gd name="T18" fmla="*/ 15 w 45"/>
                <a:gd name="T19" fmla="*/ 40 h 54"/>
                <a:gd name="T20" fmla="*/ 8 w 45"/>
                <a:gd name="T21" fmla="*/ 54 h 54"/>
                <a:gd name="T22" fmla="*/ 6 w 45"/>
                <a:gd name="T23" fmla="*/ 53 h 54"/>
                <a:gd name="T24" fmla="*/ 7 w 45"/>
                <a:gd name="T25" fmla="*/ 53 h 54"/>
                <a:gd name="T26" fmla="*/ 10 w 45"/>
                <a:gd name="T27" fmla="*/ 41 h 54"/>
                <a:gd name="T28" fmla="*/ 15 w 45"/>
                <a:gd name="T29" fmla="*/ 38 h 54"/>
                <a:gd name="T30" fmla="*/ 22 w 45"/>
                <a:gd name="T31" fmla="*/ 31 h 54"/>
                <a:gd name="T32" fmla="*/ 28 w 45"/>
                <a:gd name="T33" fmla="*/ 28 h 54"/>
                <a:gd name="T34" fmla="*/ 35 w 45"/>
                <a:gd name="T35" fmla="*/ 26 h 54"/>
                <a:gd name="T36" fmla="*/ 37 w 45"/>
                <a:gd name="T37" fmla="*/ 12 h 54"/>
                <a:gd name="T38" fmla="*/ 25 w 45"/>
                <a:gd name="T39" fmla="*/ 6 h 54"/>
                <a:gd name="T40" fmla="*/ 5 w 45"/>
                <a:gd name="T41" fmla="*/ 24 h 54"/>
                <a:gd name="T42" fmla="*/ 5 w 45"/>
                <a:gd name="T43" fmla="*/ 31 h 54"/>
                <a:gd name="T44" fmla="*/ 3 w 45"/>
                <a:gd name="T45" fmla="*/ 48 h 54"/>
                <a:gd name="T46" fmla="*/ 6 w 45"/>
                <a:gd name="T47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54">
                  <a:moveTo>
                    <a:pt x="8" y="54"/>
                  </a:moveTo>
                  <a:cubicBezTo>
                    <a:pt x="3" y="53"/>
                    <a:pt x="2" y="51"/>
                    <a:pt x="2" y="47"/>
                  </a:cubicBezTo>
                  <a:cubicBezTo>
                    <a:pt x="2" y="41"/>
                    <a:pt x="3" y="35"/>
                    <a:pt x="4" y="29"/>
                  </a:cubicBezTo>
                  <a:cubicBezTo>
                    <a:pt x="4" y="28"/>
                    <a:pt x="5" y="26"/>
                    <a:pt x="4" y="25"/>
                  </a:cubicBezTo>
                  <a:cubicBezTo>
                    <a:pt x="0" y="13"/>
                    <a:pt x="17" y="0"/>
                    <a:pt x="27" y="4"/>
                  </a:cubicBezTo>
                  <a:cubicBezTo>
                    <a:pt x="32" y="5"/>
                    <a:pt x="37" y="7"/>
                    <a:pt x="41" y="11"/>
                  </a:cubicBezTo>
                  <a:cubicBezTo>
                    <a:pt x="45" y="16"/>
                    <a:pt x="44" y="22"/>
                    <a:pt x="38" y="25"/>
                  </a:cubicBezTo>
                  <a:cubicBezTo>
                    <a:pt x="36" y="27"/>
                    <a:pt x="32" y="27"/>
                    <a:pt x="29" y="29"/>
                  </a:cubicBezTo>
                  <a:cubicBezTo>
                    <a:pt x="27" y="29"/>
                    <a:pt x="25" y="31"/>
                    <a:pt x="23" y="32"/>
                  </a:cubicBezTo>
                  <a:cubicBezTo>
                    <a:pt x="20" y="35"/>
                    <a:pt x="18" y="38"/>
                    <a:pt x="15" y="40"/>
                  </a:cubicBezTo>
                  <a:cubicBezTo>
                    <a:pt x="9" y="43"/>
                    <a:pt x="5" y="46"/>
                    <a:pt x="8" y="5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7" y="53"/>
                  </a:cubicBezTo>
                  <a:cubicBezTo>
                    <a:pt x="5" y="48"/>
                    <a:pt x="7" y="44"/>
                    <a:pt x="10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7" y="36"/>
                    <a:pt x="20" y="33"/>
                    <a:pt x="22" y="31"/>
                  </a:cubicBezTo>
                  <a:cubicBezTo>
                    <a:pt x="24" y="30"/>
                    <a:pt x="26" y="29"/>
                    <a:pt x="28" y="28"/>
                  </a:cubicBezTo>
                  <a:cubicBezTo>
                    <a:pt x="30" y="27"/>
                    <a:pt x="33" y="27"/>
                    <a:pt x="35" y="26"/>
                  </a:cubicBezTo>
                  <a:cubicBezTo>
                    <a:pt x="41" y="23"/>
                    <a:pt x="42" y="16"/>
                    <a:pt x="37" y="12"/>
                  </a:cubicBezTo>
                  <a:cubicBezTo>
                    <a:pt x="34" y="9"/>
                    <a:pt x="29" y="7"/>
                    <a:pt x="25" y="6"/>
                  </a:cubicBezTo>
                  <a:cubicBezTo>
                    <a:pt x="14" y="3"/>
                    <a:pt x="4" y="13"/>
                    <a:pt x="5" y="24"/>
                  </a:cubicBezTo>
                  <a:cubicBezTo>
                    <a:pt x="5" y="27"/>
                    <a:pt x="5" y="29"/>
                    <a:pt x="5" y="31"/>
                  </a:cubicBezTo>
                  <a:cubicBezTo>
                    <a:pt x="4" y="37"/>
                    <a:pt x="3" y="43"/>
                    <a:pt x="3" y="48"/>
                  </a:cubicBezTo>
                  <a:cubicBezTo>
                    <a:pt x="3" y="50"/>
                    <a:pt x="5" y="52"/>
                    <a:pt x="6" y="53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328026" y="2763838"/>
              <a:ext cx="69850" cy="323850"/>
            </a:xfrm>
            <a:custGeom>
              <a:avLst/>
              <a:gdLst>
                <a:gd name="T0" fmla="*/ 1 w 10"/>
                <a:gd name="T1" fmla="*/ 0 h 47"/>
                <a:gd name="T2" fmla="*/ 7 w 10"/>
                <a:gd name="T3" fmla="*/ 10 h 47"/>
                <a:gd name="T4" fmla="*/ 9 w 10"/>
                <a:gd name="T5" fmla="*/ 25 h 47"/>
                <a:gd name="T6" fmla="*/ 6 w 10"/>
                <a:gd name="T7" fmla="*/ 47 h 47"/>
                <a:gd name="T8" fmla="*/ 5 w 10"/>
                <a:gd name="T9" fmla="*/ 47 h 47"/>
                <a:gd name="T10" fmla="*/ 7 w 10"/>
                <a:gd name="T11" fmla="*/ 25 h 47"/>
                <a:gd name="T12" fmla="*/ 4 w 10"/>
                <a:gd name="T13" fmla="*/ 11 h 47"/>
                <a:gd name="T14" fmla="*/ 0 w 10"/>
                <a:gd name="T15" fmla="*/ 0 h 47"/>
                <a:gd name="T16" fmla="*/ 1 w 1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7">
                  <a:moveTo>
                    <a:pt x="1" y="0"/>
                  </a:moveTo>
                  <a:cubicBezTo>
                    <a:pt x="3" y="3"/>
                    <a:pt x="5" y="7"/>
                    <a:pt x="7" y="10"/>
                  </a:cubicBezTo>
                  <a:cubicBezTo>
                    <a:pt x="10" y="15"/>
                    <a:pt x="10" y="20"/>
                    <a:pt x="9" y="25"/>
                  </a:cubicBezTo>
                  <a:cubicBezTo>
                    <a:pt x="8" y="32"/>
                    <a:pt x="7" y="40"/>
                    <a:pt x="6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0"/>
                    <a:pt x="6" y="33"/>
                    <a:pt x="7" y="25"/>
                  </a:cubicBezTo>
                  <a:cubicBezTo>
                    <a:pt x="7" y="20"/>
                    <a:pt x="6" y="16"/>
                    <a:pt x="4" y="11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251826" y="2928938"/>
              <a:ext cx="61913" cy="274638"/>
            </a:xfrm>
            <a:custGeom>
              <a:avLst/>
              <a:gdLst>
                <a:gd name="T0" fmla="*/ 1 w 9"/>
                <a:gd name="T1" fmla="*/ 40 h 40"/>
                <a:gd name="T2" fmla="*/ 0 w 9"/>
                <a:gd name="T3" fmla="*/ 36 h 40"/>
                <a:gd name="T4" fmla="*/ 1 w 9"/>
                <a:gd name="T5" fmla="*/ 33 h 40"/>
                <a:gd name="T6" fmla="*/ 4 w 9"/>
                <a:gd name="T7" fmla="*/ 4 h 40"/>
                <a:gd name="T8" fmla="*/ 4 w 9"/>
                <a:gd name="T9" fmla="*/ 0 h 40"/>
                <a:gd name="T10" fmla="*/ 8 w 9"/>
                <a:gd name="T11" fmla="*/ 23 h 40"/>
                <a:gd name="T12" fmla="*/ 4 w 9"/>
                <a:gd name="T13" fmla="*/ 31 h 40"/>
                <a:gd name="T14" fmla="*/ 1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1" y="40"/>
                  </a:move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7" y="24"/>
                    <a:pt x="6" y="1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7" y="8"/>
                    <a:pt x="9" y="15"/>
                    <a:pt x="8" y="23"/>
                  </a:cubicBezTo>
                  <a:cubicBezTo>
                    <a:pt x="7" y="26"/>
                    <a:pt x="5" y="28"/>
                    <a:pt x="4" y="31"/>
                  </a:cubicBezTo>
                  <a:cubicBezTo>
                    <a:pt x="3" y="34"/>
                    <a:pt x="2" y="37"/>
                    <a:pt x="1" y="4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24863" y="2976563"/>
              <a:ext cx="69850" cy="214313"/>
            </a:xfrm>
            <a:custGeom>
              <a:avLst/>
              <a:gdLst>
                <a:gd name="T0" fmla="*/ 2 w 10"/>
                <a:gd name="T1" fmla="*/ 0 h 31"/>
                <a:gd name="T2" fmla="*/ 5 w 10"/>
                <a:gd name="T3" fmla="*/ 12 h 31"/>
                <a:gd name="T4" fmla="*/ 1 w 10"/>
                <a:gd name="T5" fmla="*/ 31 h 31"/>
                <a:gd name="T6" fmla="*/ 3 w 10"/>
                <a:gd name="T7" fmla="*/ 27 h 31"/>
                <a:gd name="T8" fmla="*/ 3 w 10"/>
                <a:gd name="T9" fmla="*/ 14 h 31"/>
                <a:gd name="T10" fmla="*/ 2 w 10"/>
                <a:gd name="T11" fmla="*/ 1 h 31"/>
                <a:gd name="T12" fmla="*/ 3 w 10"/>
                <a:gd name="T13" fmla="*/ 0 h 31"/>
                <a:gd name="T14" fmla="*/ 2 w 10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2" y="0"/>
                  </a:moveTo>
                  <a:cubicBezTo>
                    <a:pt x="3" y="4"/>
                    <a:pt x="3" y="8"/>
                    <a:pt x="5" y="12"/>
                  </a:cubicBezTo>
                  <a:cubicBezTo>
                    <a:pt x="10" y="20"/>
                    <a:pt x="7" y="26"/>
                    <a:pt x="1" y="31"/>
                  </a:cubicBezTo>
                  <a:cubicBezTo>
                    <a:pt x="2" y="30"/>
                    <a:pt x="3" y="29"/>
                    <a:pt x="3" y="27"/>
                  </a:cubicBezTo>
                  <a:cubicBezTo>
                    <a:pt x="5" y="23"/>
                    <a:pt x="6" y="19"/>
                    <a:pt x="3" y="14"/>
                  </a:cubicBezTo>
                  <a:cubicBezTo>
                    <a:pt x="1" y="10"/>
                    <a:pt x="0" y="6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629526" y="4008438"/>
              <a:ext cx="871538" cy="495300"/>
            </a:xfrm>
            <a:custGeom>
              <a:avLst/>
              <a:gdLst>
                <a:gd name="T0" fmla="*/ 63 w 126"/>
                <a:gd name="T1" fmla="*/ 0 h 72"/>
                <a:gd name="T2" fmla="*/ 119 w 126"/>
                <a:gd name="T3" fmla="*/ 0 h 72"/>
                <a:gd name="T4" fmla="*/ 126 w 126"/>
                <a:gd name="T5" fmla="*/ 7 h 72"/>
                <a:gd name="T6" fmla="*/ 126 w 126"/>
                <a:gd name="T7" fmla="*/ 65 h 72"/>
                <a:gd name="T8" fmla="*/ 120 w 126"/>
                <a:gd name="T9" fmla="*/ 72 h 72"/>
                <a:gd name="T10" fmla="*/ 6 w 126"/>
                <a:gd name="T11" fmla="*/ 72 h 72"/>
                <a:gd name="T12" fmla="*/ 0 w 126"/>
                <a:gd name="T13" fmla="*/ 65 h 72"/>
                <a:gd name="T14" fmla="*/ 0 w 126"/>
                <a:gd name="T15" fmla="*/ 7 h 72"/>
                <a:gd name="T16" fmla="*/ 7 w 126"/>
                <a:gd name="T17" fmla="*/ 0 h 72"/>
                <a:gd name="T18" fmla="*/ 63 w 126"/>
                <a:gd name="T19" fmla="*/ 0 h 72"/>
                <a:gd name="T20" fmla="*/ 63 w 126"/>
                <a:gd name="T21" fmla="*/ 6 h 72"/>
                <a:gd name="T22" fmla="*/ 14 w 126"/>
                <a:gd name="T23" fmla="*/ 6 h 72"/>
                <a:gd name="T24" fmla="*/ 9 w 126"/>
                <a:gd name="T25" fmla="*/ 10 h 72"/>
                <a:gd name="T26" fmla="*/ 9 w 126"/>
                <a:gd name="T27" fmla="*/ 62 h 72"/>
                <a:gd name="T28" fmla="*/ 13 w 126"/>
                <a:gd name="T29" fmla="*/ 67 h 72"/>
                <a:gd name="T30" fmla="*/ 112 w 126"/>
                <a:gd name="T31" fmla="*/ 67 h 72"/>
                <a:gd name="T32" fmla="*/ 117 w 126"/>
                <a:gd name="T33" fmla="*/ 62 h 72"/>
                <a:gd name="T34" fmla="*/ 117 w 126"/>
                <a:gd name="T35" fmla="*/ 10 h 72"/>
                <a:gd name="T36" fmla="*/ 112 w 126"/>
                <a:gd name="T37" fmla="*/ 6 h 72"/>
                <a:gd name="T38" fmla="*/ 63 w 126"/>
                <a:gd name="T3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72">
                  <a:moveTo>
                    <a:pt x="63" y="0"/>
                  </a:moveTo>
                  <a:cubicBezTo>
                    <a:pt x="82" y="0"/>
                    <a:pt x="101" y="0"/>
                    <a:pt x="119" y="0"/>
                  </a:cubicBezTo>
                  <a:cubicBezTo>
                    <a:pt x="124" y="0"/>
                    <a:pt x="126" y="2"/>
                    <a:pt x="126" y="7"/>
                  </a:cubicBezTo>
                  <a:cubicBezTo>
                    <a:pt x="126" y="26"/>
                    <a:pt x="126" y="46"/>
                    <a:pt x="126" y="65"/>
                  </a:cubicBezTo>
                  <a:cubicBezTo>
                    <a:pt x="126" y="70"/>
                    <a:pt x="124" y="72"/>
                    <a:pt x="120" y="72"/>
                  </a:cubicBezTo>
                  <a:cubicBezTo>
                    <a:pt x="82" y="72"/>
                    <a:pt x="44" y="72"/>
                    <a:pt x="6" y="72"/>
                  </a:cubicBezTo>
                  <a:cubicBezTo>
                    <a:pt x="2" y="72"/>
                    <a:pt x="0" y="70"/>
                    <a:pt x="0" y="65"/>
                  </a:cubicBezTo>
                  <a:cubicBezTo>
                    <a:pt x="0" y="46"/>
                    <a:pt x="0" y="26"/>
                    <a:pt x="0" y="7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25" y="0"/>
                    <a:pt x="44" y="0"/>
                    <a:pt x="63" y="0"/>
                  </a:cubicBezTo>
                  <a:close/>
                  <a:moveTo>
                    <a:pt x="63" y="6"/>
                  </a:moveTo>
                  <a:cubicBezTo>
                    <a:pt x="47" y="6"/>
                    <a:pt x="30" y="6"/>
                    <a:pt x="14" y="6"/>
                  </a:cubicBezTo>
                  <a:cubicBezTo>
                    <a:pt x="9" y="6"/>
                    <a:pt x="9" y="6"/>
                    <a:pt x="9" y="10"/>
                  </a:cubicBezTo>
                  <a:cubicBezTo>
                    <a:pt x="9" y="27"/>
                    <a:pt x="9" y="45"/>
                    <a:pt x="9" y="62"/>
                  </a:cubicBezTo>
                  <a:cubicBezTo>
                    <a:pt x="9" y="65"/>
                    <a:pt x="10" y="67"/>
                    <a:pt x="13" y="67"/>
                  </a:cubicBezTo>
                  <a:cubicBezTo>
                    <a:pt x="46" y="67"/>
                    <a:pt x="79" y="67"/>
                    <a:pt x="112" y="67"/>
                  </a:cubicBezTo>
                  <a:cubicBezTo>
                    <a:pt x="116" y="67"/>
                    <a:pt x="117" y="66"/>
                    <a:pt x="117" y="62"/>
                  </a:cubicBezTo>
                  <a:cubicBezTo>
                    <a:pt x="117" y="45"/>
                    <a:pt x="117" y="28"/>
                    <a:pt x="117" y="10"/>
                  </a:cubicBezTo>
                  <a:cubicBezTo>
                    <a:pt x="117" y="6"/>
                    <a:pt x="117" y="6"/>
                    <a:pt x="112" y="6"/>
                  </a:cubicBezTo>
                  <a:cubicBezTo>
                    <a:pt x="96" y="6"/>
                    <a:pt x="79" y="6"/>
                    <a:pt x="6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559676" y="3810001"/>
              <a:ext cx="1011238" cy="95250"/>
            </a:xfrm>
            <a:custGeom>
              <a:avLst/>
              <a:gdLst>
                <a:gd name="T0" fmla="*/ 73 w 146"/>
                <a:gd name="T1" fmla="*/ 14 h 14"/>
                <a:gd name="T2" fmla="*/ 9 w 146"/>
                <a:gd name="T3" fmla="*/ 14 h 14"/>
                <a:gd name="T4" fmla="*/ 0 w 146"/>
                <a:gd name="T5" fmla="*/ 7 h 14"/>
                <a:gd name="T6" fmla="*/ 9 w 146"/>
                <a:gd name="T7" fmla="*/ 0 h 14"/>
                <a:gd name="T8" fmla="*/ 137 w 146"/>
                <a:gd name="T9" fmla="*/ 0 h 14"/>
                <a:gd name="T10" fmla="*/ 146 w 146"/>
                <a:gd name="T11" fmla="*/ 7 h 14"/>
                <a:gd name="T12" fmla="*/ 137 w 146"/>
                <a:gd name="T13" fmla="*/ 14 h 14"/>
                <a:gd name="T14" fmla="*/ 73 w 146"/>
                <a:gd name="T15" fmla="*/ 14 h 14"/>
                <a:gd name="T16" fmla="*/ 73 w 14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">
                  <a:moveTo>
                    <a:pt x="73" y="14"/>
                  </a:moveTo>
                  <a:cubicBezTo>
                    <a:pt x="52" y="14"/>
                    <a:pt x="30" y="14"/>
                    <a:pt x="9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2"/>
                    <a:pt x="4" y="0"/>
                    <a:pt x="9" y="0"/>
                  </a:cubicBezTo>
                  <a:cubicBezTo>
                    <a:pt x="52" y="0"/>
                    <a:pt x="94" y="0"/>
                    <a:pt x="137" y="0"/>
                  </a:cubicBezTo>
                  <a:cubicBezTo>
                    <a:pt x="142" y="0"/>
                    <a:pt x="146" y="3"/>
                    <a:pt x="146" y="7"/>
                  </a:cubicBezTo>
                  <a:cubicBezTo>
                    <a:pt x="145" y="11"/>
                    <a:pt x="142" y="14"/>
                    <a:pt x="137" y="14"/>
                  </a:cubicBezTo>
                  <a:cubicBezTo>
                    <a:pt x="116" y="14"/>
                    <a:pt x="94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635876" y="3506788"/>
              <a:ext cx="90488" cy="889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829551" y="3506788"/>
              <a:ext cx="90488" cy="88900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210551" y="3506788"/>
              <a:ext cx="90488" cy="88900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016876" y="3506788"/>
              <a:ext cx="96838" cy="88900"/>
            </a:xfrm>
            <a:custGeom>
              <a:avLst/>
              <a:gdLst>
                <a:gd name="T0" fmla="*/ 7 w 14"/>
                <a:gd name="T1" fmla="*/ 0 h 13"/>
                <a:gd name="T2" fmla="*/ 13 w 14"/>
                <a:gd name="T3" fmla="*/ 6 h 13"/>
                <a:gd name="T4" fmla="*/ 7 w 14"/>
                <a:gd name="T5" fmla="*/ 13 h 13"/>
                <a:gd name="T6" fmla="*/ 1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11" y="0"/>
                    <a:pt x="14" y="3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8404226" y="3506788"/>
              <a:ext cx="90488" cy="889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upo 29"/>
          <p:cNvGrpSpPr/>
          <p:nvPr/>
        </p:nvGrpSpPr>
        <p:grpSpPr>
          <a:xfrm flipH="1">
            <a:off x="271597" y="1571430"/>
            <a:ext cx="1601208" cy="3220954"/>
            <a:chOff x="7380288" y="1855788"/>
            <a:chExt cx="1508126" cy="3033713"/>
          </a:xfrm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7427913" y="3409951"/>
              <a:ext cx="1274763" cy="1479550"/>
            </a:xfrm>
            <a:custGeom>
              <a:avLst/>
              <a:gdLst>
                <a:gd name="T0" fmla="*/ 0 w 184"/>
                <a:gd name="T1" fmla="*/ 108 h 215"/>
                <a:gd name="T2" fmla="*/ 0 w 184"/>
                <a:gd name="T3" fmla="*/ 8 h 215"/>
                <a:gd name="T4" fmla="*/ 8 w 184"/>
                <a:gd name="T5" fmla="*/ 0 h 215"/>
                <a:gd name="T6" fmla="*/ 156 w 184"/>
                <a:gd name="T7" fmla="*/ 0 h 215"/>
                <a:gd name="T8" fmla="*/ 176 w 184"/>
                <a:gd name="T9" fmla="*/ 0 h 215"/>
                <a:gd name="T10" fmla="*/ 184 w 184"/>
                <a:gd name="T11" fmla="*/ 8 h 215"/>
                <a:gd name="T12" fmla="*/ 184 w 184"/>
                <a:gd name="T13" fmla="*/ 106 h 215"/>
                <a:gd name="T14" fmla="*/ 184 w 184"/>
                <a:gd name="T15" fmla="*/ 207 h 215"/>
                <a:gd name="T16" fmla="*/ 176 w 184"/>
                <a:gd name="T17" fmla="*/ 215 h 215"/>
                <a:gd name="T18" fmla="*/ 8 w 184"/>
                <a:gd name="T19" fmla="*/ 215 h 215"/>
                <a:gd name="T20" fmla="*/ 0 w 184"/>
                <a:gd name="T21" fmla="*/ 207 h 215"/>
                <a:gd name="T22" fmla="*/ 0 w 184"/>
                <a:gd name="T23" fmla="*/ 108 h 215"/>
                <a:gd name="T24" fmla="*/ 92 w 184"/>
                <a:gd name="T25" fmla="*/ 46 h 215"/>
                <a:gd name="T26" fmla="*/ 8 w 184"/>
                <a:gd name="T27" fmla="*/ 46 h 215"/>
                <a:gd name="T28" fmla="*/ 2 w 184"/>
                <a:gd name="T29" fmla="*/ 51 h 215"/>
                <a:gd name="T30" fmla="*/ 2 w 184"/>
                <a:gd name="T31" fmla="*/ 174 h 215"/>
                <a:gd name="T32" fmla="*/ 8 w 184"/>
                <a:gd name="T33" fmla="*/ 180 h 215"/>
                <a:gd name="T34" fmla="*/ 176 w 184"/>
                <a:gd name="T35" fmla="*/ 180 h 215"/>
                <a:gd name="T36" fmla="*/ 182 w 184"/>
                <a:gd name="T37" fmla="*/ 174 h 215"/>
                <a:gd name="T38" fmla="*/ 182 w 184"/>
                <a:gd name="T39" fmla="*/ 51 h 215"/>
                <a:gd name="T40" fmla="*/ 176 w 184"/>
                <a:gd name="T41" fmla="*/ 46 h 215"/>
                <a:gd name="T42" fmla="*/ 92 w 184"/>
                <a:gd name="T43" fmla="*/ 46 h 215"/>
                <a:gd name="T44" fmla="*/ 36 w 184"/>
                <a:gd name="T45" fmla="*/ 29 h 215"/>
                <a:gd name="T46" fmla="*/ 46 w 184"/>
                <a:gd name="T47" fmla="*/ 20 h 215"/>
                <a:gd name="T48" fmla="*/ 36 w 184"/>
                <a:gd name="T49" fmla="*/ 11 h 215"/>
                <a:gd name="T50" fmla="*/ 27 w 184"/>
                <a:gd name="T51" fmla="*/ 20 h 215"/>
                <a:gd name="T52" fmla="*/ 36 w 184"/>
                <a:gd name="T53" fmla="*/ 29 h 215"/>
                <a:gd name="T54" fmla="*/ 64 w 184"/>
                <a:gd name="T55" fmla="*/ 29 h 215"/>
                <a:gd name="T56" fmla="*/ 74 w 184"/>
                <a:gd name="T57" fmla="*/ 21 h 215"/>
                <a:gd name="T58" fmla="*/ 64 w 184"/>
                <a:gd name="T59" fmla="*/ 11 h 215"/>
                <a:gd name="T60" fmla="*/ 55 w 184"/>
                <a:gd name="T61" fmla="*/ 20 h 215"/>
                <a:gd name="T62" fmla="*/ 64 w 184"/>
                <a:gd name="T63" fmla="*/ 29 h 215"/>
                <a:gd name="T64" fmla="*/ 120 w 184"/>
                <a:gd name="T65" fmla="*/ 29 h 215"/>
                <a:gd name="T66" fmla="*/ 129 w 184"/>
                <a:gd name="T67" fmla="*/ 20 h 215"/>
                <a:gd name="T68" fmla="*/ 119 w 184"/>
                <a:gd name="T69" fmla="*/ 11 h 215"/>
                <a:gd name="T70" fmla="*/ 111 w 184"/>
                <a:gd name="T71" fmla="*/ 20 h 215"/>
                <a:gd name="T72" fmla="*/ 120 w 184"/>
                <a:gd name="T73" fmla="*/ 29 h 215"/>
                <a:gd name="T74" fmla="*/ 92 w 184"/>
                <a:gd name="T75" fmla="*/ 29 h 215"/>
                <a:gd name="T76" fmla="*/ 101 w 184"/>
                <a:gd name="T77" fmla="*/ 20 h 215"/>
                <a:gd name="T78" fmla="*/ 92 w 184"/>
                <a:gd name="T79" fmla="*/ 11 h 215"/>
                <a:gd name="T80" fmla="*/ 83 w 184"/>
                <a:gd name="T81" fmla="*/ 20 h 215"/>
                <a:gd name="T82" fmla="*/ 92 w 184"/>
                <a:gd name="T83" fmla="*/ 29 h 215"/>
                <a:gd name="T84" fmla="*/ 138 w 184"/>
                <a:gd name="T85" fmla="*/ 20 h 215"/>
                <a:gd name="T86" fmla="*/ 147 w 184"/>
                <a:gd name="T87" fmla="*/ 29 h 215"/>
                <a:gd name="T88" fmla="*/ 157 w 184"/>
                <a:gd name="T89" fmla="*/ 20 h 215"/>
                <a:gd name="T90" fmla="*/ 148 w 184"/>
                <a:gd name="T91" fmla="*/ 11 h 215"/>
                <a:gd name="T92" fmla="*/ 138 w 184"/>
                <a:gd name="T93" fmla="*/ 2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4" h="215">
                  <a:moveTo>
                    <a:pt x="0" y="108"/>
                  </a:moveTo>
                  <a:cubicBezTo>
                    <a:pt x="0" y="74"/>
                    <a:pt x="0" y="41"/>
                    <a:pt x="0" y="8"/>
                  </a:cubicBezTo>
                  <a:cubicBezTo>
                    <a:pt x="0" y="1"/>
                    <a:pt x="1" y="0"/>
                    <a:pt x="8" y="0"/>
                  </a:cubicBezTo>
                  <a:cubicBezTo>
                    <a:pt x="57" y="0"/>
                    <a:pt x="107" y="0"/>
                    <a:pt x="156" y="0"/>
                  </a:cubicBezTo>
                  <a:cubicBezTo>
                    <a:pt x="163" y="0"/>
                    <a:pt x="169" y="0"/>
                    <a:pt x="176" y="0"/>
                  </a:cubicBezTo>
                  <a:cubicBezTo>
                    <a:pt x="183" y="0"/>
                    <a:pt x="184" y="1"/>
                    <a:pt x="184" y="8"/>
                  </a:cubicBezTo>
                  <a:cubicBezTo>
                    <a:pt x="184" y="41"/>
                    <a:pt x="184" y="74"/>
                    <a:pt x="184" y="106"/>
                  </a:cubicBezTo>
                  <a:cubicBezTo>
                    <a:pt x="184" y="140"/>
                    <a:pt x="184" y="174"/>
                    <a:pt x="184" y="207"/>
                  </a:cubicBezTo>
                  <a:cubicBezTo>
                    <a:pt x="184" y="214"/>
                    <a:pt x="183" y="215"/>
                    <a:pt x="176" y="215"/>
                  </a:cubicBezTo>
                  <a:cubicBezTo>
                    <a:pt x="120" y="215"/>
                    <a:pt x="64" y="215"/>
                    <a:pt x="8" y="215"/>
                  </a:cubicBezTo>
                  <a:cubicBezTo>
                    <a:pt x="1" y="215"/>
                    <a:pt x="0" y="214"/>
                    <a:pt x="0" y="207"/>
                  </a:cubicBezTo>
                  <a:cubicBezTo>
                    <a:pt x="0" y="174"/>
                    <a:pt x="0" y="141"/>
                    <a:pt x="0" y="108"/>
                  </a:cubicBezTo>
                  <a:close/>
                  <a:moveTo>
                    <a:pt x="92" y="46"/>
                  </a:moveTo>
                  <a:cubicBezTo>
                    <a:pt x="64" y="46"/>
                    <a:pt x="36" y="46"/>
                    <a:pt x="8" y="46"/>
                  </a:cubicBezTo>
                  <a:cubicBezTo>
                    <a:pt x="3" y="46"/>
                    <a:pt x="2" y="46"/>
                    <a:pt x="2" y="51"/>
                  </a:cubicBezTo>
                  <a:cubicBezTo>
                    <a:pt x="2" y="92"/>
                    <a:pt x="2" y="133"/>
                    <a:pt x="2" y="174"/>
                  </a:cubicBezTo>
                  <a:cubicBezTo>
                    <a:pt x="2" y="179"/>
                    <a:pt x="3" y="180"/>
                    <a:pt x="8" y="180"/>
                  </a:cubicBezTo>
                  <a:cubicBezTo>
                    <a:pt x="64" y="180"/>
                    <a:pt x="120" y="180"/>
                    <a:pt x="176" y="180"/>
                  </a:cubicBezTo>
                  <a:cubicBezTo>
                    <a:pt x="181" y="180"/>
                    <a:pt x="182" y="179"/>
                    <a:pt x="182" y="174"/>
                  </a:cubicBezTo>
                  <a:cubicBezTo>
                    <a:pt x="182" y="133"/>
                    <a:pt x="182" y="92"/>
                    <a:pt x="182" y="51"/>
                  </a:cubicBezTo>
                  <a:cubicBezTo>
                    <a:pt x="182" y="46"/>
                    <a:pt x="181" y="46"/>
                    <a:pt x="176" y="46"/>
                  </a:cubicBezTo>
                  <a:cubicBezTo>
                    <a:pt x="148" y="46"/>
                    <a:pt x="120" y="46"/>
                    <a:pt x="92" y="46"/>
                  </a:cubicBezTo>
                  <a:close/>
                  <a:moveTo>
                    <a:pt x="36" y="29"/>
                  </a:moveTo>
                  <a:cubicBezTo>
                    <a:pt x="42" y="30"/>
                    <a:pt x="46" y="26"/>
                    <a:pt x="46" y="20"/>
                  </a:cubicBezTo>
                  <a:cubicBezTo>
                    <a:pt x="46" y="15"/>
                    <a:pt x="41" y="11"/>
                    <a:pt x="36" y="11"/>
                  </a:cubicBezTo>
                  <a:cubicBezTo>
                    <a:pt x="31" y="11"/>
                    <a:pt x="27" y="15"/>
                    <a:pt x="27" y="20"/>
                  </a:cubicBezTo>
                  <a:cubicBezTo>
                    <a:pt x="27" y="25"/>
                    <a:pt x="31" y="29"/>
                    <a:pt x="36" y="29"/>
                  </a:cubicBezTo>
                  <a:close/>
                  <a:moveTo>
                    <a:pt x="64" y="29"/>
                  </a:moveTo>
                  <a:cubicBezTo>
                    <a:pt x="69" y="30"/>
                    <a:pt x="73" y="26"/>
                    <a:pt x="74" y="21"/>
                  </a:cubicBezTo>
                  <a:cubicBezTo>
                    <a:pt x="74" y="15"/>
                    <a:pt x="69" y="11"/>
                    <a:pt x="64" y="11"/>
                  </a:cubicBezTo>
                  <a:cubicBezTo>
                    <a:pt x="59" y="11"/>
                    <a:pt x="55" y="15"/>
                    <a:pt x="55" y="20"/>
                  </a:cubicBezTo>
                  <a:cubicBezTo>
                    <a:pt x="55" y="25"/>
                    <a:pt x="59" y="29"/>
                    <a:pt x="64" y="29"/>
                  </a:cubicBezTo>
                  <a:close/>
                  <a:moveTo>
                    <a:pt x="120" y="29"/>
                  </a:moveTo>
                  <a:cubicBezTo>
                    <a:pt x="125" y="29"/>
                    <a:pt x="129" y="25"/>
                    <a:pt x="129" y="20"/>
                  </a:cubicBezTo>
                  <a:cubicBezTo>
                    <a:pt x="129" y="15"/>
                    <a:pt x="125" y="11"/>
                    <a:pt x="119" y="11"/>
                  </a:cubicBezTo>
                  <a:cubicBezTo>
                    <a:pt x="114" y="11"/>
                    <a:pt x="110" y="15"/>
                    <a:pt x="111" y="20"/>
                  </a:cubicBezTo>
                  <a:cubicBezTo>
                    <a:pt x="111" y="26"/>
                    <a:pt x="115" y="30"/>
                    <a:pt x="120" y="29"/>
                  </a:cubicBezTo>
                  <a:close/>
                  <a:moveTo>
                    <a:pt x="92" y="29"/>
                  </a:moveTo>
                  <a:cubicBezTo>
                    <a:pt x="97" y="30"/>
                    <a:pt x="101" y="25"/>
                    <a:pt x="101" y="20"/>
                  </a:cubicBezTo>
                  <a:cubicBezTo>
                    <a:pt x="101" y="15"/>
                    <a:pt x="97" y="11"/>
                    <a:pt x="92" y="11"/>
                  </a:cubicBezTo>
                  <a:cubicBezTo>
                    <a:pt x="87" y="11"/>
                    <a:pt x="83" y="15"/>
                    <a:pt x="83" y="20"/>
                  </a:cubicBezTo>
                  <a:cubicBezTo>
                    <a:pt x="83" y="25"/>
                    <a:pt x="87" y="29"/>
                    <a:pt x="92" y="29"/>
                  </a:cubicBezTo>
                  <a:close/>
                  <a:moveTo>
                    <a:pt x="138" y="20"/>
                  </a:moveTo>
                  <a:cubicBezTo>
                    <a:pt x="138" y="25"/>
                    <a:pt x="142" y="29"/>
                    <a:pt x="147" y="29"/>
                  </a:cubicBezTo>
                  <a:cubicBezTo>
                    <a:pt x="152" y="30"/>
                    <a:pt x="157" y="26"/>
                    <a:pt x="157" y="20"/>
                  </a:cubicBezTo>
                  <a:cubicBezTo>
                    <a:pt x="157" y="15"/>
                    <a:pt x="153" y="11"/>
                    <a:pt x="148" y="11"/>
                  </a:cubicBezTo>
                  <a:cubicBezTo>
                    <a:pt x="143" y="11"/>
                    <a:pt x="138" y="15"/>
                    <a:pt x="138" y="2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7380288" y="1855788"/>
              <a:ext cx="1363663" cy="846138"/>
            </a:xfrm>
            <a:custGeom>
              <a:avLst/>
              <a:gdLst>
                <a:gd name="T0" fmla="*/ 56 w 197"/>
                <a:gd name="T1" fmla="*/ 42 h 123"/>
                <a:gd name="T2" fmla="*/ 55 w 197"/>
                <a:gd name="T3" fmla="*/ 37 h 123"/>
                <a:gd name="T4" fmla="*/ 59 w 197"/>
                <a:gd name="T5" fmla="*/ 35 h 123"/>
                <a:gd name="T6" fmla="*/ 77 w 197"/>
                <a:gd name="T7" fmla="*/ 35 h 123"/>
                <a:gd name="T8" fmla="*/ 80 w 197"/>
                <a:gd name="T9" fmla="*/ 35 h 123"/>
                <a:gd name="T10" fmla="*/ 80 w 197"/>
                <a:gd name="T11" fmla="*/ 0 h 123"/>
                <a:gd name="T12" fmla="*/ 116 w 197"/>
                <a:gd name="T13" fmla="*/ 0 h 123"/>
                <a:gd name="T14" fmla="*/ 116 w 197"/>
                <a:gd name="T15" fmla="*/ 35 h 123"/>
                <a:gd name="T16" fmla="*/ 143 w 197"/>
                <a:gd name="T17" fmla="*/ 35 h 123"/>
                <a:gd name="T18" fmla="*/ 142 w 197"/>
                <a:gd name="T19" fmla="*/ 42 h 123"/>
                <a:gd name="T20" fmla="*/ 141 w 197"/>
                <a:gd name="T21" fmla="*/ 42 h 123"/>
                <a:gd name="T22" fmla="*/ 166 w 197"/>
                <a:gd name="T23" fmla="*/ 80 h 123"/>
                <a:gd name="T24" fmla="*/ 181 w 197"/>
                <a:gd name="T25" fmla="*/ 105 h 123"/>
                <a:gd name="T26" fmla="*/ 186 w 197"/>
                <a:gd name="T27" fmla="*/ 108 h 123"/>
                <a:gd name="T28" fmla="*/ 196 w 197"/>
                <a:gd name="T29" fmla="*/ 118 h 123"/>
                <a:gd name="T30" fmla="*/ 192 w 197"/>
                <a:gd name="T31" fmla="*/ 123 h 123"/>
                <a:gd name="T32" fmla="*/ 187 w 197"/>
                <a:gd name="T33" fmla="*/ 123 h 123"/>
                <a:gd name="T34" fmla="*/ 7 w 197"/>
                <a:gd name="T35" fmla="*/ 123 h 123"/>
                <a:gd name="T36" fmla="*/ 0 w 197"/>
                <a:gd name="T37" fmla="*/ 116 h 123"/>
                <a:gd name="T38" fmla="*/ 9 w 197"/>
                <a:gd name="T39" fmla="*/ 108 h 123"/>
                <a:gd name="T40" fmla="*/ 18 w 197"/>
                <a:gd name="T41" fmla="*/ 103 h 123"/>
                <a:gd name="T42" fmla="*/ 55 w 197"/>
                <a:gd name="T43" fmla="*/ 46 h 123"/>
                <a:gd name="T44" fmla="*/ 57 w 197"/>
                <a:gd name="T45" fmla="*/ 42 h 123"/>
                <a:gd name="T46" fmla="*/ 56 w 197"/>
                <a:gd name="T47" fmla="*/ 42 h 123"/>
                <a:gd name="T48" fmla="*/ 27 w 197"/>
                <a:gd name="T49" fmla="*/ 107 h 123"/>
                <a:gd name="T50" fmla="*/ 170 w 197"/>
                <a:gd name="T51" fmla="*/ 107 h 123"/>
                <a:gd name="T52" fmla="*/ 170 w 197"/>
                <a:gd name="T53" fmla="*/ 106 h 123"/>
                <a:gd name="T54" fmla="*/ 135 w 197"/>
                <a:gd name="T55" fmla="*/ 43 h 123"/>
                <a:gd name="T56" fmla="*/ 131 w 197"/>
                <a:gd name="T57" fmla="*/ 42 h 123"/>
                <a:gd name="T58" fmla="*/ 67 w 197"/>
                <a:gd name="T59" fmla="*/ 41 h 123"/>
                <a:gd name="T60" fmla="*/ 63 w 197"/>
                <a:gd name="T61" fmla="*/ 44 h 123"/>
                <a:gd name="T62" fmla="*/ 39 w 197"/>
                <a:gd name="T63" fmla="*/ 86 h 123"/>
                <a:gd name="T64" fmla="*/ 27 w 197"/>
                <a:gd name="T65" fmla="*/ 107 h 123"/>
                <a:gd name="T66" fmla="*/ 92 w 197"/>
                <a:gd name="T67" fmla="*/ 112 h 123"/>
                <a:gd name="T68" fmla="*/ 92 w 197"/>
                <a:gd name="T69" fmla="*/ 112 h 123"/>
                <a:gd name="T70" fmla="*/ 87 w 197"/>
                <a:gd name="T71" fmla="*/ 112 h 123"/>
                <a:gd name="T72" fmla="*/ 86 w 197"/>
                <a:gd name="T73" fmla="*/ 113 h 123"/>
                <a:gd name="T74" fmla="*/ 87 w 197"/>
                <a:gd name="T75" fmla="*/ 116 h 123"/>
                <a:gd name="T76" fmla="*/ 97 w 197"/>
                <a:gd name="T77" fmla="*/ 116 h 123"/>
                <a:gd name="T78" fmla="*/ 98 w 197"/>
                <a:gd name="T79" fmla="*/ 114 h 123"/>
                <a:gd name="T80" fmla="*/ 96 w 197"/>
                <a:gd name="T81" fmla="*/ 112 h 123"/>
                <a:gd name="T82" fmla="*/ 92 w 197"/>
                <a:gd name="T83" fmla="*/ 112 h 123"/>
                <a:gd name="T84" fmla="*/ 54 w 197"/>
                <a:gd name="T85" fmla="*/ 116 h 123"/>
                <a:gd name="T86" fmla="*/ 54 w 197"/>
                <a:gd name="T87" fmla="*/ 116 h 123"/>
                <a:gd name="T88" fmla="*/ 58 w 197"/>
                <a:gd name="T89" fmla="*/ 116 h 123"/>
                <a:gd name="T90" fmla="*/ 61 w 197"/>
                <a:gd name="T91" fmla="*/ 113 h 123"/>
                <a:gd name="T92" fmla="*/ 58 w 197"/>
                <a:gd name="T93" fmla="*/ 112 h 123"/>
                <a:gd name="T94" fmla="*/ 51 w 197"/>
                <a:gd name="T95" fmla="*/ 112 h 123"/>
                <a:gd name="T96" fmla="*/ 48 w 197"/>
                <a:gd name="T97" fmla="*/ 114 h 123"/>
                <a:gd name="T98" fmla="*/ 51 w 197"/>
                <a:gd name="T99" fmla="*/ 116 h 123"/>
                <a:gd name="T100" fmla="*/ 54 w 197"/>
                <a:gd name="T101" fmla="*/ 116 h 123"/>
                <a:gd name="T102" fmla="*/ 73 w 197"/>
                <a:gd name="T103" fmla="*/ 116 h 123"/>
                <a:gd name="T104" fmla="*/ 73 w 197"/>
                <a:gd name="T105" fmla="*/ 116 h 123"/>
                <a:gd name="T106" fmla="*/ 77 w 197"/>
                <a:gd name="T107" fmla="*/ 116 h 123"/>
                <a:gd name="T108" fmla="*/ 79 w 197"/>
                <a:gd name="T109" fmla="*/ 113 h 123"/>
                <a:gd name="T110" fmla="*/ 77 w 197"/>
                <a:gd name="T111" fmla="*/ 112 h 123"/>
                <a:gd name="T112" fmla="*/ 69 w 197"/>
                <a:gd name="T113" fmla="*/ 112 h 123"/>
                <a:gd name="T114" fmla="*/ 67 w 197"/>
                <a:gd name="T115" fmla="*/ 114 h 123"/>
                <a:gd name="T116" fmla="*/ 69 w 197"/>
                <a:gd name="T117" fmla="*/ 116 h 123"/>
                <a:gd name="T118" fmla="*/ 73 w 197"/>
                <a:gd name="T11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" h="123">
                  <a:moveTo>
                    <a:pt x="56" y="42"/>
                  </a:moveTo>
                  <a:cubicBezTo>
                    <a:pt x="56" y="40"/>
                    <a:pt x="55" y="38"/>
                    <a:pt x="55" y="37"/>
                  </a:cubicBezTo>
                  <a:cubicBezTo>
                    <a:pt x="56" y="36"/>
                    <a:pt x="58" y="35"/>
                    <a:pt x="59" y="35"/>
                  </a:cubicBezTo>
                  <a:cubicBezTo>
                    <a:pt x="65" y="35"/>
                    <a:pt x="71" y="35"/>
                    <a:pt x="77" y="35"/>
                  </a:cubicBezTo>
                  <a:cubicBezTo>
                    <a:pt x="78" y="35"/>
                    <a:pt x="79" y="35"/>
                    <a:pt x="80" y="35"/>
                  </a:cubicBezTo>
                  <a:cubicBezTo>
                    <a:pt x="80" y="23"/>
                    <a:pt x="80" y="12"/>
                    <a:pt x="80" y="0"/>
                  </a:cubicBezTo>
                  <a:cubicBezTo>
                    <a:pt x="92" y="0"/>
                    <a:pt x="104" y="0"/>
                    <a:pt x="116" y="0"/>
                  </a:cubicBezTo>
                  <a:cubicBezTo>
                    <a:pt x="116" y="12"/>
                    <a:pt x="116" y="23"/>
                    <a:pt x="116" y="35"/>
                  </a:cubicBezTo>
                  <a:cubicBezTo>
                    <a:pt x="125" y="35"/>
                    <a:pt x="134" y="35"/>
                    <a:pt x="143" y="35"/>
                  </a:cubicBezTo>
                  <a:cubicBezTo>
                    <a:pt x="142" y="38"/>
                    <a:pt x="142" y="40"/>
                    <a:pt x="142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9" y="55"/>
                    <a:pt x="157" y="68"/>
                    <a:pt x="166" y="80"/>
                  </a:cubicBezTo>
                  <a:cubicBezTo>
                    <a:pt x="171" y="89"/>
                    <a:pt x="176" y="97"/>
                    <a:pt x="181" y="105"/>
                  </a:cubicBezTo>
                  <a:cubicBezTo>
                    <a:pt x="183" y="107"/>
                    <a:pt x="184" y="108"/>
                    <a:pt x="186" y="108"/>
                  </a:cubicBezTo>
                  <a:cubicBezTo>
                    <a:pt x="197" y="107"/>
                    <a:pt x="196" y="109"/>
                    <a:pt x="196" y="118"/>
                  </a:cubicBezTo>
                  <a:cubicBezTo>
                    <a:pt x="196" y="121"/>
                    <a:pt x="195" y="123"/>
                    <a:pt x="192" y="123"/>
                  </a:cubicBezTo>
                  <a:cubicBezTo>
                    <a:pt x="190" y="123"/>
                    <a:pt x="189" y="123"/>
                    <a:pt x="187" y="123"/>
                  </a:cubicBezTo>
                  <a:cubicBezTo>
                    <a:pt x="127" y="123"/>
                    <a:pt x="67" y="123"/>
                    <a:pt x="7" y="123"/>
                  </a:cubicBezTo>
                  <a:cubicBezTo>
                    <a:pt x="1" y="123"/>
                    <a:pt x="0" y="122"/>
                    <a:pt x="0" y="116"/>
                  </a:cubicBezTo>
                  <a:cubicBezTo>
                    <a:pt x="0" y="108"/>
                    <a:pt x="0" y="107"/>
                    <a:pt x="9" y="108"/>
                  </a:cubicBezTo>
                  <a:cubicBezTo>
                    <a:pt x="13" y="108"/>
                    <a:pt x="16" y="107"/>
                    <a:pt x="18" y="103"/>
                  </a:cubicBezTo>
                  <a:cubicBezTo>
                    <a:pt x="30" y="84"/>
                    <a:pt x="42" y="65"/>
                    <a:pt x="55" y="46"/>
                  </a:cubicBezTo>
                  <a:cubicBezTo>
                    <a:pt x="56" y="45"/>
                    <a:pt x="56" y="43"/>
                    <a:pt x="57" y="42"/>
                  </a:cubicBezTo>
                  <a:cubicBezTo>
                    <a:pt x="57" y="42"/>
                    <a:pt x="56" y="42"/>
                    <a:pt x="56" y="42"/>
                  </a:cubicBezTo>
                  <a:close/>
                  <a:moveTo>
                    <a:pt x="27" y="107"/>
                  </a:moveTo>
                  <a:cubicBezTo>
                    <a:pt x="75" y="107"/>
                    <a:pt x="123" y="107"/>
                    <a:pt x="170" y="107"/>
                  </a:cubicBezTo>
                  <a:cubicBezTo>
                    <a:pt x="170" y="107"/>
                    <a:pt x="170" y="106"/>
                    <a:pt x="170" y="106"/>
                  </a:cubicBezTo>
                  <a:cubicBezTo>
                    <a:pt x="158" y="85"/>
                    <a:pt x="146" y="64"/>
                    <a:pt x="135" y="43"/>
                  </a:cubicBezTo>
                  <a:cubicBezTo>
                    <a:pt x="134" y="42"/>
                    <a:pt x="132" y="42"/>
                    <a:pt x="131" y="42"/>
                  </a:cubicBezTo>
                  <a:cubicBezTo>
                    <a:pt x="109" y="41"/>
                    <a:pt x="88" y="42"/>
                    <a:pt x="67" y="41"/>
                  </a:cubicBezTo>
                  <a:cubicBezTo>
                    <a:pt x="65" y="41"/>
                    <a:pt x="64" y="42"/>
                    <a:pt x="63" y="44"/>
                  </a:cubicBezTo>
                  <a:cubicBezTo>
                    <a:pt x="55" y="58"/>
                    <a:pt x="47" y="72"/>
                    <a:pt x="39" y="86"/>
                  </a:cubicBezTo>
                  <a:cubicBezTo>
                    <a:pt x="35" y="93"/>
                    <a:pt x="31" y="100"/>
                    <a:pt x="27" y="107"/>
                  </a:cubicBezTo>
                  <a:close/>
                  <a:moveTo>
                    <a:pt x="92" y="112"/>
                  </a:moveTo>
                  <a:cubicBezTo>
                    <a:pt x="92" y="112"/>
                    <a:pt x="92" y="112"/>
                    <a:pt x="92" y="112"/>
                  </a:cubicBezTo>
                  <a:cubicBezTo>
                    <a:pt x="90" y="112"/>
                    <a:pt x="89" y="111"/>
                    <a:pt x="87" y="112"/>
                  </a:cubicBezTo>
                  <a:cubicBezTo>
                    <a:pt x="87" y="112"/>
                    <a:pt x="86" y="113"/>
                    <a:pt x="86" y="113"/>
                  </a:cubicBezTo>
                  <a:cubicBezTo>
                    <a:pt x="86" y="114"/>
                    <a:pt x="87" y="116"/>
                    <a:pt x="87" y="116"/>
                  </a:cubicBezTo>
                  <a:cubicBezTo>
                    <a:pt x="90" y="116"/>
                    <a:pt x="93" y="116"/>
                    <a:pt x="97" y="116"/>
                  </a:cubicBezTo>
                  <a:cubicBezTo>
                    <a:pt x="97" y="116"/>
                    <a:pt x="98" y="114"/>
                    <a:pt x="98" y="114"/>
                  </a:cubicBezTo>
                  <a:cubicBezTo>
                    <a:pt x="98" y="113"/>
                    <a:pt x="97" y="112"/>
                    <a:pt x="96" y="112"/>
                  </a:cubicBezTo>
                  <a:cubicBezTo>
                    <a:pt x="95" y="111"/>
                    <a:pt x="93" y="112"/>
                    <a:pt x="92" y="112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6" y="116"/>
                    <a:pt x="57" y="116"/>
                    <a:pt x="58" y="116"/>
                  </a:cubicBezTo>
                  <a:cubicBezTo>
                    <a:pt x="59" y="115"/>
                    <a:pt x="60" y="114"/>
                    <a:pt x="61" y="113"/>
                  </a:cubicBezTo>
                  <a:cubicBezTo>
                    <a:pt x="60" y="113"/>
                    <a:pt x="59" y="112"/>
                    <a:pt x="58" y="112"/>
                  </a:cubicBezTo>
                  <a:cubicBezTo>
                    <a:pt x="56" y="111"/>
                    <a:pt x="53" y="111"/>
                    <a:pt x="51" y="112"/>
                  </a:cubicBezTo>
                  <a:cubicBezTo>
                    <a:pt x="50" y="112"/>
                    <a:pt x="49" y="113"/>
                    <a:pt x="48" y="114"/>
                  </a:cubicBezTo>
                  <a:cubicBezTo>
                    <a:pt x="49" y="114"/>
                    <a:pt x="50" y="115"/>
                    <a:pt x="51" y="116"/>
                  </a:cubicBezTo>
                  <a:cubicBezTo>
                    <a:pt x="52" y="116"/>
                    <a:pt x="53" y="116"/>
                    <a:pt x="54" y="116"/>
                  </a:cubicBezTo>
                  <a:close/>
                  <a:moveTo>
                    <a:pt x="73" y="116"/>
                  </a:moveTo>
                  <a:cubicBezTo>
                    <a:pt x="73" y="116"/>
                    <a:pt x="73" y="116"/>
                    <a:pt x="73" y="116"/>
                  </a:cubicBezTo>
                  <a:cubicBezTo>
                    <a:pt x="75" y="116"/>
                    <a:pt x="76" y="116"/>
                    <a:pt x="77" y="116"/>
                  </a:cubicBezTo>
                  <a:cubicBezTo>
                    <a:pt x="78" y="115"/>
                    <a:pt x="79" y="114"/>
                    <a:pt x="79" y="113"/>
                  </a:cubicBezTo>
                  <a:cubicBezTo>
                    <a:pt x="79" y="113"/>
                    <a:pt x="78" y="112"/>
                    <a:pt x="77" y="112"/>
                  </a:cubicBezTo>
                  <a:cubicBezTo>
                    <a:pt x="75" y="111"/>
                    <a:pt x="72" y="111"/>
                    <a:pt x="69" y="112"/>
                  </a:cubicBezTo>
                  <a:cubicBezTo>
                    <a:pt x="68" y="112"/>
                    <a:pt x="67" y="113"/>
                    <a:pt x="67" y="114"/>
                  </a:cubicBezTo>
                  <a:cubicBezTo>
                    <a:pt x="68" y="114"/>
                    <a:pt x="68" y="115"/>
                    <a:pt x="69" y="116"/>
                  </a:cubicBezTo>
                  <a:cubicBezTo>
                    <a:pt x="70" y="116"/>
                    <a:pt x="72" y="116"/>
                    <a:pt x="73" y="11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512051" y="3114676"/>
              <a:ext cx="519113" cy="268288"/>
            </a:xfrm>
            <a:custGeom>
              <a:avLst/>
              <a:gdLst>
                <a:gd name="T0" fmla="*/ 68 w 75"/>
                <a:gd name="T1" fmla="*/ 0 h 39"/>
                <a:gd name="T2" fmla="*/ 68 w 75"/>
                <a:gd name="T3" fmla="*/ 8 h 39"/>
                <a:gd name="T4" fmla="*/ 74 w 75"/>
                <a:gd name="T5" fmla="*/ 12 h 39"/>
                <a:gd name="T6" fmla="*/ 68 w 75"/>
                <a:gd name="T7" fmla="*/ 16 h 39"/>
                <a:gd name="T8" fmla="*/ 68 w 75"/>
                <a:gd name="T9" fmla="*/ 30 h 39"/>
                <a:gd name="T10" fmla="*/ 59 w 75"/>
                <a:gd name="T11" fmla="*/ 39 h 39"/>
                <a:gd name="T12" fmla="*/ 10 w 75"/>
                <a:gd name="T13" fmla="*/ 39 h 39"/>
                <a:gd name="T14" fmla="*/ 7 w 75"/>
                <a:gd name="T15" fmla="*/ 39 h 39"/>
                <a:gd name="T16" fmla="*/ 7 w 75"/>
                <a:gd name="T17" fmla="*/ 15 h 39"/>
                <a:gd name="T18" fmla="*/ 0 w 75"/>
                <a:gd name="T19" fmla="*/ 10 h 39"/>
                <a:gd name="T20" fmla="*/ 7 w 75"/>
                <a:gd name="T21" fmla="*/ 7 h 39"/>
                <a:gd name="T22" fmla="*/ 7 w 75"/>
                <a:gd name="T23" fmla="*/ 0 h 39"/>
                <a:gd name="T24" fmla="*/ 68 w 75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39">
                  <a:moveTo>
                    <a:pt x="68" y="0"/>
                  </a:moveTo>
                  <a:cubicBezTo>
                    <a:pt x="68" y="3"/>
                    <a:pt x="68" y="5"/>
                    <a:pt x="68" y="8"/>
                  </a:cubicBezTo>
                  <a:cubicBezTo>
                    <a:pt x="71" y="8"/>
                    <a:pt x="75" y="7"/>
                    <a:pt x="74" y="12"/>
                  </a:cubicBezTo>
                  <a:cubicBezTo>
                    <a:pt x="74" y="17"/>
                    <a:pt x="70" y="14"/>
                    <a:pt x="68" y="16"/>
                  </a:cubicBezTo>
                  <a:cubicBezTo>
                    <a:pt x="68" y="20"/>
                    <a:pt x="68" y="25"/>
                    <a:pt x="68" y="30"/>
                  </a:cubicBezTo>
                  <a:cubicBezTo>
                    <a:pt x="68" y="39"/>
                    <a:pt x="68" y="39"/>
                    <a:pt x="59" y="39"/>
                  </a:cubicBezTo>
                  <a:cubicBezTo>
                    <a:pt x="43" y="39"/>
                    <a:pt x="27" y="39"/>
                    <a:pt x="10" y="39"/>
                  </a:cubicBezTo>
                  <a:cubicBezTo>
                    <a:pt x="9" y="39"/>
                    <a:pt x="8" y="39"/>
                    <a:pt x="7" y="39"/>
                  </a:cubicBezTo>
                  <a:cubicBezTo>
                    <a:pt x="7" y="31"/>
                    <a:pt x="7" y="23"/>
                    <a:pt x="7" y="15"/>
                  </a:cubicBezTo>
                  <a:cubicBezTo>
                    <a:pt x="4" y="15"/>
                    <a:pt x="0" y="16"/>
                    <a:pt x="0" y="10"/>
                  </a:cubicBezTo>
                  <a:cubicBezTo>
                    <a:pt x="1" y="6"/>
                    <a:pt x="5" y="9"/>
                    <a:pt x="7" y="7"/>
                  </a:cubicBezTo>
                  <a:cubicBezTo>
                    <a:pt x="7" y="5"/>
                    <a:pt x="7" y="3"/>
                    <a:pt x="7" y="0"/>
                  </a:cubicBezTo>
                  <a:cubicBezTo>
                    <a:pt x="27" y="0"/>
                    <a:pt x="47" y="0"/>
                    <a:pt x="68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8134351" y="3182938"/>
              <a:ext cx="754063" cy="200025"/>
            </a:xfrm>
            <a:custGeom>
              <a:avLst/>
              <a:gdLst>
                <a:gd name="T0" fmla="*/ 0 w 109"/>
                <a:gd name="T1" fmla="*/ 11 h 29"/>
                <a:gd name="T2" fmla="*/ 4 w 109"/>
                <a:gd name="T3" fmla="*/ 11 h 29"/>
                <a:gd name="T4" fmla="*/ 62 w 109"/>
                <a:gd name="T5" fmla="*/ 11 h 29"/>
                <a:gd name="T6" fmla="*/ 65 w 109"/>
                <a:gd name="T7" fmla="*/ 13 h 29"/>
                <a:gd name="T8" fmla="*/ 75 w 109"/>
                <a:gd name="T9" fmla="*/ 11 h 29"/>
                <a:gd name="T10" fmla="*/ 76 w 109"/>
                <a:gd name="T11" fmla="*/ 11 h 29"/>
                <a:gd name="T12" fmla="*/ 85 w 109"/>
                <a:gd name="T13" fmla="*/ 6 h 29"/>
                <a:gd name="T14" fmla="*/ 104 w 109"/>
                <a:gd name="T15" fmla="*/ 1 h 29"/>
                <a:gd name="T16" fmla="*/ 109 w 109"/>
                <a:gd name="T17" fmla="*/ 3 h 29"/>
                <a:gd name="T18" fmla="*/ 106 w 109"/>
                <a:gd name="T19" fmla="*/ 8 h 29"/>
                <a:gd name="T20" fmla="*/ 82 w 109"/>
                <a:gd name="T21" fmla="*/ 14 h 29"/>
                <a:gd name="T22" fmla="*/ 67 w 109"/>
                <a:gd name="T23" fmla="*/ 16 h 29"/>
                <a:gd name="T24" fmla="*/ 64 w 109"/>
                <a:gd name="T25" fmla="*/ 19 h 29"/>
                <a:gd name="T26" fmla="*/ 63 w 109"/>
                <a:gd name="T27" fmla="*/ 26 h 29"/>
                <a:gd name="T28" fmla="*/ 59 w 109"/>
                <a:gd name="T29" fmla="*/ 29 h 29"/>
                <a:gd name="T30" fmla="*/ 7 w 109"/>
                <a:gd name="T31" fmla="*/ 29 h 29"/>
                <a:gd name="T32" fmla="*/ 4 w 109"/>
                <a:gd name="T33" fmla="*/ 27 h 29"/>
                <a:gd name="T34" fmla="*/ 0 w 109"/>
                <a:gd name="T3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29">
                  <a:moveTo>
                    <a:pt x="0" y="11"/>
                  </a:moveTo>
                  <a:cubicBezTo>
                    <a:pt x="2" y="11"/>
                    <a:pt x="3" y="11"/>
                    <a:pt x="4" y="11"/>
                  </a:cubicBezTo>
                  <a:cubicBezTo>
                    <a:pt x="23" y="10"/>
                    <a:pt x="43" y="10"/>
                    <a:pt x="62" y="11"/>
                  </a:cubicBezTo>
                  <a:cubicBezTo>
                    <a:pt x="64" y="11"/>
                    <a:pt x="66" y="10"/>
                    <a:pt x="65" y="13"/>
                  </a:cubicBezTo>
                  <a:cubicBezTo>
                    <a:pt x="69" y="13"/>
                    <a:pt x="72" y="12"/>
                    <a:pt x="75" y="11"/>
                  </a:cubicBezTo>
                  <a:cubicBezTo>
                    <a:pt x="75" y="11"/>
                    <a:pt x="76" y="11"/>
                    <a:pt x="76" y="11"/>
                  </a:cubicBezTo>
                  <a:cubicBezTo>
                    <a:pt x="77" y="6"/>
                    <a:pt x="82" y="7"/>
                    <a:pt x="85" y="6"/>
                  </a:cubicBezTo>
                  <a:cubicBezTo>
                    <a:pt x="91" y="4"/>
                    <a:pt x="98" y="3"/>
                    <a:pt x="104" y="1"/>
                  </a:cubicBezTo>
                  <a:cubicBezTo>
                    <a:pt x="106" y="0"/>
                    <a:pt x="108" y="0"/>
                    <a:pt x="109" y="3"/>
                  </a:cubicBezTo>
                  <a:cubicBezTo>
                    <a:pt x="109" y="6"/>
                    <a:pt x="108" y="7"/>
                    <a:pt x="106" y="8"/>
                  </a:cubicBezTo>
                  <a:cubicBezTo>
                    <a:pt x="98" y="10"/>
                    <a:pt x="90" y="12"/>
                    <a:pt x="82" y="14"/>
                  </a:cubicBezTo>
                  <a:cubicBezTo>
                    <a:pt x="77" y="14"/>
                    <a:pt x="72" y="15"/>
                    <a:pt x="67" y="16"/>
                  </a:cubicBezTo>
                  <a:cubicBezTo>
                    <a:pt x="65" y="16"/>
                    <a:pt x="64" y="17"/>
                    <a:pt x="64" y="19"/>
                  </a:cubicBezTo>
                  <a:cubicBezTo>
                    <a:pt x="64" y="22"/>
                    <a:pt x="63" y="24"/>
                    <a:pt x="63" y="26"/>
                  </a:cubicBezTo>
                  <a:cubicBezTo>
                    <a:pt x="63" y="28"/>
                    <a:pt x="61" y="29"/>
                    <a:pt x="59" y="29"/>
                  </a:cubicBezTo>
                  <a:cubicBezTo>
                    <a:pt x="42" y="29"/>
                    <a:pt x="24" y="29"/>
                    <a:pt x="7" y="29"/>
                  </a:cubicBezTo>
                  <a:cubicBezTo>
                    <a:pt x="6" y="29"/>
                    <a:pt x="4" y="28"/>
                    <a:pt x="4" y="27"/>
                  </a:cubicBezTo>
                  <a:cubicBezTo>
                    <a:pt x="2" y="22"/>
                    <a:pt x="2" y="16"/>
                    <a:pt x="0" y="1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545388" y="3005138"/>
              <a:ext cx="450850" cy="103188"/>
            </a:xfrm>
            <a:custGeom>
              <a:avLst/>
              <a:gdLst>
                <a:gd name="T0" fmla="*/ 26 w 65"/>
                <a:gd name="T1" fmla="*/ 5 h 15"/>
                <a:gd name="T2" fmla="*/ 32 w 65"/>
                <a:gd name="T3" fmla="*/ 0 h 15"/>
                <a:gd name="T4" fmla="*/ 39 w 65"/>
                <a:gd name="T5" fmla="*/ 5 h 15"/>
                <a:gd name="T6" fmla="*/ 62 w 65"/>
                <a:gd name="T7" fmla="*/ 11 h 15"/>
                <a:gd name="T8" fmla="*/ 65 w 65"/>
                <a:gd name="T9" fmla="*/ 13 h 15"/>
                <a:gd name="T10" fmla="*/ 61 w 65"/>
                <a:gd name="T11" fmla="*/ 15 h 15"/>
                <a:gd name="T12" fmla="*/ 3 w 65"/>
                <a:gd name="T13" fmla="*/ 15 h 15"/>
                <a:gd name="T14" fmla="*/ 0 w 65"/>
                <a:gd name="T15" fmla="*/ 13 h 15"/>
                <a:gd name="T16" fmla="*/ 3 w 65"/>
                <a:gd name="T17" fmla="*/ 11 h 15"/>
                <a:gd name="T18" fmla="*/ 26 w 65"/>
                <a:gd name="T1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5">
                  <a:moveTo>
                    <a:pt x="26" y="5"/>
                  </a:moveTo>
                  <a:cubicBezTo>
                    <a:pt x="26" y="2"/>
                    <a:pt x="28" y="0"/>
                    <a:pt x="32" y="0"/>
                  </a:cubicBezTo>
                  <a:cubicBezTo>
                    <a:pt x="37" y="0"/>
                    <a:pt x="39" y="2"/>
                    <a:pt x="39" y="5"/>
                  </a:cubicBezTo>
                  <a:cubicBezTo>
                    <a:pt x="46" y="7"/>
                    <a:pt x="54" y="9"/>
                    <a:pt x="62" y="11"/>
                  </a:cubicBezTo>
                  <a:cubicBezTo>
                    <a:pt x="63" y="11"/>
                    <a:pt x="64" y="12"/>
                    <a:pt x="65" y="13"/>
                  </a:cubicBezTo>
                  <a:cubicBezTo>
                    <a:pt x="63" y="14"/>
                    <a:pt x="62" y="15"/>
                    <a:pt x="61" y="15"/>
                  </a:cubicBezTo>
                  <a:cubicBezTo>
                    <a:pt x="42" y="15"/>
                    <a:pt x="22" y="15"/>
                    <a:pt x="3" y="15"/>
                  </a:cubicBezTo>
                  <a:cubicBezTo>
                    <a:pt x="2" y="15"/>
                    <a:pt x="1" y="14"/>
                    <a:pt x="0" y="13"/>
                  </a:cubicBezTo>
                  <a:cubicBezTo>
                    <a:pt x="1" y="12"/>
                    <a:pt x="2" y="11"/>
                    <a:pt x="3" y="11"/>
                  </a:cubicBezTo>
                  <a:cubicBezTo>
                    <a:pt x="10" y="9"/>
                    <a:pt x="18" y="7"/>
                    <a:pt x="26" y="5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7483476" y="2736851"/>
              <a:ext cx="311150" cy="371475"/>
            </a:xfrm>
            <a:custGeom>
              <a:avLst/>
              <a:gdLst>
                <a:gd name="T0" fmla="*/ 8 w 45"/>
                <a:gd name="T1" fmla="*/ 54 h 54"/>
                <a:gd name="T2" fmla="*/ 2 w 45"/>
                <a:gd name="T3" fmla="*/ 47 h 54"/>
                <a:gd name="T4" fmla="*/ 4 w 45"/>
                <a:gd name="T5" fmla="*/ 29 h 54"/>
                <a:gd name="T6" fmla="*/ 4 w 45"/>
                <a:gd name="T7" fmla="*/ 25 h 54"/>
                <a:gd name="T8" fmla="*/ 27 w 45"/>
                <a:gd name="T9" fmla="*/ 4 h 54"/>
                <a:gd name="T10" fmla="*/ 41 w 45"/>
                <a:gd name="T11" fmla="*/ 11 h 54"/>
                <a:gd name="T12" fmla="*/ 38 w 45"/>
                <a:gd name="T13" fmla="*/ 25 h 54"/>
                <a:gd name="T14" fmla="*/ 29 w 45"/>
                <a:gd name="T15" fmla="*/ 29 h 54"/>
                <a:gd name="T16" fmla="*/ 23 w 45"/>
                <a:gd name="T17" fmla="*/ 32 h 54"/>
                <a:gd name="T18" fmla="*/ 15 w 45"/>
                <a:gd name="T19" fmla="*/ 40 h 54"/>
                <a:gd name="T20" fmla="*/ 8 w 45"/>
                <a:gd name="T21" fmla="*/ 54 h 54"/>
                <a:gd name="T22" fmla="*/ 6 w 45"/>
                <a:gd name="T23" fmla="*/ 53 h 54"/>
                <a:gd name="T24" fmla="*/ 7 w 45"/>
                <a:gd name="T25" fmla="*/ 53 h 54"/>
                <a:gd name="T26" fmla="*/ 10 w 45"/>
                <a:gd name="T27" fmla="*/ 41 h 54"/>
                <a:gd name="T28" fmla="*/ 15 w 45"/>
                <a:gd name="T29" fmla="*/ 38 h 54"/>
                <a:gd name="T30" fmla="*/ 22 w 45"/>
                <a:gd name="T31" fmla="*/ 31 h 54"/>
                <a:gd name="T32" fmla="*/ 28 w 45"/>
                <a:gd name="T33" fmla="*/ 28 h 54"/>
                <a:gd name="T34" fmla="*/ 35 w 45"/>
                <a:gd name="T35" fmla="*/ 26 h 54"/>
                <a:gd name="T36" fmla="*/ 37 w 45"/>
                <a:gd name="T37" fmla="*/ 12 h 54"/>
                <a:gd name="T38" fmla="*/ 25 w 45"/>
                <a:gd name="T39" fmla="*/ 6 h 54"/>
                <a:gd name="T40" fmla="*/ 5 w 45"/>
                <a:gd name="T41" fmla="*/ 24 h 54"/>
                <a:gd name="T42" fmla="*/ 5 w 45"/>
                <a:gd name="T43" fmla="*/ 31 h 54"/>
                <a:gd name="T44" fmla="*/ 3 w 45"/>
                <a:gd name="T45" fmla="*/ 48 h 54"/>
                <a:gd name="T46" fmla="*/ 6 w 45"/>
                <a:gd name="T47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54">
                  <a:moveTo>
                    <a:pt x="8" y="54"/>
                  </a:moveTo>
                  <a:cubicBezTo>
                    <a:pt x="3" y="53"/>
                    <a:pt x="2" y="51"/>
                    <a:pt x="2" y="47"/>
                  </a:cubicBezTo>
                  <a:cubicBezTo>
                    <a:pt x="2" y="41"/>
                    <a:pt x="3" y="35"/>
                    <a:pt x="4" y="29"/>
                  </a:cubicBezTo>
                  <a:cubicBezTo>
                    <a:pt x="4" y="28"/>
                    <a:pt x="5" y="26"/>
                    <a:pt x="4" y="25"/>
                  </a:cubicBezTo>
                  <a:cubicBezTo>
                    <a:pt x="0" y="13"/>
                    <a:pt x="17" y="0"/>
                    <a:pt x="27" y="4"/>
                  </a:cubicBezTo>
                  <a:cubicBezTo>
                    <a:pt x="32" y="5"/>
                    <a:pt x="37" y="7"/>
                    <a:pt x="41" y="11"/>
                  </a:cubicBezTo>
                  <a:cubicBezTo>
                    <a:pt x="45" y="16"/>
                    <a:pt x="44" y="22"/>
                    <a:pt x="38" y="25"/>
                  </a:cubicBezTo>
                  <a:cubicBezTo>
                    <a:pt x="36" y="27"/>
                    <a:pt x="32" y="27"/>
                    <a:pt x="29" y="29"/>
                  </a:cubicBezTo>
                  <a:cubicBezTo>
                    <a:pt x="27" y="29"/>
                    <a:pt x="25" y="31"/>
                    <a:pt x="23" y="32"/>
                  </a:cubicBezTo>
                  <a:cubicBezTo>
                    <a:pt x="20" y="35"/>
                    <a:pt x="18" y="38"/>
                    <a:pt x="15" y="40"/>
                  </a:cubicBezTo>
                  <a:cubicBezTo>
                    <a:pt x="9" y="43"/>
                    <a:pt x="5" y="46"/>
                    <a:pt x="8" y="5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7" y="53"/>
                  </a:cubicBezTo>
                  <a:cubicBezTo>
                    <a:pt x="5" y="48"/>
                    <a:pt x="7" y="44"/>
                    <a:pt x="10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7" y="36"/>
                    <a:pt x="20" y="33"/>
                    <a:pt x="22" y="31"/>
                  </a:cubicBezTo>
                  <a:cubicBezTo>
                    <a:pt x="24" y="30"/>
                    <a:pt x="26" y="29"/>
                    <a:pt x="28" y="28"/>
                  </a:cubicBezTo>
                  <a:cubicBezTo>
                    <a:pt x="30" y="27"/>
                    <a:pt x="33" y="27"/>
                    <a:pt x="35" y="26"/>
                  </a:cubicBezTo>
                  <a:cubicBezTo>
                    <a:pt x="41" y="23"/>
                    <a:pt x="42" y="16"/>
                    <a:pt x="37" y="12"/>
                  </a:cubicBezTo>
                  <a:cubicBezTo>
                    <a:pt x="34" y="9"/>
                    <a:pt x="29" y="7"/>
                    <a:pt x="25" y="6"/>
                  </a:cubicBezTo>
                  <a:cubicBezTo>
                    <a:pt x="14" y="3"/>
                    <a:pt x="4" y="13"/>
                    <a:pt x="5" y="24"/>
                  </a:cubicBezTo>
                  <a:cubicBezTo>
                    <a:pt x="5" y="27"/>
                    <a:pt x="5" y="29"/>
                    <a:pt x="5" y="31"/>
                  </a:cubicBezTo>
                  <a:cubicBezTo>
                    <a:pt x="4" y="37"/>
                    <a:pt x="3" y="43"/>
                    <a:pt x="3" y="48"/>
                  </a:cubicBezTo>
                  <a:cubicBezTo>
                    <a:pt x="3" y="50"/>
                    <a:pt x="5" y="52"/>
                    <a:pt x="6" y="53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8328026" y="2763838"/>
              <a:ext cx="69850" cy="323850"/>
            </a:xfrm>
            <a:custGeom>
              <a:avLst/>
              <a:gdLst>
                <a:gd name="T0" fmla="*/ 1 w 10"/>
                <a:gd name="T1" fmla="*/ 0 h 47"/>
                <a:gd name="T2" fmla="*/ 7 w 10"/>
                <a:gd name="T3" fmla="*/ 10 h 47"/>
                <a:gd name="T4" fmla="*/ 9 w 10"/>
                <a:gd name="T5" fmla="*/ 25 h 47"/>
                <a:gd name="T6" fmla="*/ 6 w 10"/>
                <a:gd name="T7" fmla="*/ 47 h 47"/>
                <a:gd name="T8" fmla="*/ 5 w 10"/>
                <a:gd name="T9" fmla="*/ 47 h 47"/>
                <a:gd name="T10" fmla="*/ 7 w 10"/>
                <a:gd name="T11" fmla="*/ 25 h 47"/>
                <a:gd name="T12" fmla="*/ 4 w 10"/>
                <a:gd name="T13" fmla="*/ 11 h 47"/>
                <a:gd name="T14" fmla="*/ 0 w 10"/>
                <a:gd name="T15" fmla="*/ 0 h 47"/>
                <a:gd name="T16" fmla="*/ 1 w 1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7">
                  <a:moveTo>
                    <a:pt x="1" y="0"/>
                  </a:moveTo>
                  <a:cubicBezTo>
                    <a:pt x="3" y="3"/>
                    <a:pt x="5" y="7"/>
                    <a:pt x="7" y="10"/>
                  </a:cubicBezTo>
                  <a:cubicBezTo>
                    <a:pt x="10" y="15"/>
                    <a:pt x="10" y="20"/>
                    <a:pt x="9" y="25"/>
                  </a:cubicBezTo>
                  <a:cubicBezTo>
                    <a:pt x="8" y="32"/>
                    <a:pt x="7" y="40"/>
                    <a:pt x="6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0"/>
                    <a:pt x="6" y="33"/>
                    <a:pt x="7" y="25"/>
                  </a:cubicBezTo>
                  <a:cubicBezTo>
                    <a:pt x="7" y="20"/>
                    <a:pt x="6" y="16"/>
                    <a:pt x="4" y="11"/>
                  </a:cubicBezTo>
                  <a:cubicBezTo>
                    <a:pt x="3" y="7"/>
                    <a:pt x="2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251826" y="2928938"/>
              <a:ext cx="61913" cy="274638"/>
            </a:xfrm>
            <a:custGeom>
              <a:avLst/>
              <a:gdLst>
                <a:gd name="T0" fmla="*/ 1 w 9"/>
                <a:gd name="T1" fmla="*/ 40 h 40"/>
                <a:gd name="T2" fmla="*/ 0 w 9"/>
                <a:gd name="T3" fmla="*/ 36 h 40"/>
                <a:gd name="T4" fmla="*/ 1 w 9"/>
                <a:gd name="T5" fmla="*/ 33 h 40"/>
                <a:gd name="T6" fmla="*/ 4 w 9"/>
                <a:gd name="T7" fmla="*/ 4 h 40"/>
                <a:gd name="T8" fmla="*/ 4 w 9"/>
                <a:gd name="T9" fmla="*/ 0 h 40"/>
                <a:gd name="T10" fmla="*/ 8 w 9"/>
                <a:gd name="T11" fmla="*/ 23 h 40"/>
                <a:gd name="T12" fmla="*/ 4 w 9"/>
                <a:gd name="T13" fmla="*/ 31 h 40"/>
                <a:gd name="T14" fmla="*/ 1 w 9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0">
                  <a:moveTo>
                    <a:pt x="1" y="40"/>
                  </a:move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7" y="24"/>
                    <a:pt x="6" y="14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7" y="8"/>
                    <a:pt x="9" y="15"/>
                    <a:pt x="8" y="23"/>
                  </a:cubicBezTo>
                  <a:cubicBezTo>
                    <a:pt x="7" y="26"/>
                    <a:pt x="5" y="28"/>
                    <a:pt x="4" y="31"/>
                  </a:cubicBezTo>
                  <a:cubicBezTo>
                    <a:pt x="3" y="34"/>
                    <a:pt x="2" y="37"/>
                    <a:pt x="1" y="4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8424863" y="2976563"/>
              <a:ext cx="69850" cy="214313"/>
            </a:xfrm>
            <a:custGeom>
              <a:avLst/>
              <a:gdLst>
                <a:gd name="T0" fmla="*/ 2 w 10"/>
                <a:gd name="T1" fmla="*/ 0 h 31"/>
                <a:gd name="T2" fmla="*/ 5 w 10"/>
                <a:gd name="T3" fmla="*/ 12 h 31"/>
                <a:gd name="T4" fmla="*/ 1 w 10"/>
                <a:gd name="T5" fmla="*/ 31 h 31"/>
                <a:gd name="T6" fmla="*/ 3 w 10"/>
                <a:gd name="T7" fmla="*/ 27 h 31"/>
                <a:gd name="T8" fmla="*/ 3 w 10"/>
                <a:gd name="T9" fmla="*/ 14 h 31"/>
                <a:gd name="T10" fmla="*/ 2 w 10"/>
                <a:gd name="T11" fmla="*/ 1 h 31"/>
                <a:gd name="T12" fmla="*/ 3 w 10"/>
                <a:gd name="T13" fmla="*/ 0 h 31"/>
                <a:gd name="T14" fmla="*/ 2 w 10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1">
                  <a:moveTo>
                    <a:pt x="2" y="0"/>
                  </a:moveTo>
                  <a:cubicBezTo>
                    <a:pt x="3" y="4"/>
                    <a:pt x="3" y="8"/>
                    <a:pt x="5" y="12"/>
                  </a:cubicBezTo>
                  <a:cubicBezTo>
                    <a:pt x="10" y="20"/>
                    <a:pt x="7" y="26"/>
                    <a:pt x="1" y="31"/>
                  </a:cubicBezTo>
                  <a:cubicBezTo>
                    <a:pt x="2" y="30"/>
                    <a:pt x="3" y="29"/>
                    <a:pt x="3" y="27"/>
                  </a:cubicBezTo>
                  <a:cubicBezTo>
                    <a:pt x="5" y="23"/>
                    <a:pt x="6" y="19"/>
                    <a:pt x="3" y="14"/>
                  </a:cubicBezTo>
                  <a:cubicBezTo>
                    <a:pt x="1" y="10"/>
                    <a:pt x="0" y="6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7629526" y="4008438"/>
              <a:ext cx="871538" cy="495300"/>
            </a:xfrm>
            <a:custGeom>
              <a:avLst/>
              <a:gdLst>
                <a:gd name="T0" fmla="*/ 63 w 126"/>
                <a:gd name="T1" fmla="*/ 0 h 72"/>
                <a:gd name="T2" fmla="*/ 119 w 126"/>
                <a:gd name="T3" fmla="*/ 0 h 72"/>
                <a:gd name="T4" fmla="*/ 126 w 126"/>
                <a:gd name="T5" fmla="*/ 7 h 72"/>
                <a:gd name="T6" fmla="*/ 126 w 126"/>
                <a:gd name="T7" fmla="*/ 65 h 72"/>
                <a:gd name="T8" fmla="*/ 120 w 126"/>
                <a:gd name="T9" fmla="*/ 72 h 72"/>
                <a:gd name="T10" fmla="*/ 6 w 126"/>
                <a:gd name="T11" fmla="*/ 72 h 72"/>
                <a:gd name="T12" fmla="*/ 0 w 126"/>
                <a:gd name="T13" fmla="*/ 65 h 72"/>
                <a:gd name="T14" fmla="*/ 0 w 126"/>
                <a:gd name="T15" fmla="*/ 7 h 72"/>
                <a:gd name="T16" fmla="*/ 7 w 126"/>
                <a:gd name="T17" fmla="*/ 0 h 72"/>
                <a:gd name="T18" fmla="*/ 63 w 126"/>
                <a:gd name="T19" fmla="*/ 0 h 72"/>
                <a:gd name="T20" fmla="*/ 63 w 126"/>
                <a:gd name="T21" fmla="*/ 6 h 72"/>
                <a:gd name="T22" fmla="*/ 14 w 126"/>
                <a:gd name="T23" fmla="*/ 6 h 72"/>
                <a:gd name="T24" fmla="*/ 9 w 126"/>
                <a:gd name="T25" fmla="*/ 10 h 72"/>
                <a:gd name="T26" fmla="*/ 9 w 126"/>
                <a:gd name="T27" fmla="*/ 62 h 72"/>
                <a:gd name="T28" fmla="*/ 13 w 126"/>
                <a:gd name="T29" fmla="*/ 67 h 72"/>
                <a:gd name="T30" fmla="*/ 112 w 126"/>
                <a:gd name="T31" fmla="*/ 67 h 72"/>
                <a:gd name="T32" fmla="*/ 117 w 126"/>
                <a:gd name="T33" fmla="*/ 62 h 72"/>
                <a:gd name="T34" fmla="*/ 117 w 126"/>
                <a:gd name="T35" fmla="*/ 10 h 72"/>
                <a:gd name="T36" fmla="*/ 112 w 126"/>
                <a:gd name="T37" fmla="*/ 6 h 72"/>
                <a:gd name="T38" fmla="*/ 63 w 126"/>
                <a:gd name="T3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72">
                  <a:moveTo>
                    <a:pt x="63" y="0"/>
                  </a:moveTo>
                  <a:cubicBezTo>
                    <a:pt x="82" y="0"/>
                    <a:pt x="101" y="0"/>
                    <a:pt x="119" y="0"/>
                  </a:cubicBezTo>
                  <a:cubicBezTo>
                    <a:pt x="124" y="0"/>
                    <a:pt x="126" y="2"/>
                    <a:pt x="126" y="7"/>
                  </a:cubicBezTo>
                  <a:cubicBezTo>
                    <a:pt x="126" y="26"/>
                    <a:pt x="126" y="46"/>
                    <a:pt x="126" y="65"/>
                  </a:cubicBezTo>
                  <a:cubicBezTo>
                    <a:pt x="126" y="70"/>
                    <a:pt x="124" y="72"/>
                    <a:pt x="120" y="72"/>
                  </a:cubicBezTo>
                  <a:cubicBezTo>
                    <a:pt x="82" y="72"/>
                    <a:pt x="44" y="72"/>
                    <a:pt x="6" y="72"/>
                  </a:cubicBezTo>
                  <a:cubicBezTo>
                    <a:pt x="2" y="72"/>
                    <a:pt x="0" y="70"/>
                    <a:pt x="0" y="65"/>
                  </a:cubicBezTo>
                  <a:cubicBezTo>
                    <a:pt x="0" y="46"/>
                    <a:pt x="0" y="26"/>
                    <a:pt x="0" y="7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25" y="0"/>
                    <a:pt x="44" y="0"/>
                    <a:pt x="63" y="0"/>
                  </a:cubicBezTo>
                  <a:close/>
                  <a:moveTo>
                    <a:pt x="63" y="6"/>
                  </a:moveTo>
                  <a:cubicBezTo>
                    <a:pt x="47" y="6"/>
                    <a:pt x="30" y="6"/>
                    <a:pt x="14" y="6"/>
                  </a:cubicBezTo>
                  <a:cubicBezTo>
                    <a:pt x="9" y="6"/>
                    <a:pt x="9" y="6"/>
                    <a:pt x="9" y="10"/>
                  </a:cubicBezTo>
                  <a:cubicBezTo>
                    <a:pt x="9" y="27"/>
                    <a:pt x="9" y="45"/>
                    <a:pt x="9" y="62"/>
                  </a:cubicBezTo>
                  <a:cubicBezTo>
                    <a:pt x="9" y="65"/>
                    <a:pt x="10" y="67"/>
                    <a:pt x="13" y="67"/>
                  </a:cubicBezTo>
                  <a:cubicBezTo>
                    <a:pt x="46" y="67"/>
                    <a:pt x="79" y="67"/>
                    <a:pt x="112" y="67"/>
                  </a:cubicBezTo>
                  <a:cubicBezTo>
                    <a:pt x="116" y="67"/>
                    <a:pt x="117" y="66"/>
                    <a:pt x="117" y="62"/>
                  </a:cubicBezTo>
                  <a:cubicBezTo>
                    <a:pt x="117" y="45"/>
                    <a:pt x="117" y="28"/>
                    <a:pt x="117" y="10"/>
                  </a:cubicBezTo>
                  <a:cubicBezTo>
                    <a:pt x="117" y="6"/>
                    <a:pt x="117" y="6"/>
                    <a:pt x="112" y="6"/>
                  </a:cubicBezTo>
                  <a:cubicBezTo>
                    <a:pt x="96" y="6"/>
                    <a:pt x="79" y="6"/>
                    <a:pt x="6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7559676" y="3810001"/>
              <a:ext cx="1011238" cy="95250"/>
            </a:xfrm>
            <a:custGeom>
              <a:avLst/>
              <a:gdLst>
                <a:gd name="T0" fmla="*/ 73 w 146"/>
                <a:gd name="T1" fmla="*/ 14 h 14"/>
                <a:gd name="T2" fmla="*/ 9 w 146"/>
                <a:gd name="T3" fmla="*/ 14 h 14"/>
                <a:gd name="T4" fmla="*/ 0 w 146"/>
                <a:gd name="T5" fmla="*/ 7 h 14"/>
                <a:gd name="T6" fmla="*/ 9 w 146"/>
                <a:gd name="T7" fmla="*/ 0 h 14"/>
                <a:gd name="T8" fmla="*/ 137 w 146"/>
                <a:gd name="T9" fmla="*/ 0 h 14"/>
                <a:gd name="T10" fmla="*/ 146 w 146"/>
                <a:gd name="T11" fmla="*/ 7 h 14"/>
                <a:gd name="T12" fmla="*/ 137 w 146"/>
                <a:gd name="T13" fmla="*/ 14 h 14"/>
                <a:gd name="T14" fmla="*/ 73 w 146"/>
                <a:gd name="T15" fmla="*/ 14 h 14"/>
                <a:gd name="T16" fmla="*/ 73 w 14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4">
                  <a:moveTo>
                    <a:pt x="73" y="14"/>
                  </a:moveTo>
                  <a:cubicBezTo>
                    <a:pt x="52" y="14"/>
                    <a:pt x="30" y="14"/>
                    <a:pt x="9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2"/>
                    <a:pt x="4" y="0"/>
                    <a:pt x="9" y="0"/>
                  </a:cubicBezTo>
                  <a:cubicBezTo>
                    <a:pt x="52" y="0"/>
                    <a:pt x="94" y="0"/>
                    <a:pt x="137" y="0"/>
                  </a:cubicBezTo>
                  <a:cubicBezTo>
                    <a:pt x="142" y="0"/>
                    <a:pt x="146" y="3"/>
                    <a:pt x="146" y="7"/>
                  </a:cubicBezTo>
                  <a:cubicBezTo>
                    <a:pt x="145" y="11"/>
                    <a:pt x="142" y="14"/>
                    <a:pt x="137" y="14"/>
                  </a:cubicBezTo>
                  <a:cubicBezTo>
                    <a:pt x="116" y="14"/>
                    <a:pt x="94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auto">
            <a:xfrm>
              <a:off x="7635876" y="3506788"/>
              <a:ext cx="90488" cy="889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7829551" y="3506788"/>
              <a:ext cx="90488" cy="88900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8210551" y="3506788"/>
              <a:ext cx="90488" cy="88900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8016876" y="3506788"/>
              <a:ext cx="96838" cy="88900"/>
            </a:xfrm>
            <a:custGeom>
              <a:avLst/>
              <a:gdLst>
                <a:gd name="T0" fmla="*/ 7 w 14"/>
                <a:gd name="T1" fmla="*/ 0 h 13"/>
                <a:gd name="T2" fmla="*/ 13 w 14"/>
                <a:gd name="T3" fmla="*/ 6 h 13"/>
                <a:gd name="T4" fmla="*/ 7 w 14"/>
                <a:gd name="T5" fmla="*/ 13 h 13"/>
                <a:gd name="T6" fmla="*/ 1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11" y="0"/>
                    <a:pt x="14" y="3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8404226" y="3506788"/>
              <a:ext cx="90488" cy="88900"/>
            </a:xfrm>
            <a:prstGeom prst="ellipse">
              <a:avLst/>
            </a:prstGeom>
            <a:solidFill>
              <a:srgbClr val="7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05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940;p63"/>
          <p:cNvSpPr txBox="1">
            <a:spLocks/>
          </p:cNvSpPr>
          <p:nvPr/>
        </p:nvSpPr>
        <p:spPr>
          <a:xfrm>
            <a:off x="659805" y="417777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Methodology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10" name="Google Shape;941;p63"/>
          <p:cNvSpPr txBox="1"/>
          <p:nvPr/>
        </p:nvSpPr>
        <p:spPr>
          <a:xfrm>
            <a:off x="659805" y="1812791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</a:pPr>
            <a:r>
              <a:rPr lang="en" sz="20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Research</a:t>
            </a:r>
            <a:endParaRPr sz="20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" name="Google Shape;942;p63"/>
          <p:cNvSpPr txBox="1"/>
          <p:nvPr/>
        </p:nvSpPr>
        <p:spPr>
          <a:xfrm>
            <a:off x="702562" y="2147640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943;p63"/>
          <p:cNvSpPr txBox="1"/>
          <p:nvPr/>
        </p:nvSpPr>
        <p:spPr>
          <a:xfrm>
            <a:off x="643638" y="3569266"/>
            <a:ext cx="2308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spcAft>
                <a:spcPts val="1600"/>
              </a:spcAft>
            </a:pPr>
            <a:r>
              <a:rPr lang="en" sz="20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Study</a:t>
            </a:r>
            <a:endParaRPr sz="20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Google Shape;944;p63"/>
          <p:cNvSpPr txBox="1"/>
          <p:nvPr/>
        </p:nvSpPr>
        <p:spPr>
          <a:xfrm>
            <a:off x="695418" y="3904115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945;p63"/>
          <p:cNvSpPr txBox="1"/>
          <p:nvPr/>
        </p:nvSpPr>
        <p:spPr>
          <a:xfrm>
            <a:off x="6046211" y="1812791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0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Analysis</a:t>
            </a:r>
            <a:endParaRPr sz="20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Google Shape;946;p63"/>
          <p:cNvSpPr txBox="1"/>
          <p:nvPr/>
        </p:nvSpPr>
        <p:spPr>
          <a:xfrm>
            <a:off x="6042900" y="2147629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947;p63"/>
          <p:cNvSpPr txBox="1"/>
          <p:nvPr/>
        </p:nvSpPr>
        <p:spPr>
          <a:xfrm>
            <a:off x="6036915" y="3569266"/>
            <a:ext cx="22992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000" b="1">
                <a:solidFill>
                  <a:schemeClr val="accent4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Comparison</a:t>
            </a:r>
            <a:endParaRPr sz="2000" b="1">
              <a:solidFill>
                <a:schemeClr val="accent4">
                  <a:lumMod val="50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7" name="Google Shape;948;p63"/>
          <p:cNvSpPr txBox="1"/>
          <p:nvPr/>
        </p:nvSpPr>
        <p:spPr>
          <a:xfrm>
            <a:off x="6040619" y="3904104"/>
            <a:ext cx="22647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Saturn is the ringed one and a gas giant</a:t>
            </a:r>
            <a:endParaRPr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949;p63"/>
          <p:cNvSpPr/>
          <p:nvPr/>
        </p:nvSpPr>
        <p:spPr>
          <a:xfrm>
            <a:off x="6139031" y="1612867"/>
            <a:ext cx="173100" cy="173400"/>
          </a:xfrm>
          <a:prstGeom prst="rect">
            <a:avLst/>
          </a:prstGeom>
          <a:solidFill>
            <a:srgbClr val="FFF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9" name="Google Shape;950;p63"/>
          <p:cNvSpPr/>
          <p:nvPr/>
        </p:nvSpPr>
        <p:spPr>
          <a:xfrm>
            <a:off x="2687981" y="3369167"/>
            <a:ext cx="173100" cy="173400"/>
          </a:xfrm>
          <a:prstGeom prst="rect">
            <a:avLst/>
          </a:prstGeom>
          <a:solidFill>
            <a:srgbClr val="BB9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0" name="Google Shape;951;p63"/>
          <p:cNvSpPr/>
          <p:nvPr/>
        </p:nvSpPr>
        <p:spPr>
          <a:xfrm>
            <a:off x="6139031" y="3369167"/>
            <a:ext cx="173100" cy="173400"/>
          </a:xfrm>
          <a:prstGeom prst="rect">
            <a:avLst/>
          </a:prstGeom>
          <a:solidFill>
            <a:srgbClr val="7F6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1" name="Google Shape;952;p63"/>
          <p:cNvSpPr/>
          <p:nvPr/>
        </p:nvSpPr>
        <p:spPr>
          <a:xfrm>
            <a:off x="2687981" y="1612867"/>
            <a:ext cx="173100" cy="173400"/>
          </a:xfrm>
          <a:prstGeom prst="rect">
            <a:avLst/>
          </a:prstGeom>
          <a:solidFill>
            <a:srgbClr val="8A7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2" name="Google Shape;953;p63"/>
          <p:cNvSpPr txBox="1"/>
          <p:nvPr/>
        </p:nvSpPr>
        <p:spPr>
          <a:xfrm>
            <a:off x="2920364" y="4460457"/>
            <a:ext cx="3162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 dirty="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Freeform 5"/>
          <p:cNvSpPr>
            <a:spLocks/>
          </p:cNvSpPr>
          <p:nvPr/>
        </p:nvSpPr>
        <p:spPr bwMode="auto">
          <a:xfrm>
            <a:off x="3343276" y="2341563"/>
            <a:ext cx="2517774" cy="1901825"/>
          </a:xfrm>
          <a:custGeom>
            <a:avLst/>
            <a:gdLst>
              <a:gd name="T0" fmla="*/ 72 w 668"/>
              <a:gd name="T1" fmla="*/ 505 h 505"/>
              <a:gd name="T2" fmla="*/ 52 w 668"/>
              <a:gd name="T3" fmla="*/ 471 h 505"/>
              <a:gd name="T4" fmla="*/ 52 w 668"/>
              <a:gd name="T5" fmla="*/ 63 h 505"/>
              <a:gd name="T6" fmla="*/ 52 w 668"/>
              <a:gd name="T7" fmla="*/ 52 h 505"/>
              <a:gd name="T8" fmla="*/ 29 w 668"/>
              <a:gd name="T9" fmla="*/ 52 h 505"/>
              <a:gd name="T10" fmla="*/ 1 w 668"/>
              <a:gd name="T11" fmla="*/ 28 h 505"/>
              <a:gd name="T12" fmla="*/ 26 w 668"/>
              <a:gd name="T13" fmla="*/ 1 h 505"/>
              <a:gd name="T14" fmla="*/ 80 w 668"/>
              <a:gd name="T15" fmla="*/ 1 h 505"/>
              <a:gd name="T16" fmla="*/ 104 w 668"/>
              <a:gd name="T17" fmla="*/ 28 h 505"/>
              <a:gd name="T18" fmla="*/ 104 w 668"/>
              <a:gd name="T19" fmla="*/ 444 h 505"/>
              <a:gd name="T20" fmla="*/ 104 w 668"/>
              <a:gd name="T21" fmla="*/ 453 h 505"/>
              <a:gd name="T22" fmla="*/ 565 w 668"/>
              <a:gd name="T23" fmla="*/ 453 h 505"/>
              <a:gd name="T24" fmla="*/ 565 w 668"/>
              <a:gd name="T25" fmla="*/ 444 h 505"/>
              <a:gd name="T26" fmla="*/ 565 w 668"/>
              <a:gd name="T27" fmla="*/ 29 h 505"/>
              <a:gd name="T28" fmla="*/ 590 w 668"/>
              <a:gd name="T29" fmla="*/ 1 h 505"/>
              <a:gd name="T30" fmla="*/ 645 w 668"/>
              <a:gd name="T31" fmla="*/ 2 h 505"/>
              <a:gd name="T32" fmla="*/ 667 w 668"/>
              <a:gd name="T33" fmla="*/ 28 h 505"/>
              <a:gd name="T34" fmla="*/ 642 w 668"/>
              <a:gd name="T35" fmla="*/ 52 h 505"/>
              <a:gd name="T36" fmla="*/ 616 w 668"/>
              <a:gd name="T37" fmla="*/ 52 h 505"/>
              <a:gd name="T38" fmla="*/ 616 w 668"/>
              <a:gd name="T39" fmla="*/ 286 h 505"/>
              <a:gd name="T40" fmla="*/ 616 w 668"/>
              <a:gd name="T41" fmla="*/ 471 h 505"/>
              <a:gd name="T42" fmla="*/ 597 w 668"/>
              <a:gd name="T43" fmla="*/ 505 h 505"/>
              <a:gd name="T44" fmla="*/ 72 w 668"/>
              <a:gd name="T45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8" h="505">
                <a:moveTo>
                  <a:pt x="72" y="505"/>
                </a:moveTo>
                <a:cubicBezTo>
                  <a:pt x="57" y="498"/>
                  <a:pt x="52" y="487"/>
                  <a:pt x="52" y="471"/>
                </a:cubicBezTo>
                <a:cubicBezTo>
                  <a:pt x="52" y="335"/>
                  <a:pt x="52" y="199"/>
                  <a:pt x="52" y="63"/>
                </a:cubicBezTo>
                <a:cubicBezTo>
                  <a:pt x="52" y="59"/>
                  <a:pt x="52" y="56"/>
                  <a:pt x="52" y="52"/>
                </a:cubicBezTo>
                <a:cubicBezTo>
                  <a:pt x="44" y="52"/>
                  <a:pt x="37" y="52"/>
                  <a:pt x="29" y="52"/>
                </a:cubicBezTo>
                <a:cubicBezTo>
                  <a:pt x="14" y="52"/>
                  <a:pt x="2" y="42"/>
                  <a:pt x="1" y="28"/>
                </a:cubicBezTo>
                <a:cubicBezTo>
                  <a:pt x="0" y="13"/>
                  <a:pt x="10" y="2"/>
                  <a:pt x="26" y="1"/>
                </a:cubicBezTo>
                <a:cubicBezTo>
                  <a:pt x="44" y="0"/>
                  <a:pt x="62" y="0"/>
                  <a:pt x="80" y="1"/>
                </a:cubicBezTo>
                <a:cubicBezTo>
                  <a:pt x="95" y="2"/>
                  <a:pt x="104" y="13"/>
                  <a:pt x="104" y="28"/>
                </a:cubicBezTo>
                <a:cubicBezTo>
                  <a:pt x="104" y="166"/>
                  <a:pt x="104" y="305"/>
                  <a:pt x="104" y="444"/>
                </a:cubicBezTo>
                <a:cubicBezTo>
                  <a:pt x="104" y="447"/>
                  <a:pt x="104" y="449"/>
                  <a:pt x="104" y="453"/>
                </a:cubicBezTo>
                <a:cubicBezTo>
                  <a:pt x="257" y="453"/>
                  <a:pt x="411" y="453"/>
                  <a:pt x="565" y="453"/>
                </a:cubicBezTo>
                <a:cubicBezTo>
                  <a:pt x="565" y="450"/>
                  <a:pt x="565" y="447"/>
                  <a:pt x="565" y="444"/>
                </a:cubicBezTo>
                <a:cubicBezTo>
                  <a:pt x="565" y="306"/>
                  <a:pt x="565" y="167"/>
                  <a:pt x="565" y="29"/>
                </a:cubicBezTo>
                <a:cubicBezTo>
                  <a:pt x="565" y="12"/>
                  <a:pt x="574" y="1"/>
                  <a:pt x="590" y="1"/>
                </a:cubicBezTo>
                <a:cubicBezTo>
                  <a:pt x="609" y="0"/>
                  <a:pt x="627" y="0"/>
                  <a:pt x="645" y="2"/>
                </a:cubicBezTo>
                <a:cubicBezTo>
                  <a:pt x="659" y="2"/>
                  <a:pt x="668" y="14"/>
                  <a:pt x="667" y="28"/>
                </a:cubicBezTo>
                <a:cubicBezTo>
                  <a:pt x="667" y="41"/>
                  <a:pt x="655" y="52"/>
                  <a:pt x="642" y="52"/>
                </a:cubicBezTo>
                <a:cubicBezTo>
                  <a:pt x="633" y="52"/>
                  <a:pt x="625" y="52"/>
                  <a:pt x="616" y="52"/>
                </a:cubicBezTo>
                <a:cubicBezTo>
                  <a:pt x="616" y="130"/>
                  <a:pt x="616" y="208"/>
                  <a:pt x="616" y="286"/>
                </a:cubicBezTo>
                <a:cubicBezTo>
                  <a:pt x="616" y="348"/>
                  <a:pt x="616" y="409"/>
                  <a:pt x="616" y="471"/>
                </a:cubicBezTo>
                <a:cubicBezTo>
                  <a:pt x="616" y="487"/>
                  <a:pt x="612" y="499"/>
                  <a:pt x="597" y="505"/>
                </a:cubicBezTo>
                <a:cubicBezTo>
                  <a:pt x="422" y="505"/>
                  <a:pt x="247" y="505"/>
                  <a:pt x="72" y="505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6"/>
          <p:cNvSpPr>
            <a:spLocks noEditPoints="1"/>
          </p:cNvSpPr>
          <p:nvPr/>
        </p:nvSpPr>
        <p:spPr bwMode="auto">
          <a:xfrm>
            <a:off x="4519613" y="1465263"/>
            <a:ext cx="1020762" cy="815975"/>
          </a:xfrm>
          <a:custGeom>
            <a:avLst/>
            <a:gdLst>
              <a:gd name="T0" fmla="*/ 129 w 271"/>
              <a:gd name="T1" fmla="*/ 0 h 217"/>
              <a:gd name="T2" fmla="*/ 143 w 271"/>
              <a:gd name="T3" fmla="*/ 21 h 217"/>
              <a:gd name="T4" fmla="*/ 143 w 271"/>
              <a:gd name="T5" fmla="*/ 26 h 217"/>
              <a:gd name="T6" fmla="*/ 152 w 271"/>
              <a:gd name="T7" fmla="*/ 38 h 217"/>
              <a:gd name="T8" fmla="*/ 184 w 271"/>
              <a:gd name="T9" fmla="*/ 37 h 217"/>
              <a:gd name="T10" fmla="*/ 268 w 271"/>
              <a:gd name="T11" fmla="*/ 87 h 217"/>
              <a:gd name="T12" fmla="*/ 249 w 271"/>
              <a:gd name="T13" fmla="*/ 143 h 217"/>
              <a:gd name="T14" fmla="*/ 246 w 271"/>
              <a:gd name="T15" fmla="*/ 151 h 217"/>
              <a:gd name="T16" fmla="*/ 252 w 271"/>
              <a:gd name="T17" fmla="*/ 199 h 217"/>
              <a:gd name="T18" fmla="*/ 233 w 271"/>
              <a:gd name="T19" fmla="*/ 217 h 217"/>
              <a:gd name="T20" fmla="*/ 142 w 271"/>
              <a:gd name="T21" fmla="*/ 217 h 217"/>
              <a:gd name="T22" fmla="*/ 20 w 271"/>
              <a:gd name="T23" fmla="*/ 217 h 217"/>
              <a:gd name="T24" fmla="*/ 0 w 271"/>
              <a:gd name="T25" fmla="*/ 197 h 217"/>
              <a:gd name="T26" fmla="*/ 25 w 271"/>
              <a:gd name="T27" fmla="*/ 102 h 217"/>
              <a:gd name="T28" fmla="*/ 23 w 271"/>
              <a:gd name="T29" fmla="*/ 93 h 217"/>
              <a:gd name="T30" fmla="*/ 8 w 271"/>
              <a:gd name="T31" fmla="*/ 77 h 217"/>
              <a:gd name="T32" fmla="*/ 9 w 271"/>
              <a:gd name="T33" fmla="*/ 54 h 217"/>
              <a:gd name="T34" fmla="*/ 33 w 271"/>
              <a:gd name="T35" fmla="*/ 54 h 217"/>
              <a:gd name="T36" fmla="*/ 48 w 271"/>
              <a:gd name="T37" fmla="*/ 70 h 217"/>
              <a:gd name="T38" fmla="*/ 109 w 271"/>
              <a:gd name="T39" fmla="*/ 35 h 217"/>
              <a:gd name="T40" fmla="*/ 123 w 271"/>
              <a:gd name="T41" fmla="*/ 0 h 217"/>
              <a:gd name="T42" fmla="*/ 129 w 271"/>
              <a:gd name="T43" fmla="*/ 0 h 217"/>
              <a:gd name="T44" fmla="*/ 236 w 271"/>
              <a:gd name="T45" fmla="*/ 118 h 217"/>
              <a:gd name="T46" fmla="*/ 234 w 271"/>
              <a:gd name="T47" fmla="*/ 72 h 217"/>
              <a:gd name="T48" fmla="*/ 195 w 271"/>
              <a:gd name="T49" fmla="*/ 61 h 217"/>
              <a:gd name="T50" fmla="*/ 236 w 271"/>
              <a:gd name="T51" fmla="*/ 11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1" h="217">
                <a:moveTo>
                  <a:pt x="129" y="0"/>
                </a:moveTo>
                <a:cubicBezTo>
                  <a:pt x="140" y="4"/>
                  <a:pt x="143" y="9"/>
                  <a:pt x="143" y="21"/>
                </a:cubicBezTo>
                <a:cubicBezTo>
                  <a:pt x="143" y="23"/>
                  <a:pt x="143" y="24"/>
                  <a:pt x="143" y="26"/>
                </a:cubicBezTo>
                <a:cubicBezTo>
                  <a:pt x="142" y="33"/>
                  <a:pt x="145" y="36"/>
                  <a:pt x="152" y="38"/>
                </a:cubicBezTo>
                <a:cubicBezTo>
                  <a:pt x="164" y="42"/>
                  <a:pt x="173" y="41"/>
                  <a:pt x="184" y="37"/>
                </a:cubicBezTo>
                <a:cubicBezTo>
                  <a:pt x="220" y="22"/>
                  <a:pt x="262" y="48"/>
                  <a:pt x="268" y="87"/>
                </a:cubicBezTo>
                <a:cubicBezTo>
                  <a:pt x="271" y="109"/>
                  <a:pt x="263" y="127"/>
                  <a:pt x="249" y="143"/>
                </a:cubicBezTo>
                <a:cubicBezTo>
                  <a:pt x="247" y="145"/>
                  <a:pt x="246" y="149"/>
                  <a:pt x="246" y="151"/>
                </a:cubicBezTo>
                <a:cubicBezTo>
                  <a:pt x="248" y="167"/>
                  <a:pt x="251" y="183"/>
                  <a:pt x="252" y="199"/>
                </a:cubicBezTo>
                <a:cubicBezTo>
                  <a:pt x="253" y="210"/>
                  <a:pt x="245" y="217"/>
                  <a:pt x="233" y="217"/>
                </a:cubicBezTo>
                <a:cubicBezTo>
                  <a:pt x="203" y="217"/>
                  <a:pt x="172" y="217"/>
                  <a:pt x="142" y="217"/>
                </a:cubicBezTo>
                <a:cubicBezTo>
                  <a:pt x="101" y="217"/>
                  <a:pt x="61" y="217"/>
                  <a:pt x="20" y="217"/>
                </a:cubicBezTo>
                <a:cubicBezTo>
                  <a:pt x="6" y="217"/>
                  <a:pt x="0" y="211"/>
                  <a:pt x="0" y="197"/>
                </a:cubicBezTo>
                <a:cubicBezTo>
                  <a:pt x="1" y="163"/>
                  <a:pt x="8" y="132"/>
                  <a:pt x="25" y="102"/>
                </a:cubicBezTo>
                <a:cubicBezTo>
                  <a:pt x="27" y="98"/>
                  <a:pt x="27" y="96"/>
                  <a:pt x="23" y="93"/>
                </a:cubicBezTo>
                <a:cubicBezTo>
                  <a:pt x="18" y="88"/>
                  <a:pt x="13" y="83"/>
                  <a:pt x="8" y="77"/>
                </a:cubicBezTo>
                <a:cubicBezTo>
                  <a:pt x="2" y="70"/>
                  <a:pt x="3" y="60"/>
                  <a:pt x="9" y="54"/>
                </a:cubicBezTo>
                <a:cubicBezTo>
                  <a:pt x="16" y="48"/>
                  <a:pt x="26" y="48"/>
                  <a:pt x="33" y="54"/>
                </a:cubicBezTo>
                <a:cubicBezTo>
                  <a:pt x="38" y="59"/>
                  <a:pt x="42" y="64"/>
                  <a:pt x="48" y="70"/>
                </a:cubicBezTo>
                <a:cubicBezTo>
                  <a:pt x="65" y="53"/>
                  <a:pt x="85" y="40"/>
                  <a:pt x="109" y="35"/>
                </a:cubicBezTo>
                <a:cubicBezTo>
                  <a:pt x="110" y="22"/>
                  <a:pt x="105" y="6"/>
                  <a:pt x="123" y="0"/>
                </a:cubicBezTo>
                <a:cubicBezTo>
                  <a:pt x="125" y="0"/>
                  <a:pt x="127" y="0"/>
                  <a:pt x="129" y="0"/>
                </a:cubicBezTo>
                <a:close/>
                <a:moveTo>
                  <a:pt x="236" y="118"/>
                </a:moveTo>
                <a:cubicBezTo>
                  <a:pt x="246" y="103"/>
                  <a:pt x="245" y="85"/>
                  <a:pt x="234" y="72"/>
                </a:cubicBezTo>
                <a:cubicBezTo>
                  <a:pt x="223" y="60"/>
                  <a:pt x="207" y="55"/>
                  <a:pt x="195" y="61"/>
                </a:cubicBezTo>
                <a:cubicBezTo>
                  <a:pt x="213" y="77"/>
                  <a:pt x="225" y="96"/>
                  <a:pt x="236" y="11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7"/>
          <p:cNvSpPr>
            <a:spLocks noEditPoints="1"/>
          </p:cNvSpPr>
          <p:nvPr/>
        </p:nvSpPr>
        <p:spPr bwMode="auto">
          <a:xfrm>
            <a:off x="3902075" y="2838451"/>
            <a:ext cx="1404937" cy="908050"/>
          </a:xfrm>
          <a:custGeom>
            <a:avLst/>
            <a:gdLst>
              <a:gd name="T0" fmla="*/ 186 w 373"/>
              <a:gd name="T1" fmla="*/ 1 h 241"/>
              <a:gd name="T2" fmla="*/ 301 w 373"/>
              <a:gd name="T3" fmla="*/ 1 h 241"/>
              <a:gd name="T4" fmla="*/ 372 w 373"/>
              <a:gd name="T5" fmla="*/ 71 h 241"/>
              <a:gd name="T6" fmla="*/ 372 w 373"/>
              <a:gd name="T7" fmla="*/ 168 h 241"/>
              <a:gd name="T8" fmla="*/ 316 w 373"/>
              <a:gd name="T9" fmla="*/ 238 h 241"/>
              <a:gd name="T10" fmla="*/ 292 w 373"/>
              <a:gd name="T11" fmla="*/ 241 h 241"/>
              <a:gd name="T12" fmla="*/ 80 w 373"/>
              <a:gd name="T13" fmla="*/ 241 h 241"/>
              <a:gd name="T14" fmla="*/ 1 w 373"/>
              <a:gd name="T15" fmla="*/ 177 h 241"/>
              <a:gd name="T16" fmla="*/ 0 w 373"/>
              <a:gd name="T17" fmla="*/ 166 h 241"/>
              <a:gd name="T18" fmla="*/ 0 w 373"/>
              <a:gd name="T19" fmla="*/ 72 h 241"/>
              <a:gd name="T20" fmla="*/ 73 w 373"/>
              <a:gd name="T21" fmla="*/ 1 h 241"/>
              <a:gd name="T22" fmla="*/ 130 w 373"/>
              <a:gd name="T23" fmla="*/ 0 h 241"/>
              <a:gd name="T24" fmla="*/ 186 w 373"/>
              <a:gd name="T25" fmla="*/ 0 h 241"/>
              <a:gd name="T26" fmla="*/ 186 w 373"/>
              <a:gd name="T27" fmla="*/ 1 h 241"/>
              <a:gd name="T28" fmla="*/ 186 w 373"/>
              <a:gd name="T29" fmla="*/ 190 h 241"/>
              <a:gd name="T30" fmla="*/ 292 w 373"/>
              <a:gd name="T31" fmla="*/ 190 h 241"/>
              <a:gd name="T32" fmla="*/ 322 w 373"/>
              <a:gd name="T33" fmla="*/ 160 h 241"/>
              <a:gd name="T34" fmla="*/ 322 w 373"/>
              <a:gd name="T35" fmla="*/ 81 h 241"/>
              <a:gd name="T36" fmla="*/ 292 w 373"/>
              <a:gd name="T37" fmla="*/ 51 h 241"/>
              <a:gd name="T38" fmla="*/ 80 w 373"/>
              <a:gd name="T39" fmla="*/ 51 h 241"/>
              <a:gd name="T40" fmla="*/ 51 w 373"/>
              <a:gd name="T41" fmla="*/ 81 h 241"/>
              <a:gd name="T42" fmla="*/ 51 w 373"/>
              <a:gd name="T43" fmla="*/ 161 h 241"/>
              <a:gd name="T44" fmla="*/ 79 w 373"/>
              <a:gd name="T45" fmla="*/ 189 h 241"/>
              <a:gd name="T46" fmla="*/ 186 w 373"/>
              <a:gd name="T47" fmla="*/ 19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73" h="241">
                <a:moveTo>
                  <a:pt x="186" y="1"/>
                </a:moveTo>
                <a:cubicBezTo>
                  <a:pt x="225" y="1"/>
                  <a:pt x="263" y="0"/>
                  <a:pt x="301" y="1"/>
                </a:cubicBezTo>
                <a:cubicBezTo>
                  <a:pt x="337" y="1"/>
                  <a:pt x="372" y="35"/>
                  <a:pt x="372" y="71"/>
                </a:cubicBezTo>
                <a:cubicBezTo>
                  <a:pt x="373" y="103"/>
                  <a:pt x="372" y="136"/>
                  <a:pt x="372" y="168"/>
                </a:cubicBezTo>
                <a:cubicBezTo>
                  <a:pt x="372" y="201"/>
                  <a:pt x="346" y="230"/>
                  <a:pt x="316" y="238"/>
                </a:cubicBezTo>
                <a:cubicBezTo>
                  <a:pt x="309" y="240"/>
                  <a:pt x="300" y="241"/>
                  <a:pt x="292" y="241"/>
                </a:cubicBezTo>
                <a:cubicBezTo>
                  <a:pt x="222" y="241"/>
                  <a:pt x="151" y="241"/>
                  <a:pt x="80" y="241"/>
                </a:cubicBezTo>
                <a:cubicBezTo>
                  <a:pt x="40" y="241"/>
                  <a:pt x="9" y="217"/>
                  <a:pt x="1" y="177"/>
                </a:cubicBezTo>
                <a:cubicBezTo>
                  <a:pt x="0" y="174"/>
                  <a:pt x="0" y="170"/>
                  <a:pt x="0" y="166"/>
                </a:cubicBezTo>
                <a:cubicBezTo>
                  <a:pt x="0" y="134"/>
                  <a:pt x="0" y="103"/>
                  <a:pt x="0" y="72"/>
                </a:cubicBezTo>
                <a:cubicBezTo>
                  <a:pt x="1" y="35"/>
                  <a:pt x="36" y="1"/>
                  <a:pt x="73" y="1"/>
                </a:cubicBezTo>
                <a:cubicBezTo>
                  <a:pt x="92" y="1"/>
                  <a:pt x="111" y="1"/>
                  <a:pt x="130" y="0"/>
                </a:cubicBezTo>
                <a:cubicBezTo>
                  <a:pt x="149" y="0"/>
                  <a:pt x="167" y="0"/>
                  <a:pt x="186" y="0"/>
                </a:cubicBezTo>
                <a:cubicBezTo>
                  <a:pt x="186" y="1"/>
                  <a:pt x="186" y="1"/>
                  <a:pt x="186" y="1"/>
                </a:cubicBezTo>
                <a:close/>
                <a:moveTo>
                  <a:pt x="186" y="190"/>
                </a:moveTo>
                <a:cubicBezTo>
                  <a:pt x="222" y="190"/>
                  <a:pt x="257" y="189"/>
                  <a:pt x="292" y="190"/>
                </a:cubicBezTo>
                <a:cubicBezTo>
                  <a:pt x="310" y="190"/>
                  <a:pt x="322" y="178"/>
                  <a:pt x="322" y="160"/>
                </a:cubicBezTo>
                <a:cubicBezTo>
                  <a:pt x="322" y="134"/>
                  <a:pt x="322" y="107"/>
                  <a:pt x="322" y="81"/>
                </a:cubicBezTo>
                <a:cubicBezTo>
                  <a:pt x="322" y="62"/>
                  <a:pt x="311" y="51"/>
                  <a:pt x="292" y="51"/>
                </a:cubicBezTo>
                <a:cubicBezTo>
                  <a:pt x="222" y="51"/>
                  <a:pt x="151" y="51"/>
                  <a:pt x="80" y="51"/>
                </a:cubicBezTo>
                <a:cubicBezTo>
                  <a:pt x="61" y="52"/>
                  <a:pt x="51" y="62"/>
                  <a:pt x="51" y="81"/>
                </a:cubicBezTo>
                <a:cubicBezTo>
                  <a:pt x="51" y="108"/>
                  <a:pt x="51" y="134"/>
                  <a:pt x="51" y="161"/>
                </a:cubicBezTo>
                <a:cubicBezTo>
                  <a:pt x="51" y="179"/>
                  <a:pt x="61" y="189"/>
                  <a:pt x="79" y="189"/>
                </a:cubicBezTo>
                <a:cubicBezTo>
                  <a:pt x="115" y="190"/>
                  <a:pt x="151" y="190"/>
                  <a:pt x="186" y="190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8"/>
          <p:cNvSpPr>
            <a:spLocks/>
          </p:cNvSpPr>
          <p:nvPr/>
        </p:nvSpPr>
        <p:spPr bwMode="auto">
          <a:xfrm>
            <a:off x="3932238" y="2657476"/>
            <a:ext cx="1341437" cy="128588"/>
          </a:xfrm>
          <a:custGeom>
            <a:avLst/>
            <a:gdLst>
              <a:gd name="T0" fmla="*/ 178 w 356"/>
              <a:gd name="T1" fmla="*/ 34 h 34"/>
              <a:gd name="T2" fmla="*/ 20 w 356"/>
              <a:gd name="T3" fmla="*/ 34 h 34"/>
              <a:gd name="T4" fmla="*/ 1 w 356"/>
              <a:gd name="T5" fmla="*/ 15 h 34"/>
              <a:gd name="T6" fmla="*/ 19 w 356"/>
              <a:gd name="T7" fmla="*/ 0 h 34"/>
              <a:gd name="T8" fmla="*/ 24 w 356"/>
              <a:gd name="T9" fmla="*/ 0 h 34"/>
              <a:gd name="T10" fmla="*/ 332 w 356"/>
              <a:gd name="T11" fmla="*/ 0 h 34"/>
              <a:gd name="T12" fmla="*/ 343 w 356"/>
              <a:gd name="T13" fmla="*/ 1 h 34"/>
              <a:gd name="T14" fmla="*/ 356 w 356"/>
              <a:gd name="T15" fmla="*/ 19 h 34"/>
              <a:gd name="T16" fmla="*/ 340 w 356"/>
              <a:gd name="T17" fmla="*/ 34 h 34"/>
              <a:gd name="T18" fmla="*/ 334 w 356"/>
              <a:gd name="T19" fmla="*/ 34 h 34"/>
              <a:gd name="T20" fmla="*/ 178 w 356"/>
              <a:gd name="T2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34">
                <a:moveTo>
                  <a:pt x="178" y="34"/>
                </a:moveTo>
                <a:cubicBezTo>
                  <a:pt x="126" y="34"/>
                  <a:pt x="73" y="34"/>
                  <a:pt x="20" y="34"/>
                </a:cubicBezTo>
                <a:cubicBezTo>
                  <a:pt x="7" y="34"/>
                  <a:pt x="0" y="27"/>
                  <a:pt x="1" y="15"/>
                </a:cubicBezTo>
                <a:cubicBezTo>
                  <a:pt x="2" y="7"/>
                  <a:pt x="8" y="1"/>
                  <a:pt x="19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127" y="0"/>
                  <a:pt x="229" y="0"/>
                  <a:pt x="332" y="0"/>
                </a:cubicBezTo>
                <a:cubicBezTo>
                  <a:pt x="336" y="0"/>
                  <a:pt x="339" y="0"/>
                  <a:pt x="343" y="1"/>
                </a:cubicBezTo>
                <a:cubicBezTo>
                  <a:pt x="352" y="3"/>
                  <a:pt x="356" y="10"/>
                  <a:pt x="356" y="19"/>
                </a:cubicBezTo>
                <a:cubicBezTo>
                  <a:pt x="355" y="27"/>
                  <a:pt x="349" y="33"/>
                  <a:pt x="340" y="34"/>
                </a:cubicBezTo>
                <a:cubicBezTo>
                  <a:pt x="338" y="34"/>
                  <a:pt x="336" y="34"/>
                  <a:pt x="334" y="34"/>
                </a:cubicBezTo>
                <a:cubicBezTo>
                  <a:pt x="282" y="34"/>
                  <a:pt x="230" y="34"/>
                  <a:pt x="178" y="34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9"/>
          <p:cNvSpPr>
            <a:spLocks/>
          </p:cNvSpPr>
          <p:nvPr/>
        </p:nvSpPr>
        <p:spPr bwMode="auto">
          <a:xfrm>
            <a:off x="4376738" y="2390776"/>
            <a:ext cx="180975" cy="180975"/>
          </a:xfrm>
          <a:custGeom>
            <a:avLst/>
            <a:gdLst>
              <a:gd name="T0" fmla="*/ 24 w 48"/>
              <a:gd name="T1" fmla="*/ 48 h 48"/>
              <a:gd name="T2" fmla="*/ 0 w 48"/>
              <a:gd name="T3" fmla="*/ 24 h 48"/>
              <a:gd name="T4" fmla="*/ 24 w 48"/>
              <a:gd name="T5" fmla="*/ 0 h 48"/>
              <a:gd name="T6" fmla="*/ 48 w 48"/>
              <a:gd name="T7" fmla="*/ 24 h 48"/>
              <a:gd name="T8" fmla="*/ 24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ubicBezTo>
                  <a:pt x="48" y="36"/>
                  <a:pt x="37" y="48"/>
                  <a:pt x="24" y="4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0"/>
          <p:cNvSpPr>
            <a:spLocks/>
          </p:cNvSpPr>
          <p:nvPr/>
        </p:nvSpPr>
        <p:spPr bwMode="auto">
          <a:xfrm>
            <a:off x="4648200" y="2387601"/>
            <a:ext cx="184150" cy="184150"/>
          </a:xfrm>
          <a:custGeom>
            <a:avLst/>
            <a:gdLst>
              <a:gd name="T0" fmla="*/ 25 w 49"/>
              <a:gd name="T1" fmla="*/ 1 h 49"/>
              <a:gd name="T2" fmla="*/ 49 w 49"/>
              <a:gd name="T3" fmla="*/ 26 h 49"/>
              <a:gd name="T4" fmla="*/ 23 w 49"/>
              <a:gd name="T5" fmla="*/ 49 h 49"/>
              <a:gd name="T6" fmla="*/ 0 w 49"/>
              <a:gd name="T7" fmla="*/ 25 h 49"/>
              <a:gd name="T8" fmla="*/ 25 w 49"/>
              <a:gd name="T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1"/>
                </a:moveTo>
                <a:cubicBezTo>
                  <a:pt x="39" y="1"/>
                  <a:pt x="49" y="12"/>
                  <a:pt x="49" y="26"/>
                </a:cubicBezTo>
                <a:cubicBezTo>
                  <a:pt x="48" y="39"/>
                  <a:pt x="37" y="49"/>
                  <a:pt x="23" y="49"/>
                </a:cubicBezTo>
                <a:cubicBezTo>
                  <a:pt x="11" y="48"/>
                  <a:pt x="0" y="37"/>
                  <a:pt x="0" y="25"/>
                </a:cubicBezTo>
                <a:cubicBezTo>
                  <a:pt x="0" y="11"/>
                  <a:pt x="12" y="0"/>
                  <a:pt x="25" y="1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Oval 11"/>
          <p:cNvSpPr>
            <a:spLocks noChangeArrowheads="1"/>
          </p:cNvSpPr>
          <p:nvPr/>
        </p:nvSpPr>
        <p:spPr bwMode="auto">
          <a:xfrm>
            <a:off x="4100513" y="2390776"/>
            <a:ext cx="180975" cy="180975"/>
          </a:xfrm>
          <a:prstGeom prst="ellipse">
            <a:avLst/>
          </a:pr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2"/>
          <p:cNvSpPr>
            <a:spLocks/>
          </p:cNvSpPr>
          <p:nvPr/>
        </p:nvSpPr>
        <p:spPr bwMode="auto">
          <a:xfrm>
            <a:off x="4922838" y="2390776"/>
            <a:ext cx="180975" cy="180975"/>
          </a:xfrm>
          <a:custGeom>
            <a:avLst/>
            <a:gdLst>
              <a:gd name="T0" fmla="*/ 24 w 48"/>
              <a:gd name="T1" fmla="*/ 0 h 48"/>
              <a:gd name="T2" fmla="*/ 48 w 48"/>
              <a:gd name="T3" fmla="*/ 24 h 48"/>
              <a:gd name="T4" fmla="*/ 24 w 48"/>
              <a:gd name="T5" fmla="*/ 48 h 48"/>
              <a:gd name="T6" fmla="*/ 0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38" y="0"/>
                  <a:pt x="48" y="10"/>
                  <a:pt x="48" y="24"/>
                </a:cubicBezTo>
                <a:cubicBezTo>
                  <a:pt x="48" y="37"/>
                  <a:pt x="38" y="48"/>
                  <a:pt x="24" y="48"/>
                </a:cubicBezTo>
                <a:cubicBezTo>
                  <a:pt x="10" y="48"/>
                  <a:pt x="0" y="38"/>
                  <a:pt x="0" y="24"/>
                </a:cubicBezTo>
                <a:cubicBezTo>
                  <a:pt x="0" y="10"/>
                  <a:pt x="10" y="0"/>
                  <a:pt x="24" y="0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7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2" y="1044907"/>
            <a:ext cx="6388981" cy="3585816"/>
          </a:xfrm>
          <a:prstGeom prst="rect">
            <a:avLst/>
          </a:prstGeom>
        </p:spPr>
      </p:pic>
      <p:sp>
        <p:nvSpPr>
          <p:cNvPr id="2" name="Google Shape;958;p64"/>
          <p:cNvSpPr txBox="1">
            <a:spLocks/>
          </p:cNvSpPr>
          <p:nvPr/>
        </p:nvSpPr>
        <p:spPr>
          <a:xfrm>
            <a:off x="714125" y="546825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Results Analysis</a:t>
            </a:r>
            <a:endParaRPr kumimoji="0" lang="es-PE" sz="3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959;p64"/>
          <p:cNvSpPr txBox="1"/>
          <p:nvPr/>
        </p:nvSpPr>
        <p:spPr>
          <a:xfrm>
            <a:off x="6076930" y="3981664"/>
            <a:ext cx="2353195" cy="105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959;p64"/>
          <p:cNvSpPr txBox="1"/>
          <p:nvPr/>
        </p:nvSpPr>
        <p:spPr>
          <a:xfrm>
            <a:off x="6076930" y="3145019"/>
            <a:ext cx="2353195" cy="105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 dirty="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959;p64"/>
          <p:cNvSpPr txBox="1"/>
          <p:nvPr/>
        </p:nvSpPr>
        <p:spPr>
          <a:xfrm>
            <a:off x="6076930" y="2308374"/>
            <a:ext cx="2353195" cy="105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 dirty="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959;p64"/>
          <p:cNvSpPr txBox="1"/>
          <p:nvPr/>
        </p:nvSpPr>
        <p:spPr>
          <a:xfrm>
            <a:off x="6076930" y="1340673"/>
            <a:ext cx="2353195" cy="105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>
                <a:solidFill>
                  <a:schemeClr val="accent4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To modify this graph, click on it, follow the link, change the data and paste the new graph here</a:t>
            </a:r>
            <a:endParaRPr sz="1100" dirty="0">
              <a:solidFill>
                <a:schemeClr val="accent4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60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642" y="289415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BEB2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7F6000"/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7F6000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BEB2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7F6000"/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7F6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rgbClr val="7F6000"/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7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7F6000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7F6000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rgbClr val="7F6000"/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rgbClr val="7F6000"/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rgbClr val="7F6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6000"/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600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6000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6000"/>
                </a:solidFill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66" y="2932272"/>
            <a:ext cx="1675569" cy="16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714125" y="543950"/>
            <a:ext cx="7716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Contenido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grpSp>
        <p:nvGrpSpPr>
          <p:cNvPr id="3" name="그룹 35">
            <a:extLst>
              <a:ext uri="{FF2B5EF4-FFF2-40B4-BE49-F238E27FC236}">
                <a16:creationId xmlns:a16="http://schemas.microsoft.com/office/drawing/2014/main" id="{3EF28E97-EA60-43C2-9B75-820CB91FF030}"/>
              </a:ext>
            </a:extLst>
          </p:cNvPr>
          <p:cNvGrpSpPr/>
          <p:nvPr/>
        </p:nvGrpSpPr>
        <p:grpSpPr>
          <a:xfrm>
            <a:off x="3082896" y="1203900"/>
            <a:ext cx="983719" cy="2939731"/>
            <a:chOff x="3802209" y="1681694"/>
            <a:chExt cx="1510540" cy="4514073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0234B3AB-A4FF-4299-9174-50EF3C1B1160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rgbClr val="8A7C5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19697038" lon="2817926" rev="4869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5" name="Rectangle 32">
              <a:extLst>
                <a:ext uri="{FF2B5EF4-FFF2-40B4-BE49-F238E27FC236}">
                  <a16:creationId xmlns:a16="http://schemas.microsoft.com/office/drawing/2014/main" id="{85DCBDD6-759C-4777-898F-48B8D42D1C66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rgbClr val="BB9245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C79746E7-C027-4C0D-B0CD-8A319C806F8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rgbClr val="BEB29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19697038" lon="2817926" rev="4869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2009C3FE-144F-4B88-8A04-8E00F0DA233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rgbClr val="E7D8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19697038" lon="2817926" rev="4869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BBB3778-2975-429C-BBF1-C752057F635E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rgbClr val="D8D0B7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isometricTopUp">
                <a:rot lat="19697038" lon="2817926" rev="48691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</a:endParaRPr>
            </a:p>
          </p:txBody>
        </p:sp>
      </p:grpSp>
      <p:sp>
        <p:nvSpPr>
          <p:cNvPr id="9" name="Oval 2">
            <a:extLst>
              <a:ext uri="{FF2B5EF4-FFF2-40B4-BE49-F238E27FC236}">
                <a16:creationId xmlns:a16="http://schemas.microsoft.com/office/drawing/2014/main" id="{C89645DB-A856-4296-A043-6A6214055E9F}"/>
              </a:ext>
            </a:extLst>
          </p:cNvPr>
          <p:cNvSpPr/>
          <p:nvPr/>
        </p:nvSpPr>
        <p:spPr>
          <a:xfrm>
            <a:off x="4352516" y="2871548"/>
            <a:ext cx="515837" cy="515837"/>
          </a:xfrm>
          <a:prstGeom prst="ellipse">
            <a:avLst/>
          </a:prstGeom>
          <a:solidFill>
            <a:srgbClr val="E7D8A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8C18B02A-D042-4B9C-9122-B3B096F418A2}"/>
              </a:ext>
            </a:extLst>
          </p:cNvPr>
          <p:cNvSpPr/>
          <p:nvPr/>
        </p:nvSpPr>
        <p:spPr>
          <a:xfrm>
            <a:off x="4352516" y="1872264"/>
            <a:ext cx="515837" cy="515837"/>
          </a:xfrm>
          <a:prstGeom prst="ellipse">
            <a:avLst/>
          </a:prstGeom>
          <a:solidFill>
            <a:srgbClr val="8A7C5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71C78A4E-2956-4A65-B5A2-D85DBBE64492}"/>
              </a:ext>
            </a:extLst>
          </p:cNvPr>
          <p:cNvSpPr/>
          <p:nvPr/>
        </p:nvSpPr>
        <p:spPr>
          <a:xfrm>
            <a:off x="2264149" y="3371191"/>
            <a:ext cx="515837" cy="515837"/>
          </a:xfrm>
          <a:prstGeom prst="ellipse">
            <a:avLst/>
          </a:prstGeom>
          <a:solidFill>
            <a:srgbClr val="FFF1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DE0A994B-C77E-49A4-8936-AAB5B8E95A5F}"/>
              </a:ext>
            </a:extLst>
          </p:cNvPr>
          <p:cNvSpPr/>
          <p:nvPr/>
        </p:nvSpPr>
        <p:spPr>
          <a:xfrm>
            <a:off x="2264149" y="2371906"/>
            <a:ext cx="515837" cy="515837"/>
          </a:xfrm>
          <a:prstGeom prst="ellipse">
            <a:avLst/>
          </a:prstGeom>
          <a:solidFill>
            <a:srgbClr val="BEB2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23BF0162-0665-430F-A075-7DBFBEAAD45A}"/>
              </a:ext>
            </a:extLst>
          </p:cNvPr>
          <p:cNvSpPr/>
          <p:nvPr/>
        </p:nvSpPr>
        <p:spPr>
          <a:xfrm>
            <a:off x="2264149" y="1372622"/>
            <a:ext cx="515837" cy="515837"/>
          </a:xfrm>
          <a:prstGeom prst="ellipse">
            <a:avLst/>
          </a:prstGeom>
          <a:solidFill>
            <a:srgbClr val="BB924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54266D72-89E5-40B0-8592-B29A1C53DE9A}"/>
              </a:ext>
            </a:extLst>
          </p:cNvPr>
          <p:cNvGrpSpPr/>
          <p:nvPr/>
        </p:nvGrpSpPr>
        <p:grpSpPr>
          <a:xfrm>
            <a:off x="153909" y="1337650"/>
            <a:ext cx="2047109" cy="903535"/>
            <a:chOff x="1772309" y="4307149"/>
            <a:chExt cx="3116362" cy="138741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DEE698E-3B31-42CC-BCA8-4BE773673440}"/>
                </a:ext>
              </a:extLst>
            </p:cNvPr>
            <p:cNvSpPr txBox="1"/>
            <p:nvPr/>
          </p:nvSpPr>
          <p:spPr>
            <a:xfrm>
              <a:off x="1794209" y="4560314"/>
              <a:ext cx="3071571" cy="11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C96F7AA4-546A-4F89-87EB-75A03EE85B6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225C31FD-6BE5-4237-B56C-C2A2692FC580}"/>
              </a:ext>
            </a:extLst>
          </p:cNvPr>
          <p:cNvGrpSpPr/>
          <p:nvPr/>
        </p:nvGrpSpPr>
        <p:grpSpPr>
          <a:xfrm>
            <a:off x="153909" y="3336218"/>
            <a:ext cx="2047109" cy="903535"/>
            <a:chOff x="1772309" y="4307149"/>
            <a:chExt cx="3116362" cy="1387413"/>
          </a:xfrm>
        </p:grpSpPr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01ACE9FA-4495-40C1-9DE8-393B189107CA}"/>
                </a:ext>
              </a:extLst>
            </p:cNvPr>
            <p:cNvSpPr txBox="1"/>
            <p:nvPr/>
          </p:nvSpPr>
          <p:spPr>
            <a:xfrm>
              <a:off x="1794209" y="4560314"/>
              <a:ext cx="3071571" cy="11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D0B8936-2B63-472E-B707-A01FFA323C8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E1C4A59C-C194-4FF9-86DC-04CB7AED92AF}"/>
              </a:ext>
            </a:extLst>
          </p:cNvPr>
          <p:cNvGrpSpPr/>
          <p:nvPr/>
        </p:nvGrpSpPr>
        <p:grpSpPr>
          <a:xfrm>
            <a:off x="153909" y="2336934"/>
            <a:ext cx="2047109" cy="903535"/>
            <a:chOff x="1772309" y="4307149"/>
            <a:chExt cx="3116362" cy="1387413"/>
          </a:xfrm>
        </p:grpSpPr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F5017764-73A2-4EA6-AEE1-574302E30FC3}"/>
                </a:ext>
              </a:extLst>
            </p:cNvPr>
            <p:cNvSpPr txBox="1"/>
            <p:nvPr/>
          </p:nvSpPr>
          <p:spPr>
            <a:xfrm>
              <a:off x="1794209" y="4560314"/>
              <a:ext cx="3071571" cy="11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D897C0B7-F38F-41C9-9864-5E3E35BE9E5D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46BCAC83-6555-4BEC-AA13-9444378F3BA0}"/>
              </a:ext>
            </a:extLst>
          </p:cNvPr>
          <p:cNvGrpSpPr/>
          <p:nvPr/>
        </p:nvGrpSpPr>
        <p:grpSpPr>
          <a:xfrm>
            <a:off x="4930162" y="1837292"/>
            <a:ext cx="2047109" cy="903535"/>
            <a:chOff x="1772309" y="4307149"/>
            <a:chExt cx="3116362" cy="1387413"/>
          </a:xfrm>
        </p:grpSpPr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D08DBEE7-4024-49B8-9B80-3ADBD316E259}"/>
                </a:ext>
              </a:extLst>
            </p:cNvPr>
            <p:cNvSpPr txBox="1"/>
            <p:nvPr/>
          </p:nvSpPr>
          <p:spPr>
            <a:xfrm>
              <a:off x="1794209" y="4560314"/>
              <a:ext cx="3071571" cy="11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54ED58C0-8D16-4BEE-94CF-4BA589AF9D3F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34E2E171-AD4C-4908-A301-7DA48D5C3A15}"/>
              </a:ext>
            </a:extLst>
          </p:cNvPr>
          <p:cNvGrpSpPr/>
          <p:nvPr/>
        </p:nvGrpSpPr>
        <p:grpSpPr>
          <a:xfrm>
            <a:off x="4927190" y="2836576"/>
            <a:ext cx="2047109" cy="903535"/>
            <a:chOff x="1772309" y="4307149"/>
            <a:chExt cx="3116362" cy="1387413"/>
          </a:xfrm>
        </p:grpSpPr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5806B648-AB13-4B10-A4A7-68B3B9E99B21}"/>
                </a:ext>
              </a:extLst>
            </p:cNvPr>
            <p:cNvSpPr txBox="1"/>
            <p:nvPr/>
          </p:nvSpPr>
          <p:spPr>
            <a:xfrm>
              <a:off x="1794209" y="4560314"/>
              <a:ext cx="3071571" cy="113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20D7826A-C6D3-4401-85C1-46C13728943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6F6086D9-A041-4576-8B0C-0825E97F4971}"/>
              </a:ext>
            </a:extLst>
          </p:cNvPr>
          <p:cNvGrpSpPr/>
          <p:nvPr/>
        </p:nvGrpSpPr>
        <p:grpSpPr>
          <a:xfrm>
            <a:off x="3186458" y="1356106"/>
            <a:ext cx="931085" cy="879972"/>
            <a:chOff x="3233964" y="1954419"/>
            <a:chExt cx="1410044" cy="1351231"/>
          </a:xfrm>
          <a:scene3d>
            <a:camera prst="isometricTopUp"/>
            <a:lightRig rig="threePt" dir="t"/>
          </a:scene3d>
        </p:grpSpPr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17A9DD2-9B2F-42AD-B623-394A7669D010}"/>
                </a:ext>
              </a:extLst>
            </p:cNvPr>
            <p:cNvSpPr txBox="1"/>
            <p:nvPr/>
          </p:nvSpPr>
          <p:spPr>
            <a:xfrm>
              <a:off x="3233964" y="1954419"/>
              <a:ext cx="1400518" cy="38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D2467D82-CA07-44F2-9BC9-CBE42C75FFEF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113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05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FD06EF8E-55BD-4F66-A7C7-E52E92A67795}"/>
              </a:ext>
            </a:extLst>
          </p:cNvPr>
          <p:cNvSpPr/>
          <p:nvPr/>
        </p:nvSpPr>
        <p:spPr>
          <a:xfrm>
            <a:off x="2417206" y="3516609"/>
            <a:ext cx="209724" cy="2097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B60C8652-611F-4B60-A63D-DA5FD3036CCB}"/>
              </a:ext>
            </a:extLst>
          </p:cNvPr>
          <p:cNvSpPr/>
          <p:nvPr/>
        </p:nvSpPr>
        <p:spPr>
          <a:xfrm>
            <a:off x="4537519" y="3030905"/>
            <a:ext cx="165518" cy="21904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45AA80E-DB51-43AE-AF8D-5DCCEECA29BC}"/>
              </a:ext>
            </a:extLst>
          </p:cNvPr>
          <p:cNvSpPr/>
          <p:nvPr/>
        </p:nvSpPr>
        <p:spPr>
          <a:xfrm flipH="1">
            <a:off x="2386028" y="2531901"/>
            <a:ext cx="255078" cy="21042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11748711-F48E-4072-974F-264C28F56D7B}"/>
              </a:ext>
            </a:extLst>
          </p:cNvPr>
          <p:cNvSpPr>
            <a:spLocks noChangeAspect="1"/>
          </p:cNvSpPr>
          <p:nvPr/>
        </p:nvSpPr>
        <p:spPr>
          <a:xfrm rot="9900000">
            <a:off x="4476208" y="2033809"/>
            <a:ext cx="257890" cy="21902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43A66D6F-9A0A-4886-8E79-91A59935B5E0}"/>
              </a:ext>
            </a:extLst>
          </p:cNvPr>
          <p:cNvSpPr/>
          <p:nvPr/>
        </p:nvSpPr>
        <p:spPr>
          <a:xfrm>
            <a:off x="2386028" y="1546021"/>
            <a:ext cx="281015" cy="19034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ea typeface="맑은 고딕" panose="020B0503020000020004" pitchFamily="34" charset="-127"/>
            </a:endParaRPr>
          </a:p>
        </p:txBody>
      </p:sp>
      <p:grpSp>
        <p:nvGrpSpPr>
          <p:cNvPr id="93" name="Grupo 92"/>
          <p:cNvGrpSpPr/>
          <p:nvPr/>
        </p:nvGrpSpPr>
        <p:grpSpPr>
          <a:xfrm>
            <a:off x="5094165" y="3621471"/>
            <a:ext cx="3876639" cy="1360188"/>
            <a:chOff x="5948363" y="3922713"/>
            <a:chExt cx="2927350" cy="1027113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5948363" y="3989388"/>
              <a:ext cx="2927350" cy="960438"/>
            </a:xfrm>
            <a:custGeom>
              <a:avLst/>
              <a:gdLst>
                <a:gd name="T0" fmla="*/ 1386 w 1404"/>
                <a:gd name="T1" fmla="*/ 145 h 459"/>
                <a:gd name="T2" fmla="*/ 925 w 1404"/>
                <a:gd name="T3" fmla="*/ 146 h 459"/>
                <a:gd name="T4" fmla="*/ 100 w 1404"/>
                <a:gd name="T5" fmla="*/ 146 h 459"/>
                <a:gd name="T6" fmla="*/ 0 w 1404"/>
                <a:gd name="T7" fmla="*/ 459 h 459"/>
                <a:gd name="T8" fmla="*/ 1404 w 1404"/>
                <a:gd name="T9" fmla="*/ 0 h 459"/>
                <a:gd name="T10" fmla="*/ 195 w 1404"/>
                <a:gd name="T11" fmla="*/ 441 h 459"/>
                <a:gd name="T12" fmla="*/ 20 w 1404"/>
                <a:gd name="T13" fmla="*/ 162 h 459"/>
                <a:gd name="T14" fmla="*/ 195 w 1404"/>
                <a:gd name="T15" fmla="*/ 441 h 459"/>
                <a:gd name="T16" fmla="*/ 214 w 1404"/>
                <a:gd name="T17" fmla="*/ 442 h 459"/>
                <a:gd name="T18" fmla="*/ 390 w 1404"/>
                <a:gd name="T19" fmla="*/ 162 h 459"/>
                <a:gd name="T20" fmla="*/ 406 w 1404"/>
                <a:gd name="T21" fmla="*/ 162 h 459"/>
                <a:gd name="T22" fmla="*/ 519 w 1404"/>
                <a:gd name="T23" fmla="*/ 242 h 459"/>
                <a:gd name="T24" fmla="*/ 406 w 1404"/>
                <a:gd name="T25" fmla="*/ 162 h 459"/>
                <a:gd name="T26" fmla="*/ 519 w 1404"/>
                <a:gd name="T27" fmla="*/ 261 h 459"/>
                <a:gd name="T28" fmla="*/ 406 w 1404"/>
                <a:gd name="T29" fmla="*/ 341 h 459"/>
                <a:gd name="T30" fmla="*/ 519 w 1404"/>
                <a:gd name="T31" fmla="*/ 442 h 459"/>
                <a:gd name="T32" fmla="*/ 406 w 1404"/>
                <a:gd name="T33" fmla="*/ 360 h 459"/>
                <a:gd name="T34" fmla="*/ 519 w 1404"/>
                <a:gd name="T35" fmla="*/ 442 h 459"/>
                <a:gd name="T36" fmla="*/ 537 w 1404"/>
                <a:gd name="T37" fmla="*/ 442 h 459"/>
                <a:gd name="T38" fmla="*/ 851 w 1404"/>
                <a:gd name="T39" fmla="*/ 200 h 459"/>
                <a:gd name="T40" fmla="*/ 851 w 1404"/>
                <a:gd name="T41" fmla="*/ 193 h 459"/>
                <a:gd name="T42" fmla="*/ 537 w 1404"/>
                <a:gd name="T43" fmla="*/ 152 h 459"/>
                <a:gd name="T44" fmla="*/ 851 w 1404"/>
                <a:gd name="T45" fmla="*/ 193 h 459"/>
                <a:gd name="T46" fmla="*/ 983 w 1404"/>
                <a:gd name="T47" fmla="*/ 261 h 459"/>
                <a:gd name="T48" fmla="*/ 872 w 1404"/>
                <a:gd name="T49" fmla="*/ 342 h 459"/>
                <a:gd name="T50" fmla="*/ 983 w 1404"/>
                <a:gd name="T51" fmla="*/ 442 h 459"/>
                <a:gd name="T52" fmla="*/ 872 w 1404"/>
                <a:gd name="T53" fmla="*/ 360 h 459"/>
                <a:gd name="T54" fmla="*/ 983 w 1404"/>
                <a:gd name="T55" fmla="*/ 442 h 459"/>
                <a:gd name="T56" fmla="*/ 873 w 1404"/>
                <a:gd name="T57" fmla="*/ 242 h 459"/>
                <a:gd name="T58" fmla="*/ 984 w 1404"/>
                <a:gd name="T59" fmla="*/ 162 h 459"/>
                <a:gd name="T60" fmla="*/ 1184 w 1404"/>
                <a:gd name="T61" fmla="*/ 442 h 459"/>
                <a:gd name="T62" fmla="*/ 1003 w 1404"/>
                <a:gd name="T63" fmla="*/ 162 h 459"/>
                <a:gd name="T64" fmla="*/ 1184 w 1404"/>
                <a:gd name="T65" fmla="*/ 442 h 459"/>
                <a:gd name="T66" fmla="*/ 1205 w 1404"/>
                <a:gd name="T67" fmla="*/ 161 h 459"/>
                <a:gd name="T68" fmla="*/ 1387 w 1404"/>
                <a:gd name="T69" fmla="*/ 442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4" h="459">
                  <a:moveTo>
                    <a:pt x="1386" y="0"/>
                  </a:moveTo>
                  <a:cubicBezTo>
                    <a:pt x="1386" y="145"/>
                    <a:pt x="1386" y="145"/>
                    <a:pt x="1386" y="145"/>
                  </a:cubicBezTo>
                  <a:cubicBezTo>
                    <a:pt x="1368" y="145"/>
                    <a:pt x="1351" y="145"/>
                    <a:pt x="1334" y="145"/>
                  </a:cubicBezTo>
                  <a:cubicBezTo>
                    <a:pt x="1198" y="145"/>
                    <a:pt x="1061" y="146"/>
                    <a:pt x="925" y="146"/>
                  </a:cubicBezTo>
                  <a:cubicBezTo>
                    <a:pt x="809" y="145"/>
                    <a:pt x="693" y="144"/>
                    <a:pt x="577" y="144"/>
                  </a:cubicBezTo>
                  <a:cubicBezTo>
                    <a:pt x="418" y="144"/>
                    <a:pt x="259" y="145"/>
                    <a:pt x="100" y="146"/>
                  </a:cubicBezTo>
                  <a:cubicBezTo>
                    <a:pt x="66" y="146"/>
                    <a:pt x="33" y="144"/>
                    <a:pt x="0" y="143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1404" y="459"/>
                    <a:pt x="1404" y="459"/>
                    <a:pt x="1404" y="459"/>
                  </a:cubicBezTo>
                  <a:cubicBezTo>
                    <a:pt x="1404" y="0"/>
                    <a:pt x="1404" y="0"/>
                    <a:pt x="1404" y="0"/>
                  </a:cubicBezTo>
                  <a:lnTo>
                    <a:pt x="1386" y="0"/>
                  </a:lnTo>
                  <a:close/>
                  <a:moveTo>
                    <a:pt x="195" y="441"/>
                  </a:moveTo>
                  <a:cubicBezTo>
                    <a:pt x="20" y="441"/>
                    <a:pt x="20" y="441"/>
                    <a:pt x="20" y="441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195" y="162"/>
                    <a:pt x="195" y="162"/>
                    <a:pt x="195" y="162"/>
                  </a:cubicBezTo>
                  <a:lnTo>
                    <a:pt x="195" y="441"/>
                  </a:lnTo>
                  <a:close/>
                  <a:moveTo>
                    <a:pt x="390" y="442"/>
                  </a:moveTo>
                  <a:cubicBezTo>
                    <a:pt x="214" y="442"/>
                    <a:pt x="214" y="442"/>
                    <a:pt x="214" y="442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390" y="162"/>
                    <a:pt x="390" y="162"/>
                    <a:pt x="390" y="162"/>
                  </a:cubicBezTo>
                  <a:lnTo>
                    <a:pt x="390" y="442"/>
                  </a:lnTo>
                  <a:close/>
                  <a:moveTo>
                    <a:pt x="406" y="162"/>
                  </a:moveTo>
                  <a:cubicBezTo>
                    <a:pt x="519" y="162"/>
                    <a:pt x="519" y="162"/>
                    <a:pt x="519" y="162"/>
                  </a:cubicBezTo>
                  <a:cubicBezTo>
                    <a:pt x="519" y="242"/>
                    <a:pt x="519" y="242"/>
                    <a:pt x="519" y="242"/>
                  </a:cubicBezTo>
                  <a:cubicBezTo>
                    <a:pt x="406" y="242"/>
                    <a:pt x="406" y="242"/>
                    <a:pt x="406" y="242"/>
                  </a:cubicBezTo>
                  <a:lnTo>
                    <a:pt x="406" y="162"/>
                  </a:lnTo>
                  <a:close/>
                  <a:moveTo>
                    <a:pt x="406" y="261"/>
                  </a:moveTo>
                  <a:cubicBezTo>
                    <a:pt x="519" y="261"/>
                    <a:pt x="519" y="261"/>
                    <a:pt x="519" y="261"/>
                  </a:cubicBezTo>
                  <a:cubicBezTo>
                    <a:pt x="519" y="341"/>
                    <a:pt x="519" y="341"/>
                    <a:pt x="519" y="341"/>
                  </a:cubicBezTo>
                  <a:cubicBezTo>
                    <a:pt x="406" y="341"/>
                    <a:pt x="406" y="341"/>
                    <a:pt x="406" y="341"/>
                  </a:cubicBezTo>
                  <a:lnTo>
                    <a:pt x="406" y="261"/>
                  </a:lnTo>
                  <a:close/>
                  <a:moveTo>
                    <a:pt x="519" y="442"/>
                  </a:moveTo>
                  <a:cubicBezTo>
                    <a:pt x="406" y="442"/>
                    <a:pt x="406" y="442"/>
                    <a:pt x="406" y="442"/>
                  </a:cubicBezTo>
                  <a:cubicBezTo>
                    <a:pt x="406" y="360"/>
                    <a:pt x="406" y="360"/>
                    <a:pt x="406" y="360"/>
                  </a:cubicBezTo>
                  <a:cubicBezTo>
                    <a:pt x="519" y="360"/>
                    <a:pt x="519" y="360"/>
                    <a:pt x="519" y="360"/>
                  </a:cubicBezTo>
                  <a:lnTo>
                    <a:pt x="519" y="442"/>
                  </a:lnTo>
                  <a:close/>
                  <a:moveTo>
                    <a:pt x="851" y="442"/>
                  </a:moveTo>
                  <a:cubicBezTo>
                    <a:pt x="537" y="442"/>
                    <a:pt x="537" y="442"/>
                    <a:pt x="537" y="442"/>
                  </a:cubicBezTo>
                  <a:cubicBezTo>
                    <a:pt x="537" y="200"/>
                    <a:pt x="537" y="200"/>
                    <a:pt x="537" y="200"/>
                  </a:cubicBezTo>
                  <a:cubicBezTo>
                    <a:pt x="851" y="200"/>
                    <a:pt x="851" y="200"/>
                    <a:pt x="851" y="200"/>
                  </a:cubicBezTo>
                  <a:lnTo>
                    <a:pt x="851" y="442"/>
                  </a:lnTo>
                  <a:close/>
                  <a:moveTo>
                    <a:pt x="851" y="193"/>
                  </a:moveTo>
                  <a:cubicBezTo>
                    <a:pt x="537" y="193"/>
                    <a:pt x="537" y="193"/>
                    <a:pt x="537" y="193"/>
                  </a:cubicBezTo>
                  <a:cubicBezTo>
                    <a:pt x="537" y="152"/>
                    <a:pt x="537" y="152"/>
                    <a:pt x="537" y="152"/>
                  </a:cubicBezTo>
                  <a:cubicBezTo>
                    <a:pt x="851" y="152"/>
                    <a:pt x="851" y="152"/>
                    <a:pt x="851" y="152"/>
                  </a:cubicBezTo>
                  <a:lnTo>
                    <a:pt x="851" y="193"/>
                  </a:lnTo>
                  <a:close/>
                  <a:moveTo>
                    <a:pt x="872" y="261"/>
                  </a:moveTo>
                  <a:cubicBezTo>
                    <a:pt x="983" y="261"/>
                    <a:pt x="983" y="261"/>
                    <a:pt x="983" y="261"/>
                  </a:cubicBezTo>
                  <a:cubicBezTo>
                    <a:pt x="983" y="342"/>
                    <a:pt x="983" y="342"/>
                    <a:pt x="983" y="342"/>
                  </a:cubicBezTo>
                  <a:cubicBezTo>
                    <a:pt x="872" y="342"/>
                    <a:pt x="872" y="342"/>
                    <a:pt x="872" y="342"/>
                  </a:cubicBezTo>
                  <a:lnTo>
                    <a:pt x="872" y="261"/>
                  </a:lnTo>
                  <a:close/>
                  <a:moveTo>
                    <a:pt x="983" y="442"/>
                  </a:moveTo>
                  <a:cubicBezTo>
                    <a:pt x="872" y="442"/>
                    <a:pt x="872" y="442"/>
                    <a:pt x="872" y="442"/>
                  </a:cubicBezTo>
                  <a:cubicBezTo>
                    <a:pt x="872" y="360"/>
                    <a:pt x="872" y="360"/>
                    <a:pt x="872" y="360"/>
                  </a:cubicBezTo>
                  <a:cubicBezTo>
                    <a:pt x="983" y="360"/>
                    <a:pt x="983" y="360"/>
                    <a:pt x="983" y="360"/>
                  </a:cubicBezTo>
                  <a:lnTo>
                    <a:pt x="983" y="442"/>
                  </a:lnTo>
                  <a:close/>
                  <a:moveTo>
                    <a:pt x="984" y="242"/>
                  </a:moveTo>
                  <a:cubicBezTo>
                    <a:pt x="873" y="242"/>
                    <a:pt x="873" y="242"/>
                    <a:pt x="873" y="242"/>
                  </a:cubicBezTo>
                  <a:cubicBezTo>
                    <a:pt x="873" y="162"/>
                    <a:pt x="873" y="162"/>
                    <a:pt x="873" y="162"/>
                  </a:cubicBezTo>
                  <a:cubicBezTo>
                    <a:pt x="984" y="162"/>
                    <a:pt x="984" y="162"/>
                    <a:pt x="984" y="162"/>
                  </a:cubicBezTo>
                  <a:lnTo>
                    <a:pt x="984" y="242"/>
                  </a:lnTo>
                  <a:close/>
                  <a:moveTo>
                    <a:pt x="1184" y="442"/>
                  </a:moveTo>
                  <a:cubicBezTo>
                    <a:pt x="1003" y="442"/>
                    <a:pt x="1003" y="442"/>
                    <a:pt x="1003" y="442"/>
                  </a:cubicBezTo>
                  <a:cubicBezTo>
                    <a:pt x="1003" y="162"/>
                    <a:pt x="1003" y="162"/>
                    <a:pt x="1003" y="162"/>
                  </a:cubicBezTo>
                  <a:cubicBezTo>
                    <a:pt x="1184" y="162"/>
                    <a:pt x="1184" y="162"/>
                    <a:pt x="1184" y="162"/>
                  </a:cubicBezTo>
                  <a:lnTo>
                    <a:pt x="1184" y="442"/>
                  </a:lnTo>
                  <a:close/>
                  <a:moveTo>
                    <a:pt x="1205" y="442"/>
                  </a:moveTo>
                  <a:cubicBezTo>
                    <a:pt x="1205" y="161"/>
                    <a:pt x="1205" y="161"/>
                    <a:pt x="1205" y="161"/>
                  </a:cubicBezTo>
                  <a:cubicBezTo>
                    <a:pt x="1387" y="161"/>
                    <a:pt x="1387" y="161"/>
                    <a:pt x="1387" y="161"/>
                  </a:cubicBezTo>
                  <a:cubicBezTo>
                    <a:pt x="1387" y="442"/>
                    <a:pt x="1387" y="442"/>
                    <a:pt x="1387" y="442"/>
                  </a:cubicBezTo>
                  <a:lnTo>
                    <a:pt x="1205" y="442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919913" y="3922713"/>
              <a:ext cx="957263" cy="234950"/>
            </a:xfrm>
            <a:custGeom>
              <a:avLst/>
              <a:gdLst>
                <a:gd name="T0" fmla="*/ 306 w 459"/>
                <a:gd name="T1" fmla="*/ 94 h 112"/>
                <a:gd name="T2" fmla="*/ 281 w 459"/>
                <a:gd name="T3" fmla="*/ 94 h 112"/>
                <a:gd name="T4" fmla="*/ 281 w 459"/>
                <a:gd name="T5" fmla="*/ 91 h 112"/>
                <a:gd name="T6" fmla="*/ 296 w 459"/>
                <a:gd name="T7" fmla="*/ 88 h 112"/>
                <a:gd name="T8" fmla="*/ 280 w 459"/>
                <a:gd name="T9" fmla="*/ 83 h 112"/>
                <a:gd name="T10" fmla="*/ 280 w 459"/>
                <a:gd name="T11" fmla="*/ 78 h 112"/>
                <a:gd name="T12" fmla="*/ 295 w 459"/>
                <a:gd name="T13" fmla="*/ 73 h 112"/>
                <a:gd name="T14" fmla="*/ 280 w 459"/>
                <a:gd name="T15" fmla="*/ 70 h 112"/>
                <a:gd name="T16" fmla="*/ 286 w 459"/>
                <a:gd name="T17" fmla="*/ 69 h 112"/>
                <a:gd name="T18" fmla="*/ 291 w 459"/>
                <a:gd name="T19" fmla="*/ 4 h 112"/>
                <a:gd name="T20" fmla="*/ 245 w 459"/>
                <a:gd name="T21" fmla="*/ 4 h 112"/>
                <a:gd name="T22" fmla="*/ 246 w 459"/>
                <a:gd name="T23" fmla="*/ 52 h 112"/>
                <a:gd name="T24" fmla="*/ 253 w 459"/>
                <a:gd name="T25" fmla="*/ 67 h 112"/>
                <a:gd name="T26" fmla="*/ 254 w 459"/>
                <a:gd name="T27" fmla="*/ 92 h 112"/>
                <a:gd name="T28" fmla="*/ 231 w 459"/>
                <a:gd name="T29" fmla="*/ 90 h 112"/>
                <a:gd name="T30" fmla="*/ 234 w 459"/>
                <a:gd name="T31" fmla="*/ 66 h 112"/>
                <a:gd name="T32" fmla="*/ 242 w 459"/>
                <a:gd name="T33" fmla="*/ 38 h 112"/>
                <a:gd name="T34" fmla="*/ 239 w 459"/>
                <a:gd name="T35" fmla="*/ 4 h 112"/>
                <a:gd name="T36" fmla="*/ 199 w 459"/>
                <a:gd name="T37" fmla="*/ 4 h 112"/>
                <a:gd name="T38" fmla="*/ 208 w 459"/>
                <a:gd name="T39" fmla="*/ 70 h 112"/>
                <a:gd name="T40" fmla="*/ 206 w 459"/>
                <a:gd name="T41" fmla="*/ 87 h 112"/>
                <a:gd name="T42" fmla="*/ 198 w 459"/>
                <a:gd name="T43" fmla="*/ 95 h 112"/>
                <a:gd name="T44" fmla="*/ 190 w 459"/>
                <a:gd name="T45" fmla="*/ 85 h 112"/>
                <a:gd name="T46" fmla="*/ 190 w 459"/>
                <a:gd name="T47" fmla="*/ 75 h 112"/>
                <a:gd name="T48" fmla="*/ 199 w 459"/>
                <a:gd name="T49" fmla="*/ 4 h 112"/>
                <a:gd name="T50" fmla="*/ 158 w 459"/>
                <a:gd name="T51" fmla="*/ 4 h 112"/>
                <a:gd name="T52" fmla="*/ 160 w 459"/>
                <a:gd name="T53" fmla="*/ 52 h 112"/>
                <a:gd name="T54" fmla="*/ 159 w 459"/>
                <a:gd name="T55" fmla="*/ 95 h 112"/>
                <a:gd name="T56" fmla="*/ 150 w 459"/>
                <a:gd name="T57" fmla="*/ 94 h 112"/>
                <a:gd name="T58" fmla="*/ 154 w 459"/>
                <a:gd name="T59" fmla="*/ 4 h 112"/>
                <a:gd name="T60" fmla="*/ 111 w 459"/>
                <a:gd name="T61" fmla="*/ 4 h 112"/>
                <a:gd name="T62" fmla="*/ 146 w 459"/>
                <a:gd name="T63" fmla="*/ 65 h 112"/>
                <a:gd name="T64" fmla="*/ 130 w 459"/>
                <a:gd name="T65" fmla="*/ 73 h 112"/>
                <a:gd name="T66" fmla="*/ 119 w 459"/>
                <a:gd name="T67" fmla="*/ 106 h 112"/>
                <a:gd name="T68" fmla="*/ 89 w 459"/>
                <a:gd name="T69" fmla="*/ 83 h 112"/>
                <a:gd name="T70" fmla="*/ 100 w 459"/>
                <a:gd name="T71" fmla="*/ 32 h 112"/>
                <a:gd name="T72" fmla="*/ 108 w 459"/>
                <a:gd name="T73" fmla="*/ 4 h 112"/>
                <a:gd name="T74" fmla="*/ 44 w 459"/>
                <a:gd name="T75" fmla="*/ 4 h 112"/>
                <a:gd name="T76" fmla="*/ 82 w 459"/>
                <a:gd name="T77" fmla="*/ 66 h 112"/>
                <a:gd name="T78" fmla="*/ 64 w 459"/>
                <a:gd name="T79" fmla="*/ 73 h 112"/>
                <a:gd name="T80" fmla="*/ 52 w 459"/>
                <a:gd name="T81" fmla="*/ 106 h 112"/>
                <a:gd name="T82" fmla="*/ 22 w 459"/>
                <a:gd name="T83" fmla="*/ 85 h 112"/>
                <a:gd name="T84" fmla="*/ 34 w 459"/>
                <a:gd name="T85" fmla="*/ 32 h 112"/>
                <a:gd name="T86" fmla="*/ 40 w 459"/>
                <a:gd name="T87" fmla="*/ 3 h 112"/>
                <a:gd name="T88" fmla="*/ 0 w 459"/>
                <a:gd name="T89" fmla="*/ 3 h 112"/>
                <a:gd name="T90" fmla="*/ 0 w 459"/>
                <a:gd name="T91" fmla="*/ 0 h 112"/>
                <a:gd name="T92" fmla="*/ 459 w 459"/>
                <a:gd name="T93" fmla="*/ 0 h 112"/>
                <a:gd name="T94" fmla="*/ 430 w 459"/>
                <a:gd name="T95" fmla="*/ 6 h 112"/>
                <a:gd name="T96" fmla="*/ 430 w 459"/>
                <a:gd name="T97" fmla="*/ 87 h 112"/>
                <a:gd name="T98" fmla="*/ 350 w 459"/>
                <a:gd name="T99" fmla="*/ 91 h 112"/>
                <a:gd name="T100" fmla="*/ 345 w 459"/>
                <a:gd name="T101" fmla="*/ 4 h 112"/>
                <a:gd name="T102" fmla="*/ 296 w 459"/>
                <a:gd name="T103" fmla="*/ 4 h 112"/>
                <a:gd name="T104" fmla="*/ 294 w 459"/>
                <a:gd name="T105" fmla="*/ 44 h 112"/>
                <a:gd name="T106" fmla="*/ 302 w 459"/>
                <a:gd name="T107" fmla="*/ 64 h 112"/>
                <a:gd name="T108" fmla="*/ 306 w 459"/>
                <a:gd name="T109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9" h="112">
                  <a:moveTo>
                    <a:pt x="306" y="94"/>
                  </a:moveTo>
                  <a:cubicBezTo>
                    <a:pt x="295" y="94"/>
                    <a:pt x="288" y="94"/>
                    <a:pt x="281" y="94"/>
                  </a:cubicBezTo>
                  <a:cubicBezTo>
                    <a:pt x="281" y="93"/>
                    <a:pt x="281" y="92"/>
                    <a:pt x="281" y="91"/>
                  </a:cubicBezTo>
                  <a:cubicBezTo>
                    <a:pt x="285" y="90"/>
                    <a:pt x="290" y="89"/>
                    <a:pt x="296" y="88"/>
                  </a:cubicBezTo>
                  <a:cubicBezTo>
                    <a:pt x="290" y="86"/>
                    <a:pt x="285" y="85"/>
                    <a:pt x="280" y="83"/>
                  </a:cubicBezTo>
                  <a:cubicBezTo>
                    <a:pt x="280" y="81"/>
                    <a:pt x="280" y="80"/>
                    <a:pt x="280" y="78"/>
                  </a:cubicBezTo>
                  <a:cubicBezTo>
                    <a:pt x="284" y="77"/>
                    <a:pt x="289" y="75"/>
                    <a:pt x="295" y="73"/>
                  </a:cubicBezTo>
                  <a:cubicBezTo>
                    <a:pt x="290" y="72"/>
                    <a:pt x="285" y="71"/>
                    <a:pt x="280" y="70"/>
                  </a:cubicBezTo>
                  <a:cubicBezTo>
                    <a:pt x="282" y="70"/>
                    <a:pt x="284" y="70"/>
                    <a:pt x="286" y="69"/>
                  </a:cubicBezTo>
                  <a:cubicBezTo>
                    <a:pt x="288" y="48"/>
                    <a:pt x="290" y="27"/>
                    <a:pt x="291" y="4"/>
                  </a:cubicBezTo>
                  <a:cubicBezTo>
                    <a:pt x="275" y="4"/>
                    <a:pt x="261" y="4"/>
                    <a:pt x="245" y="4"/>
                  </a:cubicBezTo>
                  <a:cubicBezTo>
                    <a:pt x="245" y="21"/>
                    <a:pt x="245" y="37"/>
                    <a:pt x="246" y="52"/>
                  </a:cubicBezTo>
                  <a:cubicBezTo>
                    <a:pt x="246" y="57"/>
                    <a:pt x="253" y="62"/>
                    <a:pt x="253" y="67"/>
                  </a:cubicBezTo>
                  <a:cubicBezTo>
                    <a:pt x="255" y="75"/>
                    <a:pt x="254" y="83"/>
                    <a:pt x="254" y="92"/>
                  </a:cubicBezTo>
                  <a:cubicBezTo>
                    <a:pt x="246" y="91"/>
                    <a:pt x="238" y="90"/>
                    <a:pt x="231" y="90"/>
                  </a:cubicBezTo>
                  <a:cubicBezTo>
                    <a:pt x="232" y="82"/>
                    <a:pt x="230" y="69"/>
                    <a:pt x="234" y="66"/>
                  </a:cubicBezTo>
                  <a:cubicBezTo>
                    <a:pt x="246" y="59"/>
                    <a:pt x="242" y="48"/>
                    <a:pt x="242" y="38"/>
                  </a:cubicBezTo>
                  <a:cubicBezTo>
                    <a:pt x="242" y="28"/>
                    <a:pt x="240" y="17"/>
                    <a:pt x="239" y="4"/>
                  </a:cubicBezTo>
                  <a:cubicBezTo>
                    <a:pt x="228" y="4"/>
                    <a:pt x="216" y="4"/>
                    <a:pt x="199" y="4"/>
                  </a:cubicBezTo>
                  <a:cubicBezTo>
                    <a:pt x="202" y="27"/>
                    <a:pt x="205" y="48"/>
                    <a:pt x="208" y="70"/>
                  </a:cubicBezTo>
                  <a:cubicBezTo>
                    <a:pt x="209" y="76"/>
                    <a:pt x="208" y="82"/>
                    <a:pt x="206" y="87"/>
                  </a:cubicBezTo>
                  <a:cubicBezTo>
                    <a:pt x="205" y="90"/>
                    <a:pt x="201" y="92"/>
                    <a:pt x="198" y="95"/>
                  </a:cubicBezTo>
                  <a:cubicBezTo>
                    <a:pt x="196" y="91"/>
                    <a:pt x="192" y="89"/>
                    <a:pt x="190" y="85"/>
                  </a:cubicBezTo>
                  <a:cubicBezTo>
                    <a:pt x="189" y="82"/>
                    <a:pt x="189" y="78"/>
                    <a:pt x="190" y="75"/>
                  </a:cubicBezTo>
                  <a:cubicBezTo>
                    <a:pt x="193" y="52"/>
                    <a:pt x="196" y="29"/>
                    <a:pt x="199" y="4"/>
                  </a:cubicBezTo>
                  <a:cubicBezTo>
                    <a:pt x="185" y="4"/>
                    <a:pt x="173" y="4"/>
                    <a:pt x="158" y="4"/>
                  </a:cubicBezTo>
                  <a:cubicBezTo>
                    <a:pt x="159" y="20"/>
                    <a:pt x="159" y="36"/>
                    <a:pt x="160" y="52"/>
                  </a:cubicBezTo>
                  <a:cubicBezTo>
                    <a:pt x="162" y="67"/>
                    <a:pt x="165" y="82"/>
                    <a:pt x="159" y="95"/>
                  </a:cubicBezTo>
                  <a:cubicBezTo>
                    <a:pt x="156" y="95"/>
                    <a:pt x="153" y="95"/>
                    <a:pt x="150" y="94"/>
                  </a:cubicBezTo>
                  <a:cubicBezTo>
                    <a:pt x="151" y="64"/>
                    <a:pt x="153" y="35"/>
                    <a:pt x="154" y="4"/>
                  </a:cubicBezTo>
                  <a:cubicBezTo>
                    <a:pt x="139" y="4"/>
                    <a:pt x="126" y="4"/>
                    <a:pt x="111" y="4"/>
                  </a:cubicBezTo>
                  <a:cubicBezTo>
                    <a:pt x="109" y="31"/>
                    <a:pt x="119" y="51"/>
                    <a:pt x="146" y="65"/>
                  </a:cubicBezTo>
                  <a:cubicBezTo>
                    <a:pt x="139" y="69"/>
                    <a:pt x="135" y="71"/>
                    <a:pt x="130" y="73"/>
                  </a:cubicBezTo>
                  <a:cubicBezTo>
                    <a:pt x="135" y="87"/>
                    <a:pt x="138" y="101"/>
                    <a:pt x="119" y="106"/>
                  </a:cubicBezTo>
                  <a:cubicBezTo>
                    <a:pt x="100" y="112"/>
                    <a:pt x="92" y="99"/>
                    <a:pt x="89" y="83"/>
                  </a:cubicBezTo>
                  <a:cubicBezTo>
                    <a:pt x="85" y="65"/>
                    <a:pt x="78" y="46"/>
                    <a:pt x="100" y="32"/>
                  </a:cubicBezTo>
                  <a:cubicBezTo>
                    <a:pt x="106" y="29"/>
                    <a:pt x="105" y="15"/>
                    <a:pt x="108" y="4"/>
                  </a:cubicBezTo>
                  <a:cubicBezTo>
                    <a:pt x="84" y="4"/>
                    <a:pt x="65" y="4"/>
                    <a:pt x="44" y="4"/>
                  </a:cubicBezTo>
                  <a:cubicBezTo>
                    <a:pt x="43" y="32"/>
                    <a:pt x="53" y="53"/>
                    <a:pt x="82" y="66"/>
                  </a:cubicBezTo>
                  <a:cubicBezTo>
                    <a:pt x="73" y="69"/>
                    <a:pt x="68" y="71"/>
                    <a:pt x="64" y="73"/>
                  </a:cubicBezTo>
                  <a:cubicBezTo>
                    <a:pt x="68" y="87"/>
                    <a:pt x="71" y="101"/>
                    <a:pt x="52" y="106"/>
                  </a:cubicBezTo>
                  <a:cubicBezTo>
                    <a:pt x="33" y="111"/>
                    <a:pt x="26" y="99"/>
                    <a:pt x="22" y="85"/>
                  </a:cubicBezTo>
                  <a:cubicBezTo>
                    <a:pt x="17" y="66"/>
                    <a:pt x="11" y="47"/>
                    <a:pt x="34" y="32"/>
                  </a:cubicBezTo>
                  <a:cubicBezTo>
                    <a:pt x="39" y="28"/>
                    <a:pt x="38" y="14"/>
                    <a:pt x="40" y="3"/>
                  </a:cubicBezTo>
                  <a:cubicBezTo>
                    <a:pt x="25" y="3"/>
                    <a:pt x="1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51" y="0"/>
                    <a:pt x="303" y="0"/>
                    <a:pt x="459" y="0"/>
                  </a:cubicBezTo>
                  <a:cubicBezTo>
                    <a:pt x="446" y="3"/>
                    <a:pt x="437" y="5"/>
                    <a:pt x="430" y="6"/>
                  </a:cubicBezTo>
                  <a:cubicBezTo>
                    <a:pt x="430" y="35"/>
                    <a:pt x="430" y="62"/>
                    <a:pt x="430" y="87"/>
                  </a:cubicBezTo>
                  <a:cubicBezTo>
                    <a:pt x="403" y="88"/>
                    <a:pt x="377" y="89"/>
                    <a:pt x="350" y="91"/>
                  </a:cubicBezTo>
                  <a:cubicBezTo>
                    <a:pt x="349" y="62"/>
                    <a:pt x="347" y="34"/>
                    <a:pt x="345" y="4"/>
                  </a:cubicBezTo>
                  <a:cubicBezTo>
                    <a:pt x="331" y="4"/>
                    <a:pt x="314" y="4"/>
                    <a:pt x="296" y="4"/>
                  </a:cubicBezTo>
                  <a:cubicBezTo>
                    <a:pt x="295" y="18"/>
                    <a:pt x="293" y="31"/>
                    <a:pt x="294" y="44"/>
                  </a:cubicBezTo>
                  <a:cubicBezTo>
                    <a:pt x="294" y="51"/>
                    <a:pt x="300" y="57"/>
                    <a:pt x="302" y="64"/>
                  </a:cubicBezTo>
                  <a:cubicBezTo>
                    <a:pt x="304" y="74"/>
                    <a:pt x="305" y="84"/>
                    <a:pt x="306" y="94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6661150" y="4025901"/>
              <a:ext cx="195263" cy="252413"/>
            </a:xfrm>
            <a:custGeom>
              <a:avLst/>
              <a:gdLst>
                <a:gd name="T0" fmla="*/ 54 w 94"/>
                <a:gd name="T1" fmla="*/ 121 h 121"/>
                <a:gd name="T2" fmla="*/ 0 w 94"/>
                <a:gd name="T3" fmla="*/ 121 h 121"/>
                <a:gd name="T4" fmla="*/ 12 w 94"/>
                <a:gd name="T5" fmla="*/ 0 h 121"/>
                <a:gd name="T6" fmla="*/ 77 w 94"/>
                <a:gd name="T7" fmla="*/ 12 h 121"/>
                <a:gd name="T8" fmla="*/ 88 w 94"/>
                <a:gd name="T9" fmla="*/ 45 h 121"/>
                <a:gd name="T10" fmla="*/ 69 w 94"/>
                <a:gd name="T11" fmla="*/ 75 h 121"/>
                <a:gd name="T12" fmla="*/ 54 w 94"/>
                <a:gd name="T13" fmla="*/ 121 h 121"/>
                <a:gd name="T14" fmla="*/ 48 w 94"/>
                <a:gd name="T15" fmla="*/ 81 h 121"/>
                <a:gd name="T16" fmla="*/ 56 w 94"/>
                <a:gd name="T17" fmla="*/ 83 h 121"/>
                <a:gd name="T18" fmla="*/ 84 w 94"/>
                <a:gd name="T19" fmla="*/ 38 h 121"/>
                <a:gd name="T20" fmla="*/ 64 w 94"/>
                <a:gd name="T21" fmla="*/ 15 h 121"/>
                <a:gd name="T22" fmla="*/ 42 w 94"/>
                <a:gd name="T23" fmla="*/ 30 h 121"/>
                <a:gd name="T24" fmla="*/ 48 w 94"/>
                <a:gd name="T25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21">
                  <a:moveTo>
                    <a:pt x="54" y="121"/>
                  </a:moveTo>
                  <a:cubicBezTo>
                    <a:pt x="34" y="121"/>
                    <a:pt x="17" y="121"/>
                    <a:pt x="0" y="121"/>
                  </a:cubicBezTo>
                  <a:cubicBezTo>
                    <a:pt x="4" y="82"/>
                    <a:pt x="7" y="43"/>
                    <a:pt x="12" y="0"/>
                  </a:cubicBezTo>
                  <a:cubicBezTo>
                    <a:pt x="30" y="4"/>
                    <a:pt x="54" y="6"/>
                    <a:pt x="77" y="12"/>
                  </a:cubicBezTo>
                  <a:cubicBezTo>
                    <a:pt x="94" y="17"/>
                    <a:pt x="93" y="32"/>
                    <a:pt x="88" y="45"/>
                  </a:cubicBezTo>
                  <a:cubicBezTo>
                    <a:pt x="84" y="56"/>
                    <a:pt x="78" y="68"/>
                    <a:pt x="69" y="75"/>
                  </a:cubicBezTo>
                  <a:cubicBezTo>
                    <a:pt x="53" y="87"/>
                    <a:pt x="45" y="100"/>
                    <a:pt x="54" y="121"/>
                  </a:cubicBezTo>
                  <a:close/>
                  <a:moveTo>
                    <a:pt x="48" y="81"/>
                  </a:moveTo>
                  <a:cubicBezTo>
                    <a:pt x="51" y="82"/>
                    <a:pt x="54" y="82"/>
                    <a:pt x="56" y="83"/>
                  </a:cubicBezTo>
                  <a:cubicBezTo>
                    <a:pt x="66" y="68"/>
                    <a:pt x="77" y="54"/>
                    <a:pt x="84" y="38"/>
                  </a:cubicBezTo>
                  <a:cubicBezTo>
                    <a:pt x="90" y="22"/>
                    <a:pt x="75" y="18"/>
                    <a:pt x="64" y="15"/>
                  </a:cubicBezTo>
                  <a:cubicBezTo>
                    <a:pt x="52" y="12"/>
                    <a:pt x="42" y="16"/>
                    <a:pt x="42" y="30"/>
                  </a:cubicBezTo>
                  <a:cubicBezTo>
                    <a:pt x="43" y="47"/>
                    <a:pt x="46" y="64"/>
                    <a:pt x="48" y="8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6003925" y="4102101"/>
              <a:ext cx="198438" cy="176213"/>
            </a:xfrm>
            <a:custGeom>
              <a:avLst/>
              <a:gdLst>
                <a:gd name="T0" fmla="*/ 95 w 95"/>
                <a:gd name="T1" fmla="*/ 7 h 84"/>
                <a:gd name="T2" fmla="*/ 83 w 95"/>
                <a:gd name="T3" fmla="*/ 44 h 84"/>
                <a:gd name="T4" fmla="*/ 82 w 95"/>
                <a:gd name="T5" fmla="*/ 84 h 84"/>
                <a:gd name="T6" fmla="*/ 24 w 95"/>
                <a:gd name="T7" fmla="*/ 84 h 84"/>
                <a:gd name="T8" fmla="*/ 12 w 95"/>
                <a:gd name="T9" fmla="*/ 44 h 84"/>
                <a:gd name="T10" fmla="*/ 38 w 95"/>
                <a:gd name="T11" fmla="*/ 0 h 84"/>
                <a:gd name="T12" fmla="*/ 66 w 95"/>
                <a:gd name="T13" fmla="*/ 1 h 84"/>
                <a:gd name="T14" fmla="*/ 95 w 95"/>
                <a:gd name="T15" fmla="*/ 7 h 84"/>
                <a:gd name="T16" fmla="*/ 58 w 95"/>
                <a:gd name="T17" fmla="*/ 26 h 84"/>
                <a:gd name="T18" fmla="*/ 49 w 95"/>
                <a:gd name="T19" fmla="*/ 25 h 84"/>
                <a:gd name="T20" fmla="*/ 48 w 95"/>
                <a:gd name="T21" fmla="*/ 75 h 84"/>
                <a:gd name="T22" fmla="*/ 55 w 95"/>
                <a:gd name="T23" fmla="*/ 75 h 84"/>
                <a:gd name="T24" fmla="*/ 58 w 95"/>
                <a:gd name="T25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84">
                  <a:moveTo>
                    <a:pt x="95" y="7"/>
                  </a:moveTo>
                  <a:cubicBezTo>
                    <a:pt x="91" y="20"/>
                    <a:pt x="85" y="32"/>
                    <a:pt x="83" y="44"/>
                  </a:cubicBezTo>
                  <a:cubicBezTo>
                    <a:pt x="81" y="57"/>
                    <a:pt x="82" y="70"/>
                    <a:pt x="82" y="84"/>
                  </a:cubicBezTo>
                  <a:cubicBezTo>
                    <a:pt x="62" y="84"/>
                    <a:pt x="40" y="84"/>
                    <a:pt x="24" y="84"/>
                  </a:cubicBezTo>
                  <a:cubicBezTo>
                    <a:pt x="19" y="69"/>
                    <a:pt x="17" y="56"/>
                    <a:pt x="12" y="44"/>
                  </a:cubicBezTo>
                  <a:cubicBezTo>
                    <a:pt x="0" y="19"/>
                    <a:pt x="10" y="1"/>
                    <a:pt x="38" y="0"/>
                  </a:cubicBezTo>
                  <a:cubicBezTo>
                    <a:pt x="48" y="0"/>
                    <a:pt x="57" y="0"/>
                    <a:pt x="66" y="1"/>
                  </a:cubicBezTo>
                  <a:cubicBezTo>
                    <a:pt x="75" y="2"/>
                    <a:pt x="84" y="5"/>
                    <a:pt x="95" y="7"/>
                  </a:cubicBezTo>
                  <a:close/>
                  <a:moveTo>
                    <a:pt x="58" y="26"/>
                  </a:moveTo>
                  <a:cubicBezTo>
                    <a:pt x="55" y="25"/>
                    <a:pt x="52" y="25"/>
                    <a:pt x="49" y="25"/>
                  </a:cubicBezTo>
                  <a:cubicBezTo>
                    <a:pt x="39" y="42"/>
                    <a:pt x="43" y="58"/>
                    <a:pt x="48" y="75"/>
                  </a:cubicBezTo>
                  <a:cubicBezTo>
                    <a:pt x="50" y="75"/>
                    <a:pt x="53" y="75"/>
                    <a:pt x="55" y="75"/>
                  </a:cubicBezTo>
                  <a:cubicBezTo>
                    <a:pt x="56" y="59"/>
                    <a:pt x="57" y="42"/>
                    <a:pt x="58" y="2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7816850" y="4073526"/>
              <a:ext cx="169863" cy="207963"/>
            </a:xfrm>
            <a:custGeom>
              <a:avLst/>
              <a:gdLst>
                <a:gd name="T0" fmla="*/ 38 w 82"/>
                <a:gd name="T1" fmla="*/ 0 h 99"/>
                <a:gd name="T2" fmla="*/ 69 w 82"/>
                <a:gd name="T3" fmla="*/ 44 h 99"/>
                <a:gd name="T4" fmla="*/ 73 w 82"/>
                <a:gd name="T5" fmla="*/ 60 h 99"/>
                <a:gd name="T6" fmla="*/ 47 w 82"/>
                <a:gd name="T7" fmla="*/ 98 h 99"/>
                <a:gd name="T8" fmla="*/ 12 w 82"/>
                <a:gd name="T9" fmla="*/ 90 h 99"/>
                <a:gd name="T10" fmla="*/ 20 w 82"/>
                <a:gd name="T11" fmla="*/ 41 h 99"/>
                <a:gd name="T12" fmla="*/ 38 w 82"/>
                <a:gd name="T13" fmla="*/ 0 h 99"/>
                <a:gd name="T14" fmla="*/ 45 w 82"/>
                <a:gd name="T15" fmla="*/ 10 h 99"/>
                <a:gd name="T16" fmla="*/ 61 w 82"/>
                <a:gd name="T17" fmla="*/ 44 h 99"/>
                <a:gd name="T18" fmla="*/ 45 w 82"/>
                <a:gd name="T19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9">
                  <a:moveTo>
                    <a:pt x="38" y="0"/>
                  </a:moveTo>
                  <a:cubicBezTo>
                    <a:pt x="66" y="1"/>
                    <a:pt x="75" y="14"/>
                    <a:pt x="69" y="44"/>
                  </a:cubicBezTo>
                  <a:cubicBezTo>
                    <a:pt x="68" y="49"/>
                    <a:pt x="71" y="55"/>
                    <a:pt x="73" y="60"/>
                  </a:cubicBezTo>
                  <a:cubicBezTo>
                    <a:pt x="82" y="83"/>
                    <a:pt x="71" y="99"/>
                    <a:pt x="47" y="98"/>
                  </a:cubicBezTo>
                  <a:cubicBezTo>
                    <a:pt x="35" y="98"/>
                    <a:pt x="18" y="97"/>
                    <a:pt x="12" y="90"/>
                  </a:cubicBezTo>
                  <a:cubicBezTo>
                    <a:pt x="0" y="74"/>
                    <a:pt x="9" y="57"/>
                    <a:pt x="20" y="41"/>
                  </a:cubicBezTo>
                  <a:cubicBezTo>
                    <a:pt x="27" y="29"/>
                    <a:pt x="31" y="16"/>
                    <a:pt x="38" y="0"/>
                  </a:cubicBezTo>
                  <a:close/>
                  <a:moveTo>
                    <a:pt x="45" y="10"/>
                  </a:moveTo>
                  <a:cubicBezTo>
                    <a:pt x="51" y="23"/>
                    <a:pt x="55" y="32"/>
                    <a:pt x="61" y="44"/>
                  </a:cubicBezTo>
                  <a:cubicBezTo>
                    <a:pt x="73" y="23"/>
                    <a:pt x="69" y="15"/>
                    <a:pt x="45" y="1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8159750" y="4073526"/>
              <a:ext cx="555625" cy="203200"/>
            </a:xfrm>
            <a:custGeom>
              <a:avLst/>
              <a:gdLst>
                <a:gd name="T0" fmla="*/ 0 w 266"/>
                <a:gd name="T1" fmla="*/ 92 h 97"/>
                <a:gd name="T2" fmla="*/ 105 w 266"/>
                <a:gd name="T3" fmla="*/ 92 h 97"/>
                <a:gd name="T4" fmla="*/ 107 w 266"/>
                <a:gd name="T5" fmla="*/ 69 h 97"/>
                <a:gd name="T6" fmla="*/ 127 w 266"/>
                <a:gd name="T7" fmla="*/ 68 h 97"/>
                <a:gd name="T8" fmla="*/ 142 w 266"/>
                <a:gd name="T9" fmla="*/ 27 h 97"/>
                <a:gd name="T10" fmla="*/ 181 w 266"/>
                <a:gd name="T11" fmla="*/ 8 h 97"/>
                <a:gd name="T12" fmla="*/ 194 w 266"/>
                <a:gd name="T13" fmla="*/ 49 h 97"/>
                <a:gd name="T14" fmla="*/ 191 w 266"/>
                <a:gd name="T15" fmla="*/ 35 h 97"/>
                <a:gd name="T16" fmla="*/ 177 w 266"/>
                <a:gd name="T17" fmla="*/ 16 h 97"/>
                <a:gd name="T18" fmla="*/ 153 w 266"/>
                <a:gd name="T19" fmla="*/ 25 h 97"/>
                <a:gd name="T20" fmla="*/ 135 w 266"/>
                <a:gd name="T21" fmla="*/ 65 h 97"/>
                <a:gd name="T22" fmla="*/ 153 w 266"/>
                <a:gd name="T23" fmla="*/ 92 h 97"/>
                <a:gd name="T24" fmla="*/ 266 w 266"/>
                <a:gd name="T25" fmla="*/ 92 h 97"/>
                <a:gd name="T26" fmla="*/ 266 w 266"/>
                <a:gd name="T27" fmla="*/ 97 h 97"/>
                <a:gd name="T28" fmla="*/ 0 w 266"/>
                <a:gd name="T29" fmla="*/ 97 h 97"/>
                <a:gd name="T30" fmla="*/ 0 w 266"/>
                <a:gd name="T31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97">
                  <a:moveTo>
                    <a:pt x="0" y="92"/>
                  </a:moveTo>
                  <a:cubicBezTo>
                    <a:pt x="35" y="92"/>
                    <a:pt x="71" y="92"/>
                    <a:pt x="105" y="92"/>
                  </a:cubicBezTo>
                  <a:cubicBezTo>
                    <a:pt x="106" y="83"/>
                    <a:pt x="104" y="74"/>
                    <a:pt x="107" y="69"/>
                  </a:cubicBezTo>
                  <a:cubicBezTo>
                    <a:pt x="110" y="65"/>
                    <a:pt x="120" y="68"/>
                    <a:pt x="127" y="68"/>
                  </a:cubicBezTo>
                  <a:cubicBezTo>
                    <a:pt x="132" y="55"/>
                    <a:pt x="135" y="40"/>
                    <a:pt x="142" y="27"/>
                  </a:cubicBezTo>
                  <a:cubicBezTo>
                    <a:pt x="150" y="12"/>
                    <a:pt x="163" y="0"/>
                    <a:pt x="181" y="8"/>
                  </a:cubicBezTo>
                  <a:cubicBezTo>
                    <a:pt x="198" y="15"/>
                    <a:pt x="201" y="31"/>
                    <a:pt x="194" y="49"/>
                  </a:cubicBezTo>
                  <a:cubicBezTo>
                    <a:pt x="193" y="44"/>
                    <a:pt x="193" y="39"/>
                    <a:pt x="191" y="35"/>
                  </a:cubicBezTo>
                  <a:cubicBezTo>
                    <a:pt x="187" y="28"/>
                    <a:pt x="182" y="17"/>
                    <a:pt x="177" y="16"/>
                  </a:cubicBezTo>
                  <a:cubicBezTo>
                    <a:pt x="169" y="15"/>
                    <a:pt x="158" y="19"/>
                    <a:pt x="153" y="25"/>
                  </a:cubicBezTo>
                  <a:cubicBezTo>
                    <a:pt x="145" y="36"/>
                    <a:pt x="141" y="50"/>
                    <a:pt x="135" y="65"/>
                  </a:cubicBezTo>
                  <a:cubicBezTo>
                    <a:pt x="162" y="66"/>
                    <a:pt x="165" y="72"/>
                    <a:pt x="153" y="92"/>
                  </a:cubicBezTo>
                  <a:cubicBezTo>
                    <a:pt x="192" y="92"/>
                    <a:pt x="229" y="92"/>
                    <a:pt x="266" y="92"/>
                  </a:cubicBezTo>
                  <a:cubicBezTo>
                    <a:pt x="266" y="94"/>
                    <a:pt x="266" y="95"/>
                    <a:pt x="266" y="97"/>
                  </a:cubicBezTo>
                  <a:cubicBezTo>
                    <a:pt x="177" y="97"/>
                    <a:pt x="89" y="97"/>
                    <a:pt x="0" y="97"/>
                  </a:cubicBezTo>
                  <a:cubicBezTo>
                    <a:pt x="0" y="95"/>
                    <a:pt x="0" y="94"/>
                    <a:pt x="0" y="92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7388225" y="4211638"/>
              <a:ext cx="254000" cy="69850"/>
            </a:xfrm>
            <a:custGeom>
              <a:avLst/>
              <a:gdLst>
                <a:gd name="T0" fmla="*/ 0 w 122"/>
                <a:gd name="T1" fmla="*/ 0 h 33"/>
                <a:gd name="T2" fmla="*/ 122 w 122"/>
                <a:gd name="T3" fmla="*/ 0 h 33"/>
                <a:gd name="T4" fmla="*/ 110 w 122"/>
                <a:gd name="T5" fmla="*/ 33 h 33"/>
                <a:gd name="T6" fmla="*/ 23 w 122"/>
                <a:gd name="T7" fmla="*/ 32 h 33"/>
                <a:gd name="T8" fmla="*/ 9 w 122"/>
                <a:gd name="T9" fmla="*/ 20 h 33"/>
                <a:gd name="T10" fmla="*/ 0 w 122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3">
                  <a:moveTo>
                    <a:pt x="0" y="0"/>
                  </a:moveTo>
                  <a:cubicBezTo>
                    <a:pt x="39" y="0"/>
                    <a:pt x="81" y="0"/>
                    <a:pt x="122" y="0"/>
                  </a:cubicBezTo>
                  <a:cubicBezTo>
                    <a:pt x="118" y="10"/>
                    <a:pt x="114" y="20"/>
                    <a:pt x="110" y="33"/>
                  </a:cubicBezTo>
                  <a:cubicBezTo>
                    <a:pt x="82" y="33"/>
                    <a:pt x="52" y="33"/>
                    <a:pt x="23" y="32"/>
                  </a:cubicBezTo>
                  <a:cubicBezTo>
                    <a:pt x="18" y="32"/>
                    <a:pt x="13" y="25"/>
                    <a:pt x="9" y="20"/>
                  </a:cubicBezTo>
                  <a:cubicBezTo>
                    <a:pt x="5" y="14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7169150" y="4198938"/>
              <a:ext cx="165100" cy="79375"/>
            </a:xfrm>
            <a:custGeom>
              <a:avLst/>
              <a:gdLst>
                <a:gd name="T0" fmla="*/ 71 w 79"/>
                <a:gd name="T1" fmla="*/ 38 h 38"/>
                <a:gd name="T2" fmla="*/ 5 w 79"/>
                <a:gd name="T3" fmla="*/ 38 h 38"/>
                <a:gd name="T4" fmla="*/ 3 w 79"/>
                <a:gd name="T5" fmla="*/ 12 h 38"/>
                <a:gd name="T6" fmla="*/ 45 w 79"/>
                <a:gd name="T7" fmla="*/ 1 h 38"/>
                <a:gd name="T8" fmla="*/ 50 w 79"/>
                <a:gd name="T9" fmla="*/ 3 h 38"/>
                <a:gd name="T10" fmla="*/ 71 w 79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38">
                  <a:moveTo>
                    <a:pt x="71" y="38"/>
                  </a:moveTo>
                  <a:cubicBezTo>
                    <a:pt x="50" y="38"/>
                    <a:pt x="29" y="38"/>
                    <a:pt x="5" y="38"/>
                  </a:cubicBezTo>
                  <a:cubicBezTo>
                    <a:pt x="4" y="29"/>
                    <a:pt x="0" y="14"/>
                    <a:pt x="3" y="12"/>
                  </a:cubicBezTo>
                  <a:cubicBezTo>
                    <a:pt x="16" y="6"/>
                    <a:pt x="31" y="4"/>
                    <a:pt x="45" y="1"/>
                  </a:cubicBezTo>
                  <a:cubicBezTo>
                    <a:pt x="47" y="0"/>
                    <a:pt x="48" y="2"/>
                    <a:pt x="50" y="3"/>
                  </a:cubicBezTo>
                  <a:cubicBezTo>
                    <a:pt x="79" y="10"/>
                    <a:pt x="79" y="10"/>
                    <a:pt x="71" y="38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6269038" y="4211638"/>
              <a:ext cx="168275" cy="69850"/>
            </a:xfrm>
            <a:custGeom>
              <a:avLst/>
              <a:gdLst>
                <a:gd name="T0" fmla="*/ 0 w 81"/>
                <a:gd name="T1" fmla="*/ 1 h 33"/>
                <a:gd name="T2" fmla="*/ 64 w 81"/>
                <a:gd name="T3" fmla="*/ 1 h 33"/>
                <a:gd name="T4" fmla="*/ 81 w 81"/>
                <a:gd name="T5" fmla="*/ 12 h 33"/>
                <a:gd name="T6" fmla="*/ 68 w 81"/>
                <a:gd name="T7" fmla="*/ 27 h 33"/>
                <a:gd name="T8" fmla="*/ 16 w 81"/>
                <a:gd name="T9" fmla="*/ 31 h 33"/>
                <a:gd name="T10" fmla="*/ 0 w 81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3">
                  <a:moveTo>
                    <a:pt x="0" y="1"/>
                  </a:moveTo>
                  <a:cubicBezTo>
                    <a:pt x="27" y="1"/>
                    <a:pt x="45" y="0"/>
                    <a:pt x="64" y="1"/>
                  </a:cubicBezTo>
                  <a:cubicBezTo>
                    <a:pt x="70" y="2"/>
                    <a:pt x="75" y="9"/>
                    <a:pt x="81" y="12"/>
                  </a:cubicBezTo>
                  <a:cubicBezTo>
                    <a:pt x="77" y="18"/>
                    <a:pt x="73" y="26"/>
                    <a:pt x="68" y="27"/>
                  </a:cubicBezTo>
                  <a:cubicBezTo>
                    <a:pt x="51" y="30"/>
                    <a:pt x="33" y="33"/>
                    <a:pt x="16" y="31"/>
                  </a:cubicBezTo>
                  <a:cubicBezTo>
                    <a:pt x="11" y="30"/>
                    <a:pt x="7" y="14"/>
                    <a:pt x="0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454775" y="4211638"/>
              <a:ext cx="160338" cy="69850"/>
            </a:xfrm>
            <a:custGeom>
              <a:avLst/>
              <a:gdLst>
                <a:gd name="T0" fmla="*/ 0 w 77"/>
                <a:gd name="T1" fmla="*/ 1 h 33"/>
                <a:gd name="T2" fmla="*/ 59 w 77"/>
                <a:gd name="T3" fmla="*/ 1 h 33"/>
                <a:gd name="T4" fmla="*/ 77 w 77"/>
                <a:gd name="T5" fmla="*/ 13 h 33"/>
                <a:gd name="T6" fmla="*/ 63 w 77"/>
                <a:gd name="T7" fmla="*/ 28 h 33"/>
                <a:gd name="T8" fmla="*/ 13 w 77"/>
                <a:gd name="T9" fmla="*/ 31 h 33"/>
                <a:gd name="T10" fmla="*/ 0 w 77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3">
                  <a:moveTo>
                    <a:pt x="0" y="1"/>
                  </a:moveTo>
                  <a:cubicBezTo>
                    <a:pt x="24" y="1"/>
                    <a:pt x="42" y="0"/>
                    <a:pt x="59" y="1"/>
                  </a:cubicBezTo>
                  <a:cubicBezTo>
                    <a:pt x="65" y="2"/>
                    <a:pt x="71" y="9"/>
                    <a:pt x="77" y="13"/>
                  </a:cubicBezTo>
                  <a:cubicBezTo>
                    <a:pt x="72" y="18"/>
                    <a:pt x="68" y="27"/>
                    <a:pt x="63" y="28"/>
                  </a:cubicBezTo>
                  <a:cubicBezTo>
                    <a:pt x="47" y="31"/>
                    <a:pt x="29" y="33"/>
                    <a:pt x="13" y="31"/>
                  </a:cubicBezTo>
                  <a:cubicBezTo>
                    <a:pt x="8" y="30"/>
                    <a:pt x="5" y="14"/>
                    <a:pt x="0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8034338" y="4170363"/>
              <a:ext cx="71438" cy="107950"/>
            </a:xfrm>
            <a:custGeom>
              <a:avLst/>
              <a:gdLst>
                <a:gd name="T0" fmla="*/ 34 w 34"/>
                <a:gd name="T1" fmla="*/ 0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0 h 52"/>
                <a:gd name="T8" fmla="*/ 34 w 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2">
                  <a:moveTo>
                    <a:pt x="34" y="0"/>
                  </a:moveTo>
                  <a:cubicBezTo>
                    <a:pt x="34" y="17"/>
                    <a:pt x="34" y="34"/>
                    <a:pt x="34" y="52"/>
                  </a:cubicBezTo>
                  <a:cubicBezTo>
                    <a:pt x="23" y="52"/>
                    <a:pt x="12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11" y="0"/>
                    <a:pt x="22" y="0"/>
                    <a:pt x="34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8742363" y="4130676"/>
              <a:ext cx="73025" cy="147638"/>
            </a:xfrm>
            <a:custGeom>
              <a:avLst/>
              <a:gdLst>
                <a:gd name="T0" fmla="*/ 35 w 35"/>
                <a:gd name="T1" fmla="*/ 71 h 71"/>
                <a:gd name="T2" fmla="*/ 0 w 35"/>
                <a:gd name="T3" fmla="*/ 71 h 71"/>
                <a:gd name="T4" fmla="*/ 9 w 35"/>
                <a:gd name="T5" fmla="*/ 8 h 71"/>
                <a:gd name="T6" fmla="*/ 16 w 35"/>
                <a:gd name="T7" fmla="*/ 0 h 71"/>
                <a:gd name="T8" fmla="*/ 24 w 35"/>
                <a:gd name="T9" fmla="*/ 9 h 71"/>
                <a:gd name="T10" fmla="*/ 35 w 35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1">
                  <a:moveTo>
                    <a:pt x="35" y="71"/>
                  </a:moveTo>
                  <a:cubicBezTo>
                    <a:pt x="21" y="71"/>
                    <a:pt x="13" y="71"/>
                    <a:pt x="0" y="71"/>
                  </a:cubicBezTo>
                  <a:cubicBezTo>
                    <a:pt x="3" y="49"/>
                    <a:pt x="5" y="29"/>
                    <a:pt x="9" y="8"/>
                  </a:cubicBezTo>
                  <a:cubicBezTo>
                    <a:pt x="9" y="5"/>
                    <a:pt x="14" y="3"/>
                    <a:pt x="16" y="0"/>
                  </a:cubicBezTo>
                  <a:cubicBezTo>
                    <a:pt x="19" y="3"/>
                    <a:pt x="23" y="5"/>
                    <a:pt x="24" y="9"/>
                  </a:cubicBezTo>
                  <a:cubicBezTo>
                    <a:pt x="28" y="28"/>
                    <a:pt x="31" y="48"/>
                    <a:pt x="35" y="7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7400925" y="4151313"/>
              <a:ext cx="231775" cy="49213"/>
            </a:xfrm>
            <a:custGeom>
              <a:avLst/>
              <a:gdLst>
                <a:gd name="T0" fmla="*/ 111 w 111"/>
                <a:gd name="T1" fmla="*/ 24 h 24"/>
                <a:gd name="T2" fmla="*/ 0 w 111"/>
                <a:gd name="T3" fmla="*/ 24 h 24"/>
                <a:gd name="T4" fmla="*/ 111 w 11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4">
                  <a:moveTo>
                    <a:pt x="111" y="24"/>
                  </a:moveTo>
                  <a:cubicBezTo>
                    <a:pt x="73" y="24"/>
                    <a:pt x="37" y="24"/>
                    <a:pt x="0" y="24"/>
                  </a:cubicBezTo>
                  <a:cubicBezTo>
                    <a:pt x="20" y="0"/>
                    <a:pt x="92" y="0"/>
                    <a:pt x="111" y="24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8031163" y="3967163"/>
              <a:ext cx="79375" cy="134938"/>
            </a:xfrm>
            <a:custGeom>
              <a:avLst/>
              <a:gdLst>
                <a:gd name="T0" fmla="*/ 21 w 38"/>
                <a:gd name="T1" fmla="*/ 1 h 65"/>
                <a:gd name="T2" fmla="*/ 38 w 38"/>
                <a:gd name="T3" fmla="*/ 65 h 65"/>
                <a:gd name="T4" fmla="*/ 0 w 38"/>
                <a:gd name="T5" fmla="*/ 65 h 65"/>
                <a:gd name="T6" fmla="*/ 18 w 38"/>
                <a:gd name="T7" fmla="*/ 0 h 65"/>
                <a:gd name="T8" fmla="*/ 21 w 38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5">
                  <a:moveTo>
                    <a:pt x="21" y="1"/>
                  </a:moveTo>
                  <a:cubicBezTo>
                    <a:pt x="26" y="22"/>
                    <a:pt x="32" y="43"/>
                    <a:pt x="38" y="65"/>
                  </a:cubicBezTo>
                  <a:cubicBezTo>
                    <a:pt x="25" y="65"/>
                    <a:pt x="14" y="65"/>
                    <a:pt x="0" y="65"/>
                  </a:cubicBezTo>
                  <a:cubicBezTo>
                    <a:pt x="6" y="43"/>
                    <a:pt x="12" y="21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60" name="Freeform 25"/>
            <p:cNvSpPr>
              <a:spLocks noEditPoints="1"/>
            </p:cNvSpPr>
            <p:nvPr/>
          </p:nvSpPr>
          <p:spPr bwMode="auto">
            <a:xfrm>
              <a:off x="7766050" y="4743451"/>
              <a:ext cx="231775" cy="171450"/>
            </a:xfrm>
            <a:custGeom>
              <a:avLst/>
              <a:gdLst>
                <a:gd name="T0" fmla="*/ 111 w 111"/>
                <a:gd name="T1" fmla="*/ 82 h 82"/>
                <a:gd name="T2" fmla="*/ 0 w 111"/>
                <a:gd name="T3" fmla="*/ 82 h 82"/>
                <a:gd name="T4" fmla="*/ 0 w 111"/>
                <a:gd name="T5" fmla="*/ 0 h 82"/>
                <a:gd name="T6" fmla="*/ 111 w 111"/>
                <a:gd name="T7" fmla="*/ 0 h 82"/>
                <a:gd name="T8" fmla="*/ 111 w 111"/>
                <a:gd name="T9" fmla="*/ 82 h 82"/>
                <a:gd name="T10" fmla="*/ 91 w 111"/>
                <a:gd name="T11" fmla="*/ 60 h 82"/>
                <a:gd name="T12" fmla="*/ 91 w 111"/>
                <a:gd name="T13" fmla="*/ 24 h 82"/>
                <a:gd name="T14" fmla="*/ 21 w 111"/>
                <a:gd name="T15" fmla="*/ 24 h 82"/>
                <a:gd name="T16" fmla="*/ 21 w 111"/>
                <a:gd name="T17" fmla="*/ 60 h 82"/>
                <a:gd name="T18" fmla="*/ 91 w 111"/>
                <a:gd name="T19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82">
                  <a:moveTo>
                    <a:pt x="111" y="82"/>
                  </a:moveTo>
                  <a:cubicBezTo>
                    <a:pt x="74" y="82"/>
                    <a:pt x="37" y="82"/>
                    <a:pt x="0" y="82"/>
                  </a:cubicBezTo>
                  <a:cubicBezTo>
                    <a:pt x="0" y="55"/>
                    <a:pt x="0" y="28"/>
                    <a:pt x="0" y="0"/>
                  </a:cubicBezTo>
                  <a:cubicBezTo>
                    <a:pt x="37" y="0"/>
                    <a:pt x="73" y="0"/>
                    <a:pt x="111" y="0"/>
                  </a:cubicBezTo>
                  <a:cubicBezTo>
                    <a:pt x="111" y="27"/>
                    <a:pt x="111" y="53"/>
                    <a:pt x="111" y="82"/>
                  </a:cubicBezTo>
                  <a:close/>
                  <a:moveTo>
                    <a:pt x="91" y="60"/>
                  </a:moveTo>
                  <a:cubicBezTo>
                    <a:pt x="91" y="47"/>
                    <a:pt x="91" y="36"/>
                    <a:pt x="91" y="24"/>
                  </a:cubicBezTo>
                  <a:cubicBezTo>
                    <a:pt x="67" y="24"/>
                    <a:pt x="44" y="24"/>
                    <a:pt x="21" y="24"/>
                  </a:cubicBezTo>
                  <a:cubicBezTo>
                    <a:pt x="21" y="36"/>
                    <a:pt x="21" y="47"/>
                    <a:pt x="21" y="60"/>
                  </a:cubicBezTo>
                  <a:cubicBezTo>
                    <a:pt x="44" y="60"/>
                    <a:pt x="67" y="60"/>
                    <a:pt x="91" y="6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7766050" y="4535488"/>
              <a:ext cx="231775" cy="169863"/>
            </a:xfrm>
            <a:custGeom>
              <a:avLst/>
              <a:gdLst>
                <a:gd name="T0" fmla="*/ 0 w 111"/>
                <a:gd name="T1" fmla="*/ 81 h 81"/>
                <a:gd name="T2" fmla="*/ 0 w 111"/>
                <a:gd name="T3" fmla="*/ 0 h 81"/>
                <a:gd name="T4" fmla="*/ 111 w 111"/>
                <a:gd name="T5" fmla="*/ 0 h 81"/>
                <a:gd name="T6" fmla="*/ 111 w 111"/>
                <a:gd name="T7" fmla="*/ 81 h 81"/>
                <a:gd name="T8" fmla="*/ 0 w 111"/>
                <a:gd name="T9" fmla="*/ 81 h 81"/>
                <a:gd name="T10" fmla="*/ 20 w 111"/>
                <a:gd name="T11" fmla="*/ 60 h 81"/>
                <a:gd name="T12" fmla="*/ 91 w 111"/>
                <a:gd name="T13" fmla="*/ 60 h 81"/>
                <a:gd name="T14" fmla="*/ 91 w 111"/>
                <a:gd name="T15" fmla="*/ 23 h 81"/>
                <a:gd name="T16" fmla="*/ 20 w 111"/>
                <a:gd name="T17" fmla="*/ 23 h 81"/>
                <a:gd name="T18" fmla="*/ 20 w 111"/>
                <a:gd name="T19" fmla="*/ 60 h 81"/>
                <a:gd name="T20" fmla="*/ 90 w 111"/>
                <a:gd name="T21" fmla="*/ 17 h 81"/>
                <a:gd name="T22" fmla="*/ 90 w 111"/>
                <a:gd name="T23" fmla="*/ 13 h 81"/>
                <a:gd name="T24" fmla="*/ 23 w 111"/>
                <a:gd name="T25" fmla="*/ 13 h 81"/>
                <a:gd name="T26" fmla="*/ 23 w 111"/>
                <a:gd name="T27" fmla="*/ 17 h 81"/>
                <a:gd name="T28" fmla="*/ 90 w 111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81">
                  <a:moveTo>
                    <a:pt x="0" y="81"/>
                  </a:moveTo>
                  <a:cubicBezTo>
                    <a:pt x="0" y="53"/>
                    <a:pt x="0" y="27"/>
                    <a:pt x="0" y="0"/>
                  </a:cubicBezTo>
                  <a:cubicBezTo>
                    <a:pt x="37" y="0"/>
                    <a:pt x="73" y="0"/>
                    <a:pt x="111" y="0"/>
                  </a:cubicBezTo>
                  <a:cubicBezTo>
                    <a:pt x="111" y="26"/>
                    <a:pt x="111" y="53"/>
                    <a:pt x="111" y="81"/>
                  </a:cubicBezTo>
                  <a:cubicBezTo>
                    <a:pt x="75" y="81"/>
                    <a:pt x="39" y="81"/>
                    <a:pt x="0" y="81"/>
                  </a:cubicBezTo>
                  <a:close/>
                  <a:moveTo>
                    <a:pt x="20" y="60"/>
                  </a:moveTo>
                  <a:cubicBezTo>
                    <a:pt x="45" y="60"/>
                    <a:pt x="68" y="60"/>
                    <a:pt x="91" y="60"/>
                  </a:cubicBezTo>
                  <a:cubicBezTo>
                    <a:pt x="91" y="46"/>
                    <a:pt x="91" y="35"/>
                    <a:pt x="91" y="23"/>
                  </a:cubicBezTo>
                  <a:cubicBezTo>
                    <a:pt x="67" y="23"/>
                    <a:pt x="44" y="23"/>
                    <a:pt x="20" y="23"/>
                  </a:cubicBezTo>
                  <a:cubicBezTo>
                    <a:pt x="20" y="36"/>
                    <a:pt x="20" y="47"/>
                    <a:pt x="20" y="60"/>
                  </a:cubicBezTo>
                  <a:close/>
                  <a:moveTo>
                    <a:pt x="90" y="17"/>
                  </a:moveTo>
                  <a:cubicBezTo>
                    <a:pt x="90" y="16"/>
                    <a:pt x="90" y="15"/>
                    <a:pt x="90" y="13"/>
                  </a:cubicBezTo>
                  <a:cubicBezTo>
                    <a:pt x="67" y="13"/>
                    <a:pt x="45" y="13"/>
                    <a:pt x="23" y="13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45" y="17"/>
                    <a:pt x="67" y="17"/>
                    <a:pt x="90" y="17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68" name="Freeform 33"/>
            <p:cNvSpPr>
              <a:spLocks/>
            </p:cNvSpPr>
            <p:nvPr/>
          </p:nvSpPr>
          <p:spPr bwMode="auto">
            <a:xfrm>
              <a:off x="6748463" y="4051301"/>
              <a:ext cx="100013" cy="147638"/>
            </a:xfrm>
            <a:custGeom>
              <a:avLst/>
              <a:gdLst>
                <a:gd name="T0" fmla="*/ 6 w 48"/>
                <a:gd name="T1" fmla="*/ 69 h 71"/>
                <a:gd name="T2" fmla="*/ 0 w 48"/>
                <a:gd name="T3" fmla="*/ 18 h 71"/>
                <a:gd name="T4" fmla="*/ 22 w 48"/>
                <a:gd name="T5" fmla="*/ 3 h 71"/>
                <a:gd name="T6" fmla="*/ 42 w 48"/>
                <a:gd name="T7" fmla="*/ 26 h 71"/>
                <a:gd name="T8" fmla="*/ 14 w 48"/>
                <a:gd name="T9" fmla="*/ 71 h 71"/>
                <a:gd name="T10" fmla="*/ 6 w 48"/>
                <a:gd name="T11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1">
                  <a:moveTo>
                    <a:pt x="6" y="69"/>
                  </a:moveTo>
                  <a:cubicBezTo>
                    <a:pt x="4" y="52"/>
                    <a:pt x="1" y="35"/>
                    <a:pt x="0" y="18"/>
                  </a:cubicBezTo>
                  <a:cubicBezTo>
                    <a:pt x="0" y="4"/>
                    <a:pt x="10" y="0"/>
                    <a:pt x="22" y="3"/>
                  </a:cubicBezTo>
                  <a:cubicBezTo>
                    <a:pt x="33" y="6"/>
                    <a:pt x="48" y="10"/>
                    <a:pt x="42" y="26"/>
                  </a:cubicBezTo>
                  <a:cubicBezTo>
                    <a:pt x="35" y="42"/>
                    <a:pt x="24" y="56"/>
                    <a:pt x="14" y="71"/>
                  </a:cubicBezTo>
                  <a:cubicBezTo>
                    <a:pt x="12" y="70"/>
                    <a:pt x="9" y="70"/>
                    <a:pt x="6" y="69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>
              <a:off x="6084888" y="4154488"/>
              <a:ext cx="39688" cy="104775"/>
            </a:xfrm>
            <a:custGeom>
              <a:avLst/>
              <a:gdLst>
                <a:gd name="T0" fmla="*/ 19 w 19"/>
                <a:gd name="T1" fmla="*/ 1 h 50"/>
                <a:gd name="T2" fmla="*/ 16 w 19"/>
                <a:gd name="T3" fmla="*/ 50 h 50"/>
                <a:gd name="T4" fmla="*/ 9 w 19"/>
                <a:gd name="T5" fmla="*/ 50 h 50"/>
                <a:gd name="T6" fmla="*/ 10 w 19"/>
                <a:gd name="T7" fmla="*/ 0 h 50"/>
                <a:gd name="T8" fmla="*/ 19 w 19"/>
                <a:gd name="T9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0">
                  <a:moveTo>
                    <a:pt x="19" y="1"/>
                  </a:moveTo>
                  <a:cubicBezTo>
                    <a:pt x="18" y="17"/>
                    <a:pt x="17" y="34"/>
                    <a:pt x="16" y="50"/>
                  </a:cubicBezTo>
                  <a:cubicBezTo>
                    <a:pt x="14" y="50"/>
                    <a:pt x="11" y="50"/>
                    <a:pt x="9" y="50"/>
                  </a:cubicBezTo>
                  <a:cubicBezTo>
                    <a:pt x="4" y="33"/>
                    <a:pt x="0" y="17"/>
                    <a:pt x="10" y="0"/>
                  </a:cubicBezTo>
                  <a:cubicBezTo>
                    <a:pt x="13" y="0"/>
                    <a:pt x="16" y="0"/>
                    <a:pt x="19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>
              <a:off x="7910513" y="4094163"/>
              <a:ext cx="57150" cy="71438"/>
            </a:xfrm>
            <a:custGeom>
              <a:avLst/>
              <a:gdLst>
                <a:gd name="T0" fmla="*/ 0 w 28"/>
                <a:gd name="T1" fmla="*/ 0 h 34"/>
                <a:gd name="T2" fmla="*/ 16 w 28"/>
                <a:gd name="T3" fmla="*/ 34 h 34"/>
                <a:gd name="T4" fmla="*/ 0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cubicBezTo>
                    <a:pt x="24" y="5"/>
                    <a:pt x="28" y="13"/>
                    <a:pt x="16" y="34"/>
                  </a:cubicBezTo>
                  <a:cubicBezTo>
                    <a:pt x="10" y="22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7146925" y="4437063"/>
              <a:ext cx="493713" cy="431800"/>
            </a:xfrm>
            <a:custGeom>
              <a:avLst/>
              <a:gdLst>
                <a:gd name="T0" fmla="*/ 20 w 237"/>
                <a:gd name="T1" fmla="*/ 205 h 206"/>
                <a:gd name="T2" fmla="*/ 1 w 237"/>
                <a:gd name="T3" fmla="*/ 20 h 206"/>
                <a:gd name="T4" fmla="*/ 217 w 237"/>
                <a:gd name="T5" fmla="*/ 0 h 206"/>
                <a:gd name="T6" fmla="*/ 237 w 237"/>
                <a:gd name="T7" fmla="*/ 184 h 206"/>
                <a:gd name="T8" fmla="*/ 118 w 237"/>
                <a:gd name="T9" fmla="*/ 205 h 206"/>
                <a:gd name="T10" fmla="*/ 10 w 237"/>
                <a:gd name="T11" fmla="*/ 134 h 206"/>
                <a:gd name="T12" fmla="*/ 17 w 237"/>
                <a:gd name="T13" fmla="*/ 196 h 206"/>
                <a:gd name="T14" fmla="*/ 203 w 237"/>
                <a:gd name="T15" fmla="*/ 194 h 206"/>
                <a:gd name="T16" fmla="*/ 14 w 237"/>
                <a:gd name="T17" fmla="*/ 154 h 206"/>
                <a:gd name="T18" fmla="*/ 226 w 237"/>
                <a:gd name="T19" fmla="*/ 185 h 206"/>
                <a:gd name="T20" fmla="*/ 226 w 237"/>
                <a:gd name="T21" fmla="*/ 116 h 206"/>
                <a:gd name="T22" fmla="*/ 225 w 237"/>
                <a:gd name="T23" fmla="*/ 147 h 206"/>
                <a:gd name="T24" fmla="*/ 184 w 237"/>
                <a:gd name="T25" fmla="*/ 126 h 206"/>
                <a:gd name="T26" fmla="*/ 180 w 237"/>
                <a:gd name="T27" fmla="*/ 145 h 206"/>
                <a:gd name="T28" fmla="*/ 176 w 237"/>
                <a:gd name="T29" fmla="*/ 126 h 206"/>
                <a:gd name="T30" fmla="*/ 172 w 237"/>
                <a:gd name="T31" fmla="*/ 145 h 206"/>
                <a:gd name="T32" fmla="*/ 168 w 237"/>
                <a:gd name="T33" fmla="*/ 123 h 206"/>
                <a:gd name="T34" fmla="*/ 164 w 237"/>
                <a:gd name="T35" fmla="*/ 144 h 206"/>
                <a:gd name="T36" fmla="*/ 159 w 237"/>
                <a:gd name="T37" fmla="*/ 119 h 206"/>
                <a:gd name="T38" fmla="*/ 153 w 237"/>
                <a:gd name="T39" fmla="*/ 145 h 206"/>
                <a:gd name="T40" fmla="*/ 150 w 237"/>
                <a:gd name="T41" fmla="*/ 124 h 206"/>
                <a:gd name="T42" fmla="*/ 145 w 237"/>
                <a:gd name="T43" fmla="*/ 145 h 206"/>
                <a:gd name="T44" fmla="*/ 142 w 237"/>
                <a:gd name="T45" fmla="*/ 124 h 206"/>
                <a:gd name="T46" fmla="*/ 138 w 237"/>
                <a:gd name="T47" fmla="*/ 145 h 206"/>
                <a:gd name="T48" fmla="*/ 132 w 237"/>
                <a:gd name="T49" fmla="*/ 146 h 206"/>
                <a:gd name="T50" fmla="*/ 127 w 237"/>
                <a:gd name="T51" fmla="*/ 114 h 206"/>
                <a:gd name="T52" fmla="*/ 125 w 237"/>
                <a:gd name="T53" fmla="*/ 150 h 206"/>
                <a:gd name="T54" fmla="*/ 87 w 237"/>
                <a:gd name="T55" fmla="*/ 150 h 206"/>
                <a:gd name="T56" fmla="*/ 79 w 237"/>
                <a:gd name="T57" fmla="*/ 149 h 206"/>
                <a:gd name="T58" fmla="*/ 71 w 237"/>
                <a:gd name="T59" fmla="*/ 150 h 206"/>
                <a:gd name="T60" fmla="*/ 63 w 237"/>
                <a:gd name="T61" fmla="*/ 149 h 206"/>
                <a:gd name="T62" fmla="*/ 55 w 237"/>
                <a:gd name="T63" fmla="*/ 149 h 206"/>
                <a:gd name="T64" fmla="*/ 46 w 237"/>
                <a:gd name="T65" fmla="*/ 150 h 206"/>
                <a:gd name="T66" fmla="*/ 41 w 237"/>
                <a:gd name="T67" fmla="*/ 131 h 206"/>
                <a:gd name="T68" fmla="*/ 13 w 237"/>
                <a:gd name="T69" fmla="*/ 135 h 206"/>
                <a:gd name="T70" fmla="*/ 36 w 237"/>
                <a:gd name="T71" fmla="*/ 71 h 206"/>
                <a:gd name="T72" fmla="*/ 11 w 237"/>
                <a:gd name="T73" fmla="*/ 11 h 206"/>
                <a:gd name="T74" fmla="*/ 73 w 237"/>
                <a:gd name="T75" fmla="*/ 10 h 206"/>
                <a:gd name="T76" fmla="*/ 207 w 237"/>
                <a:gd name="T77" fmla="*/ 22 h 206"/>
                <a:gd name="T78" fmla="*/ 30 w 237"/>
                <a:gd name="T79" fmla="*/ 19 h 206"/>
                <a:gd name="T80" fmla="*/ 207 w 237"/>
                <a:gd name="T81" fmla="*/ 22 h 206"/>
                <a:gd name="T82" fmla="*/ 118 w 237"/>
                <a:gd name="T83" fmla="*/ 134 h 206"/>
                <a:gd name="T84" fmla="*/ 120 w 237"/>
                <a:gd name="T85" fmla="*/ 72 h 206"/>
                <a:gd name="T86" fmla="*/ 141 w 237"/>
                <a:gd name="T87" fmla="*/ 7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206">
                  <a:moveTo>
                    <a:pt x="118" y="205"/>
                  </a:moveTo>
                  <a:cubicBezTo>
                    <a:pt x="86" y="205"/>
                    <a:pt x="53" y="205"/>
                    <a:pt x="20" y="205"/>
                  </a:cubicBezTo>
                  <a:cubicBezTo>
                    <a:pt x="6" y="206"/>
                    <a:pt x="0" y="200"/>
                    <a:pt x="1" y="185"/>
                  </a:cubicBezTo>
                  <a:cubicBezTo>
                    <a:pt x="1" y="130"/>
                    <a:pt x="1" y="75"/>
                    <a:pt x="1" y="20"/>
                  </a:cubicBezTo>
                  <a:cubicBezTo>
                    <a:pt x="0" y="4"/>
                    <a:pt x="7" y="0"/>
                    <a:pt x="21" y="0"/>
                  </a:cubicBezTo>
                  <a:cubicBezTo>
                    <a:pt x="86" y="1"/>
                    <a:pt x="151" y="1"/>
                    <a:pt x="217" y="0"/>
                  </a:cubicBezTo>
                  <a:cubicBezTo>
                    <a:pt x="231" y="0"/>
                    <a:pt x="237" y="5"/>
                    <a:pt x="237" y="20"/>
                  </a:cubicBezTo>
                  <a:cubicBezTo>
                    <a:pt x="236" y="75"/>
                    <a:pt x="236" y="129"/>
                    <a:pt x="237" y="184"/>
                  </a:cubicBezTo>
                  <a:cubicBezTo>
                    <a:pt x="237" y="199"/>
                    <a:pt x="232" y="206"/>
                    <a:pt x="216" y="205"/>
                  </a:cubicBezTo>
                  <a:cubicBezTo>
                    <a:pt x="183" y="205"/>
                    <a:pt x="151" y="205"/>
                    <a:pt x="118" y="205"/>
                  </a:cubicBezTo>
                  <a:close/>
                  <a:moveTo>
                    <a:pt x="11" y="11"/>
                  </a:moveTo>
                  <a:cubicBezTo>
                    <a:pt x="11" y="52"/>
                    <a:pt x="10" y="93"/>
                    <a:pt x="10" y="134"/>
                  </a:cubicBezTo>
                  <a:cubicBezTo>
                    <a:pt x="9" y="154"/>
                    <a:pt x="11" y="174"/>
                    <a:pt x="12" y="193"/>
                  </a:cubicBezTo>
                  <a:cubicBezTo>
                    <a:pt x="14" y="194"/>
                    <a:pt x="15" y="196"/>
                    <a:pt x="17" y="196"/>
                  </a:cubicBezTo>
                  <a:cubicBezTo>
                    <a:pt x="79" y="196"/>
                    <a:pt x="141" y="196"/>
                    <a:pt x="203" y="196"/>
                  </a:cubicBezTo>
                  <a:cubicBezTo>
                    <a:pt x="203" y="195"/>
                    <a:pt x="203" y="195"/>
                    <a:pt x="203" y="194"/>
                  </a:cubicBezTo>
                  <a:cubicBezTo>
                    <a:pt x="139" y="194"/>
                    <a:pt x="75" y="194"/>
                    <a:pt x="11" y="194"/>
                  </a:cubicBezTo>
                  <a:cubicBezTo>
                    <a:pt x="12" y="181"/>
                    <a:pt x="13" y="168"/>
                    <a:pt x="14" y="154"/>
                  </a:cubicBezTo>
                  <a:cubicBezTo>
                    <a:pt x="84" y="154"/>
                    <a:pt x="154" y="154"/>
                    <a:pt x="226" y="154"/>
                  </a:cubicBezTo>
                  <a:cubicBezTo>
                    <a:pt x="226" y="166"/>
                    <a:pt x="226" y="175"/>
                    <a:pt x="226" y="185"/>
                  </a:cubicBezTo>
                  <a:cubicBezTo>
                    <a:pt x="226" y="185"/>
                    <a:pt x="226" y="185"/>
                    <a:pt x="226" y="185"/>
                  </a:cubicBezTo>
                  <a:cubicBezTo>
                    <a:pt x="226" y="162"/>
                    <a:pt x="226" y="139"/>
                    <a:pt x="226" y="116"/>
                  </a:cubicBezTo>
                  <a:cubicBezTo>
                    <a:pt x="224" y="116"/>
                    <a:pt x="222" y="116"/>
                    <a:pt x="220" y="117"/>
                  </a:cubicBezTo>
                  <a:cubicBezTo>
                    <a:pt x="222" y="127"/>
                    <a:pt x="223" y="137"/>
                    <a:pt x="225" y="147"/>
                  </a:cubicBezTo>
                  <a:cubicBezTo>
                    <a:pt x="212" y="147"/>
                    <a:pt x="198" y="147"/>
                    <a:pt x="184" y="147"/>
                  </a:cubicBezTo>
                  <a:cubicBezTo>
                    <a:pt x="184" y="139"/>
                    <a:pt x="184" y="133"/>
                    <a:pt x="184" y="126"/>
                  </a:cubicBezTo>
                  <a:cubicBezTo>
                    <a:pt x="183" y="126"/>
                    <a:pt x="182" y="126"/>
                    <a:pt x="182" y="126"/>
                  </a:cubicBezTo>
                  <a:cubicBezTo>
                    <a:pt x="181" y="133"/>
                    <a:pt x="180" y="139"/>
                    <a:pt x="180" y="145"/>
                  </a:cubicBezTo>
                  <a:cubicBezTo>
                    <a:pt x="179" y="145"/>
                    <a:pt x="178" y="145"/>
                    <a:pt x="177" y="145"/>
                  </a:cubicBezTo>
                  <a:cubicBezTo>
                    <a:pt x="177" y="138"/>
                    <a:pt x="176" y="132"/>
                    <a:pt x="176" y="126"/>
                  </a:cubicBezTo>
                  <a:cubicBezTo>
                    <a:pt x="175" y="126"/>
                    <a:pt x="175" y="126"/>
                    <a:pt x="174" y="126"/>
                  </a:cubicBezTo>
                  <a:cubicBezTo>
                    <a:pt x="173" y="132"/>
                    <a:pt x="172" y="138"/>
                    <a:pt x="172" y="145"/>
                  </a:cubicBezTo>
                  <a:cubicBezTo>
                    <a:pt x="171" y="145"/>
                    <a:pt x="170" y="145"/>
                    <a:pt x="170" y="145"/>
                  </a:cubicBezTo>
                  <a:cubicBezTo>
                    <a:pt x="169" y="138"/>
                    <a:pt x="168" y="130"/>
                    <a:pt x="168" y="123"/>
                  </a:cubicBezTo>
                  <a:cubicBezTo>
                    <a:pt x="167" y="123"/>
                    <a:pt x="167" y="123"/>
                    <a:pt x="166" y="124"/>
                  </a:cubicBezTo>
                  <a:cubicBezTo>
                    <a:pt x="165" y="130"/>
                    <a:pt x="164" y="137"/>
                    <a:pt x="164" y="144"/>
                  </a:cubicBezTo>
                  <a:cubicBezTo>
                    <a:pt x="163" y="144"/>
                    <a:pt x="162" y="144"/>
                    <a:pt x="162" y="144"/>
                  </a:cubicBezTo>
                  <a:cubicBezTo>
                    <a:pt x="161" y="138"/>
                    <a:pt x="160" y="131"/>
                    <a:pt x="159" y="119"/>
                  </a:cubicBezTo>
                  <a:cubicBezTo>
                    <a:pt x="157" y="131"/>
                    <a:pt x="157" y="138"/>
                    <a:pt x="156" y="145"/>
                  </a:cubicBezTo>
                  <a:cubicBezTo>
                    <a:pt x="155" y="145"/>
                    <a:pt x="154" y="145"/>
                    <a:pt x="153" y="145"/>
                  </a:cubicBezTo>
                  <a:cubicBezTo>
                    <a:pt x="153" y="138"/>
                    <a:pt x="152" y="131"/>
                    <a:pt x="152" y="124"/>
                  </a:cubicBezTo>
                  <a:cubicBezTo>
                    <a:pt x="151" y="124"/>
                    <a:pt x="151" y="124"/>
                    <a:pt x="150" y="124"/>
                  </a:cubicBezTo>
                  <a:cubicBezTo>
                    <a:pt x="149" y="131"/>
                    <a:pt x="149" y="138"/>
                    <a:pt x="148" y="145"/>
                  </a:cubicBezTo>
                  <a:cubicBezTo>
                    <a:pt x="147" y="145"/>
                    <a:pt x="146" y="145"/>
                    <a:pt x="145" y="145"/>
                  </a:cubicBezTo>
                  <a:cubicBezTo>
                    <a:pt x="145" y="138"/>
                    <a:pt x="144" y="131"/>
                    <a:pt x="144" y="124"/>
                  </a:cubicBezTo>
                  <a:cubicBezTo>
                    <a:pt x="143" y="124"/>
                    <a:pt x="143" y="124"/>
                    <a:pt x="142" y="124"/>
                  </a:cubicBezTo>
                  <a:cubicBezTo>
                    <a:pt x="141" y="131"/>
                    <a:pt x="141" y="138"/>
                    <a:pt x="140" y="145"/>
                  </a:cubicBezTo>
                  <a:cubicBezTo>
                    <a:pt x="139" y="145"/>
                    <a:pt x="138" y="145"/>
                    <a:pt x="138" y="145"/>
                  </a:cubicBezTo>
                  <a:cubicBezTo>
                    <a:pt x="137" y="137"/>
                    <a:pt x="136" y="129"/>
                    <a:pt x="135" y="117"/>
                  </a:cubicBezTo>
                  <a:cubicBezTo>
                    <a:pt x="134" y="129"/>
                    <a:pt x="133" y="138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8" y="135"/>
                    <a:pt x="128" y="125"/>
                    <a:pt x="127" y="114"/>
                  </a:cubicBezTo>
                  <a:cubicBezTo>
                    <a:pt x="127" y="114"/>
                    <a:pt x="127" y="114"/>
                    <a:pt x="126" y="114"/>
                  </a:cubicBezTo>
                  <a:cubicBezTo>
                    <a:pt x="126" y="125"/>
                    <a:pt x="125" y="136"/>
                    <a:pt x="125" y="150"/>
                  </a:cubicBezTo>
                  <a:cubicBezTo>
                    <a:pt x="112" y="147"/>
                    <a:pt x="101" y="145"/>
                    <a:pt x="89" y="143"/>
                  </a:cubicBezTo>
                  <a:cubicBezTo>
                    <a:pt x="89" y="142"/>
                    <a:pt x="89" y="145"/>
                    <a:pt x="87" y="150"/>
                  </a:cubicBezTo>
                  <a:cubicBezTo>
                    <a:pt x="85" y="144"/>
                    <a:pt x="84" y="141"/>
                    <a:pt x="83" y="136"/>
                  </a:cubicBezTo>
                  <a:cubicBezTo>
                    <a:pt x="81" y="140"/>
                    <a:pt x="80" y="143"/>
                    <a:pt x="79" y="149"/>
                  </a:cubicBezTo>
                  <a:cubicBezTo>
                    <a:pt x="77" y="142"/>
                    <a:pt x="76" y="138"/>
                    <a:pt x="75" y="132"/>
                  </a:cubicBezTo>
                  <a:cubicBezTo>
                    <a:pt x="73" y="138"/>
                    <a:pt x="72" y="142"/>
                    <a:pt x="71" y="150"/>
                  </a:cubicBezTo>
                  <a:cubicBezTo>
                    <a:pt x="69" y="142"/>
                    <a:pt x="68" y="138"/>
                    <a:pt x="67" y="130"/>
                  </a:cubicBezTo>
                  <a:cubicBezTo>
                    <a:pt x="65" y="138"/>
                    <a:pt x="64" y="142"/>
                    <a:pt x="63" y="149"/>
                  </a:cubicBezTo>
                  <a:cubicBezTo>
                    <a:pt x="61" y="142"/>
                    <a:pt x="60" y="138"/>
                    <a:pt x="59" y="130"/>
                  </a:cubicBezTo>
                  <a:cubicBezTo>
                    <a:pt x="57" y="138"/>
                    <a:pt x="56" y="142"/>
                    <a:pt x="55" y="149"/>
                  </a:cubicBezTo>
                  <a:cubicBezTo>
                    <a:pt x="53" y="142"/>
                    <a:pt x="52" y="137"/>
                    <a:pt x="51" y="130"/>
                  </a:cubicBezTo>
                  <a:cubicBezTo>
                    <a:pt x="49" y="138"/>
                    <a:pt x="48" y="142"/>
                    <a:pt x="46" y="150"/>
                  </a:cubicBezTo>
                  <a:cubicBezTo>
                    <a:pt x="45" y="141"/>
                    <a:pt x="44" y="136"/>
                    <a:pt x="44" y="131"/>
                  </a:cubicBezTo>
                  <a:cubicBezTo>
                    <a:pt x="43" y="131"/>
                    <a:pt x="42" y="131"/>
                    <a:pt x="41" y="131"/>
                  </a:cubicBezTo>
                  <a:cubicBezTo>
                    <a:pt x="41" y="136"/>
                    <a:pt x="41" y="142"/>
                    <a:pt x="41" y="148"/>
                  </a:cubicBezTo>
                  <a:cubicBezTo>
                    <a:pt x="29" y="147"/>
                    <a:pt x="14" y="154"/>
                    <a:pt x="13" y="135"/>
                  </a:cubicBezTo>
                  <a:cubicBezTo>
                    <a:pt x="12" y="115"/>
                    <a:pt x="15" y="94"/>
                    <a:pt x="16" y="79"/>
                  </a:cubicBezTo>
                  <a:cubicBezTo>
                    <a:pt x="25" y="76"/>
                    <a:pt x="29" y="74"/>
                    <a:pt x="36" y="71"/>
                  </a:cubicBezTo>
                  <a:cubicBezTo>
                    <a:pt x="26" y="69"/>
                    <a:pt x="20" y="69"/>
                    <a:pt x="14" y="68"/>
                  </a:cubicBezTo>
                  <a:cubicBezTo>
                    <a:pt x="13" y="48"/>
                    <a:pt x="12" y="30"/>
                    <a:pt x="11" y="11"/>
                  </a:cubicBezTo>
                  <a:cubicBezTo>
                    <a:pt x="80" y="11"/>
                    <a:pt x="149" y="11"/>
                    <a:pt x="218" y="11"/>
                  </a:cubicBezTo>
                  <a:cubicBezTo>
                    <a:pt x="170" y="9"/>
                    <a:pt x="121" y="9"/>
                    <a:pt x="73" y="10"/>
                  </a:cubicBezTo>
                  <a:cubicBezTo>
                    <a:pt x="52" y="10"/>
                    <a:pt x="32" y="11"/>
                    <a:pt x="11" y="11"/>
                  </a:cubicBezTo>
                  <a:close/>
                  <a:moveTo>
                    <a:pt x="207" y="22"/>
                  </a:moveTo>
                  <a:cubicBezTo>
                    <a:pt x="207" y="21"/>
                    <a:pt x="207" y="20"/>
                    <a:pt x="207" y="19"/>
                  </a:cubicBezTo>
                  <a:cubicBezTo>
                    <a:pt x="148" y="19"/>
                    <a:pt x="89" y="19"/>
                    <a:pt x="30" y="19"/>
                  </a:cubicBezTo>
                  <a:cubicBezTo>
                    <a:pt x="30" y="20"/>
                    <a:pt x="30" y="21"/>
                    <a:pt x="30" y="22"/>
                  </a:cubicBezTo>
                  <a:cubicBezTo>
                    <a:pt x="89" y="22"/>
                    <a:pt x="148" y="22"/>
                    <a:pt x="207" y="22"/>
                  </a:cubicBezTo>
                  <a:close/>
                  <a:moveTo>
                    <a:pt x="118" y="68"/>
                  </a:moveTo>
                  <a:cubicBezTo>
                    <a:pt x="118" y="93"/>
                    <a:pt x="118" y="113"/>
                    <a:pt x="118" y="134"/>
                  </a:cubicBezTo>
                  <a:cubicBezTo>
                    <a:pt x="119" y="134"/>
                    <a:pt x="120" y="134"/>
                    <a:pt x="120" y="134"/>
                  </a:cubicBezTo>
                  <a:cubicBezTo>
                    <a:pt x="120" y="114"/>
                    <a:pt x="120" y="94"/>
                    <a:pt x="120" y="72"/>
                  </a:cubicBezTo>
                  <a:cubicBezTo>
                    <a:pt x="128" y="73"/>
                    <a:pt x="134" y="75"/>
                    <a:pt x="140" y="76"/>
                  </a:cubicBezTo>
                  <a:cubicBezTo>
                    <a:pt x="140" y="75"/>
                    <a:pt x="140" y="74"/>
                    <a:pt x="141" y="73"/>
                  </a:cubicBezTo>
                  <a:cubicBezTo>
                    <a:pt x="134" y="72"/>
                    <a:pt x="127" y="70"/>
                    <a:pt x="118" y="68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2" name="Freeform 37"/>
            <p:cNvSpPr>
              <a:spLocks/>
            </p:cNvSpPr>
            <p:nvPr/>
          </p:nvSpPr>
          <p:spPr bwMode="auto">
            <a:xfrm>
              <a:off x="6442075" y="4375151"/>
              <a:ext cx="271463" cy="493713"/>
            </a:xfrm>
            <a:custGeom>
              <a:avLst/>
              <a:gdLst>
                <a:gd name="T0" fmla="*/ 0 w 130"/>
                <a:gd name="T1" fmla="*/ 236 h 236"/>
                <a:gd name="T2" fmla="*/ 0 w 130"/>
                <a:gd name="T3" fmla="*/ 0 h 236"/>
                <a:gd name="T4" fmla="*/ 130 w 130"/>
                <a:gd name="T5" fmla="*/ 0 h 236"/>
                <a:gd name="T6" fmla="*/ 130 w 130"/>
                <a:gd name="T7" fmla="*/ 236 h 236"/>
                <a:gd name="T8" fmla="*/ 0 w 130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36">
                  <a:moveTo>
                    <a:pt x="0" y="236"/>
                  </a:moveTo>
                  <a:cubicBezTo>
                    <a:pt x="0" y="157"/>
                    <a:pt x="0" y="80"/>
                    <a:pt x="0" y="0"/>
                  </a:cubicBezTo>
                  <a:cubicBezTo>
                    <a:pt x="42" y="0"/>
                    <a:pt x="85" y="0"/>
                    <a:pt x="130" y="0"/>
                  </a:cubicBezTo>
                  <a:cubicBezTo>
                    <a:pt x="130" y="78"/>
                    <a:pt x="130" y="156"/>
                    <a:pt x="130" y="236"/>
                  </a:cubicBezTo>
                  <a:cubicBezTo>
                    <a:pt x="87" y="236"/>
                    <a:pt x="44" y="236"/>
                    <a:pt x="0" y="23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4" name="Freeform 39"/>
            <p:cNvSpPr>
              <a:spLocks/>
            </p:cNvSpPr>
            <p:nvPr/>
          </p:nvSpPr>
          <p:spPr bwMode="auto">
            <a:xfrm>
              <a:off x="8504238" y="4373563"/>
              <a:ext cx="285750" cy="493713"/>
            </a:xfrm>
            <a:custGeom>
              <a:avLst/>
              <a:gdLst>
                <a:gd name="T0" fmla="*/ 0 w 137"/>
                <a:gd name="T1" fmla="*/ 0 h 236"/>
                <a:gd name="T2" fmla="*/ 137 w 137"/>
                <a:gd name="T3" fmla="*/ 0 h 236"/>
                <a:gd name="T4" fmla="*/ 137 w 137"/>
                <a:gd name="T5" fmla="*/ 236 h 236"/>
                <a:gd name="T6" fmla="*/ 0 w 137"/>
                <a:gd name="T7" fmla="*/ 236 h 236"/>
                <a:gd name="T8" fmla="*/ 0 w 137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6">
                  <a:moveTo>
                    <a:pt x="0" y="0"/>
                  </a:moveTo>
                  <a:cubicBezTo>
                    <a:pt x="46" y="0"/>
                    <a:pt x="91" y="0"/>
                    <a:pt x="137" y="0"/>
                  </a:cubicBezTo>
                  <a:cubicBezTo>
                    <a:pt x="137" y="79"/>
                    <a:pt x="137" y="157"/>
                    <a:pt x="137" y="236"/>
                  </a:cubicBezTo>
                  <a:cubicBezTo>
                    <a:pt x="91" y="236"/>
                    <a:pt x="46" y="236"/>
                    <a:pt x="0" y="236"/>
                  </a:cubicBezTo>
                  <a:cubicBezTo>
                    <a:pt x="0" y="158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6" name="Freeform 41"/>
            <p:cNvSpPr>
              <a:spLocks/>
            </p:cNvSpPr>
            <p:nvPr/>
          </p:nvSpPr>
          <p:spPr bwMode="auto">
            <a:xfrm>
              <a:off x="8085138" y="4375151"/>
              <a:ext cx="287338" cy="493713"/>
            </a:xfrm>
            <a:custGeom>
              <a:avLst/>
              <a:gdLst>
                <a:gd name="T0" fmla="*/ 138 w 138"/>
                <a:gd name="T1" fmla="*/ 0 h 236"/>
                <a:gd name="T2" fmla="*/ 138 w 138"/>
                <a:gd name="T3" fmla="*/ 236 h 236"/>
                <a:gd name="T4" fmla="*/ 0 w 138"/>
                <a:gd name="T5" fmla="*/ 236 h 236"/>
                <a:gd name="T6" fmla="*/ 0 w 138"/>
                <a:gd name="T7" fmla="*/ 0 h 236"/>
                <a:gd name="T8" fmla="*/ 138 w 138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36">
                  <a:moveTo>
                    <a:pt x="138" y="0"/>
                  </a:moveTo>
                  <a:cubicBezTo>
                    <a:pt x="138" y="79"/>
                    <a:pt x="138" y="157"/>
                    <a:pt x="138" y="236"/>
                  </a:cubicBezTo>
                  <a:cubicBezTo>
                    <a:pt x="92" y="236"/>
                    <a:pt x="46" y="236"/>
                    <a:pt x="0" y="236"/>
                  </a:cubicBezTo>
                  <a:cubicBezTo>
                    <a:pt x="0" y="157"/>
                    <a:pt x="0" y="79"/>
                    <a:pt x="0" y="0"/>
                  </a:cubicBezTo>
                  <a:cubicBezTo>
                    <a:pt x="45" y="0"/>
                    <a:pt x="91" y="0"/>
                    <a:pt x="138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6034088" y="4375151"/>
              <a:ext cx="274638" cy="492125"/>
            </a:xfrm>
            <a:custGeom>
              <a:avLst/>
              <a:gdLst>
                <a:gd name="T0" fmla="*/ 0 w 132"/>
                <a:gd name="T1" fmla="*/ 0 h 235"/>
                <a:gd name="T2" fmla="*/ 132 w 132"/>
                <a:gd name="T3" fmla="*/ 0 h 235"/>
                <a:gd name="T4" fmla="*/ 132 w 132"/>
                <a:gd name="T5" fmla="*/ 235 h 235"/>
                <a:gd name="T6" fmla="*/ 0 w 132"/>
                <a:gd name="T7" fmla="*/ 235 h 235"/>
                <a:gd name="T8" fmla="*/ 0 w 132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35">
                  <a:moveTo>
                    <a:pt x="0" y="0"/>
                  </a:moveTo>
                  <a:cubicBezTo>
                    <a:pt x="45" y="0"/>
                    <a:pt x="88" y="0"/>
                    <a:pt x="132" y="0"/>
                  </a:cubicBezTo>
                  <a:cubicBezTo>
                    <a:pt x="132" y="78"/>
                    <a:pt x="132" y="156"/>
                    <a:pt x="132" y="235"/>
                  </a:cubicBezTo>
                  <a:cubicBezTo>
                    <a:pt x="89" y="235"/>
                    <a:pt x="45" y="235"/>
                    <a:pt x="0" y="235"/>
                  </a:cubicBezTo>
                  <a:cubicBezTo>
                    <a:pt x="0" y="157"/>
                    <a:pt x="0" y="79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79" name="Freeform 44"/>
            <p:cNvSpPr>
              <a:spLocks/>
            </p:cNvSpPr>
            <p:nvPr/>
          </p:nvSpPr>
          <p:spPr bwMode="auto">
            <a:xfrm>
              <a:off x="7627938" y="4324351"/>
              <a:ext cx="50800" cy="69850"/>
            </a:xfrm>
            <a:custGeom>
              <a:avLst/>
              <a:gdLst>
                <a:gd name="T0" fmla="*/ 12 w 24"/>
                <a:gd name="T1" fmla="*/ 33 h 33"/>
                <a:gd name="T2" fmla="*/ 0 w 24"/>
                <a:gd name="T3" fmla="*/ 8 h 33"/>
                <a:gd name="T4" fmla="*/ 12 w 24"/>
                <a:gd name="T5" fmla="*/ 0 h 33"/>
                <a:gd name="T6" fmla="*/ 23 w 24"/>
                <a:gd name="T7" fmla="*/ 8 h 33"/>
                <a:gd name="T8" fmla="*/ 12 w 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12" y="33"/>
                  </a:moveTo>
                  <a:cubicBezTo>
                    <a:pt x="6" y="21"/>
                    <a:pt x="2" y="15"/>
                    <a:pt x="0" y="8"/>
                  </a:cubicBezTo>
                  <a:cubicBezTo>
                    <a:pt x="0" y="6"/>
                    <a:pt x="8" y="0"/>
                    <a:pt x="12" y="0"/>
                  </a:cubicBezTo>
                  <a:cubicBezTo>
                    <a:pt x="16" y="0"/>
                    <a:pt x="24" y="6"/>
                    <a:pt x="23" y="8"/>
                  </a:cubicBezTo>
                  <a:cubicBezTo>
                    <a:pt x="22" y="15"/>
                    <a:pt x="18" y="21"/>
                    <a:pt x="12" y="33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6842125" y="4794251"/>
              <a:ext cx="144463" cy="73025"/>
            </a:xfrm>
            <a:custGeom>
              <a:avLst/>
              <a:gdLst>
                <a:gd name="T0" fmla="*/ 69 w 69"/>
                <a:gd name="T1" fmla="*/ 0 h 35"/>
                <a:gd name="T2" fmla="*/ 69 w 69"/>
                <a:gd name="T3" fmla="*/ 35 h 35"/>
                <a:gd name="T4" fmla="*/ 0 w 69"/>
                <a:gd name="T5" fmla="*/ 35 h 35"/>
                <a:gd name="T6" fmla="*/ 0 w 69"/>
                <a:gd name="T7" fmla="*/ 0 h 35"/>
                <a:gd name="T8" fmla="*/ 69 w 6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5">
                  <a:moveTo>
                    <a:pt x="69" y="0"/>
                  </a:moveTo>
                  <a:cubicBezTo>
                    <a:pt x="69" y="12"/>
                    <a:pt x="69" y="23"/>
                    <a:pt x="69" y="35"/>
                  </a:cubicBezTo>
                  <a:cubicBezTo>
                    <a:pt x="46" y="35"/>
                    <a:pt x="23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7810500" y="4794251"/>
              <a:ext cx="146050" cy="74613"/>
            </a:xfrm>
            <a:custGeom>
              <a:avLst/>
              <a:gdLst>
                <a:gd name="T0" fmla="*/ 70 w 70"/>
                <a:gd name="T1" fmla="*/ 36 h 36"/>
                <a:gd name="T2" fmla="*/ 0 w 70"/>
                <a:gd name="T3" fmla="*/ 36 h 36"/>
                <a:gd name="T4" fmla="*/ 0 w 70"/>
                <a:gd name="T5" fmla="*/ 0 h 36"/>
                <a:gd name="T6" fmla="*/ 70 w 70"/>
                <a:gd name="T7" fmla="*/ 0 h 36"/>
                <a:gd name="T8" fmla="*/ 70 w 7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cubicBezTo>
                    <a:pt x="46" y="36"/>
                    <a:pt x="23" y="36"/>
                    <a:pt x="0" y="36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12"/>
                    <a:pt x="70" y="23"/>
                    <a:pt x="70" y="36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2" name="Freeform 47"/>
            <p:cNvSpPr>
              <a:spLocks/>
            </p:cNvSpPr>
            <p:nvPr/>
          </p:nvSpPr>
          <p:spPr bwMode="auto">
            <a:xfrm>
              <a:off x="6842125" y="4375151"/>
              <a:ext cx="146050" cy="77788"/>
            </a:xfrm>
            <a:custGeom>
              <a:avLst/>
              <a:gdLst>
                <a:gd name="T0" fmla="*/ 70 w 70"/>
                <a:gd name="T1" fmla="*/ 0 h 37"/>
                <a:gd name="T2" fmla="*/ 70 w 70"/>
                <a:gd name="T3" fmla="*/ 37 h 37"/>
                <a:gd name="T4" fmla="*/ 0 w 70"/>
                <a:gd name="T5" fmla="*/ 37 h 37"/>
                <a:gd name="T6" fmla="*/ 0 w 70"/>
                <a:gd name="T7" fmla="*/ 0 h 37"/>
                <a:gd name="T8" fmla="*/ 70 w 7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7">
                  <a:moveTo>
                    <a:pt x="70" y="0"/>
                  </a:moveTo>
                  <a:cubicBezTo>
                    <a:pt x="70" y="13"/>
                    <a:pt x="70" y="24"/>
                    <a:pt x="70" y="37"/>
                  </a:cubicBezTo>
                  <a:cubicBezTo>
                    <a:pt x="47" y="37"/>
                    <a:pt x="24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23" y="0"/>
                    <a:pt x="45" y="0"/>
                    <a:pt x="7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3" name="Freeform 48"/>
            <p:cNvSpPr>
              <a:spLocks/>
            </p:cNvSpPr>
            <p:nvPr/>
          </p:nvSpPr>
          <p:spPr bwMode="auto">
            <a:xfrm>
              <a:off x="6842125" y="4584701"/>
              <a:ext cx="144463" cy="76200"/>
            </a:xfrm>
            <a:custGeom>
              <a:avLst/>
              <a:gdLst>
                <a:gd name="T0" fmla="*/ 69 w 69"/>
                <a:gd name="T1" fmla="*/ 37 h 37"/>
                <a:gd name="T2" fmla="*/ 0 w 69"/>
                <a:gd name="T3" fmla="*/ 37 h 37"/>
                <a:gd name="T4" fmla="*/ 0 w 69"/>
                <a:gd name="T5" fmla="*/ 0 h 37"/>
                <a:gd name="T6" fmla="*/ 69 w 69"/>
                <a:gd name="T7" fmla="*/ 0 h 37"/>
                <a:gd name="T8" fmla="*/ 69 w 6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9" y="37"/>
                  </a:moveTo>
                  <a:cubicBezTo>
                    <a:pt x="45" y="37"/>
                    <a:pt x="23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23" y="0"/>
                    <a:pt x="45" y="0"/>
                    <a:pt x="69" y="0"/>
                  </a:cubicBezTo>
                  <a:cubicBezTo>
                    <a:pt x="69" y="12"/>
                    <a:pt x="69" y="24"/>
                    <a:pt x="69" y="37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7810500" y="4373563"/>
              <a:ext cx="146050" cy="80963"/>
            </a:xfrm>
            <a:custGeom>
              <a:avLst/>
              <a:gdLst>
                <a:gd name="T0" fmla="*/ 0 w 70"/>
                <a:gd name="T1" fmla="*/ 0 h 39"/>
                <a:gd name="T2" fmla="*/ 70 w 70"/>
                <a:gd name="T3" fmla="*/ 0 h 39"/>
                <a:gd name="T4" fmla="*/ 70 w 70"/>
                <a:gd name="T5" fmla="*/ 39 h 39"/>
                <a:gd name="T6" fmla="*/ 0 w 70"/>
                <a:gd name="T7" fmla="*/ 39 h 39"/>
                <a:gd name="T8" fmla="*/ 0 w 7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9">
                  <a:moveTo>
                    <a:pt x="0" y="0"/>
                  </a:moveTo>
                  <a:cubicBezTo>
                    <a:pt x="24" y="0"/>
                    <a:pt x="46" y="0"/>
                    <a:pt x="70" y="0"/>
                  </a:cubicBezTo>
                  <a:cubicBezTo>
                    <a:pt x="70" y="13"/>
                    <a:pt x="70" y="25"/>
                    <a:pt x="70" y="39"/>
                  </a:cubicBezTo>
                  <a:cubicBezTo>
                    <a:pt x="46" y="39"/>
                    <a:pt x="24" y="39"/>
                    <a:pt x="0" y="39"/>
                  </a:cubicBezTo>
                  <a:cubicBezTo>
                    <a:pt x="0" y="26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7807325" y="4584701"/>
              <a:ext cx="149225" cy="76200"/>
            </a:xfrm>
            <a:custGeom>
              <a:avLst/>
              <a:gdLst>
                <a:gd name="T0" fmla="*/ 0 w 71"/>
                <a:gd name="T1" fmla="*/ 37 h 37"/>
                <a:gd name="T2" fmla="*/ 0 w 71"/>
                <a:gd name="T3" fmla="*/ 0 h 37"/>
                <a:gd name="T4" fmla="*/ 71 w 71"/>
                <a:gd name="T5" fmla="*/ 0 h 37"/>
                <a:gd name="T6" fmla="*/ 71 w 71"/>
                <a:gd name="T7" fmla="*/ 37 h 37"/>
                <a:gd name="T8" fmla="*/ 0 w 71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7">
                  <a:moveTo>
                    <a:pt x="0" y="37"/>
                  </a:moveTo>
                  <a:cubicBezTo>
                    <a:pt x="0" y="24"/>
                    <a:pt x="0" y="13"/>
                    <a:pt x="0" y="0"/>
                  </a:cubicBezTo>
                  <a:cubicBezTo>
                    <a:pt x="24" y="0"/>
                    <a:pt x="47" y="0"/>
                    <a:pt x="71" y="0"/>
                  </a:cubicBezTo>
                  <a:cubicBezTo>
                    <a:pt x="71" y="12"/>
                    <a:pt x="71" y="23"/>
                    <a:pt x="71" y="37"/>
                  </a:cubicBezTo>
                  <a:cubicBezTo>
                    <a:pt x="48" y="37"/>
                    <a:pt x="25" y="37"/>
                    <a:pt x="0" y="37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7813675" y="4564063"/>
              <a:ext cx="139700" cy="7938"/>
            </a:xfrm>
            <a:custGeom>
              <a:avLst/>
              <a:gdLst>
                <a:gd name="T0" fmla="*/ 67 w 67"/>
                <a:gd name="T1" fmla="*/ 4 h 4"/>
                <a:gd name="T2" fmla="*/ 0 w 67"/>
                <a:gd name="T3" fmla="*/ 4 h 4"/>
                <a:gd name="T4" fmla="*/ 0 w 67"/>
                <a:gd name="T5" fmla="*/ 0 h 4"/>
                <a:gd name="T6" fmla="*/ 67 w 67"/>
                <a:gd name="T7" fmla="*/ 0 h 4"/>
                <a:gd name="T8" fmla="*/ 67 w 6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">
                  <a:moveTo>
                    <a:pt x="67" y="4"/>
                  </a:moveTo>
                  <a:cubicBezTo>
                    <a:pt x="44" y="4"/>
                    <a:pt x="22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2" y="0"/>
                    <a:pt x="44" y="0"/>
                    <a:pt x="67" y="0"/>
                  </a:cubicBezTo>
                  <a:cubicBezTo>
                    <a:pt x="67" y="2"/>
                    <a:pt x="67" y="3"/>
                    <a:pt x="67" y="4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8" name="Freeform 53"/>
            <p:cNvSpPr>
              <a:spLocks/>
            </p:cNvSpPr>
            <p:nvPr/>
          </p:nvSpPr>
          <p:spPr bwMode="auto">
            <a:xfrm>
              <a:off x="7165975" y="4460876"/>
              <a:ext cx="452438" cy="382588"/>
            </a:xfrm>
            <a:custGeom>
              <a:avLst/>
              <a:gdLst>
                <a:gd name="T0" fmla="*/ 3 w 217"/>
                <a:gd name="T1" fmla="*/ 182 h 183"/>
                <a:gd name="T2" fmla="*/ 1 w 217"/>
                <a:gd name="T3" fmla="*/ 123 h 183"/>
                <a:gd name="T4" fmla="*/ 2 w 217"/>
                <a:gd name="T5" fmla="*/ 0 h 183"/>
                <a:gd name="T6" fmla="*/ 2 w 217"/>
                <a:gd name="T7" fmla="*/ 0 h 183"/>
                <a:gd name="T8" fmla="*/ 5 w 217"/>
                <a:gd name="T9" fmla="*/ 57 h 183"/>
                <a:gd name="T10" fmla="*/ 27 w 217"/>
                <a:gd name="T11" fmla="*/ 60 h 183"/>
                <a:gd name="T12" fmla="*/ 7 w 217"/>
                <a:gd name="T13" fmla="*/ 68 h 183"/>
                <a:gd name="T14" fmla="*/ 4 w 217"/>
                <a:gd name="T15" fmla="*/ 124 h 183"/>
                <a:gd name="T16" fmla="*/ 32 w 217"/>
                <a:gd name="T17" fmla="*/ 137 h 183"/>
                <a:gd name="T18" fmla="*/ 32 w 217"/>
                <a:gd name="T19" fmla="*/ 120 h 183"/>
                <a:gd name="T20" fmla="*/ 35 w 217"/>
                <a:gd name="T21" fmla="*/ 120 h 183"/>
                <a:gd name="T22" fmla="*/ 37 w 217"/>
                <a:gd name="T23" fmla="*/ 139 h 183"/>
                <a:gd name="T24" fmla="*/ 42 w 217"/>
                <a:gd name="T25" fmla="*/ 119 h 183"/>
                <a:gd name="T26" fmla="*/ 46 w 217"/>
                <a:gd name="T27" fmla="*/ 138 h 183"/>
                <a:gd name="T28" fmla="*/ 50 w 217"/>
                <a:gd name="T29" fmla="*/ 119 h 183"/>
                <a:gd name="T30" fmla="*/ 54 w 217"/>
                <a:gd name="T31" fmla="*/ 138 h 183"/>
                <a:gd name="T32" fmla="*/ 58 w 217"/>
                <a:gd name="T33" fmla="*/ 119 h 183"/>
                <a:gd name="T34" fmla="*/ 62 w 217"/>
                <a:gd name="T35" fmla="*/ 139 h 183"/>
                <a:gd name="T36" fmla="*/ 66 w 217"/>
                <a:gd name="T37" fmla="*/ 121 h 183"/>
                <a:gd name="T38" fmla="*/ 70 w 217"/>
                <a:gd name="T39" fmla="*/ 138 h 183"/>
                <a:gd name="T40" fmla="*/ 74 w 217"/>
                <a:gd name="T41" fmla="*/ 125 h 183"/>
                <a:gd name="T42" fmla="*/ 78 w 217"/>
                <a:gd name="T43" fmla="*/ 139 h 183"/>
                <a:gd name="T44" fmla="*/ 80 w 217"/>
                <a:gd name="T45" fmla="*/ 132 h 183"/>
                <a:gd name="T46" fmla="*/ 116 w 217"/>
                <a:gd name="T47" fmla="*/ 139 h 183"/>
                <a:gd name="T48" fmla="*/ 117 w 217"/>
                <a:gd name="T49" fmla="*/ 103 h 183"/>
                <a:gd name="T50" fmla="*/ 118 w 217"/>
                <a:gd name="T51" fmla="*/ 103 h 183"/>
                <a:gd name="T52" fmla="*/ 120 w 217"/>
                <a:gd name="T53" fmla="*/ 135 h 183"/>
                <a:gd name="T54" fmla="*/ 123 w 217"/>
                <a:gd name="T55" fmla="*/ 135 h 183"/>
                <a:gd name="T56" fmla="*/ 126 w 217"/>
                <a:gd name="T57" fmla="*/ 106 h 183"/>
                <a:gd name="T58" fmla="*/ 129 w 217"/>
                <a:gd name="T59" fmla="*/ 134 h 183"/>
                <a:gd name="T60" fmla="*/ 131 w 217"/>
                <a:gd name="T61" fmla="*/ 134 h 183"/>
                <a:gd name="T62" fmla="*/ 133 w 217"/>
                <a:gd name="T63" fmla="*/ 113 h 183"/>
                <a:gd name="T64" fmla="*/ 135 w 217"/>
                <a:gd name="T65" fmla="*/ 113 h 183"/>
                <a:gd name="T66" fmla="*/ 136 w 217"/>
                <a:gd name="T67" fmla="*/ 134 h 183"/>
                <a:gd name="T68" fmla="*/ 139 w 217"/>
                <a:gd name="T69" fmla="*/ 134 h 183"/>
                <a:gd name="T70" fmla="*/ 141 w 217"/>
                <a:gd name="T71" fmla="*/ 113 h 183"/>
                <a:gd name="T72" fmla="*/ 143 w 217"/>
                <a:gd name="T73" fmla="*/ 113 h 183"/>
                <a:gd name="T74" fmla="*/ 144 w 217"/>
                <a:gd name="T75" fmla="*/ 134 h 183"/>
                <a:gd name="T76" fmla="*/ 147 w 217"/>
                <a:gd name="T77" fmla="*/ 134 h 183"/>
                <a:gd name="T78" fmla="*/ 150 w 217"/>
                <a:gd name="T79" fmla="*/ 108 h 183"/>
                <a:gd name="T80" fmla="*/ 153 w 217"/>
                <a:gd name="T81" fmla="*/ 133 h 183"/>
                <a:gd name="T82" fmla="*/ 155 w 217"/>
                <a:gd name="T83" fmla="*/ 133 h 183"/>
                <a:gd name="T84" fmla="*/ 157 w 217"/>
                <a:gd name="T85" fmla="*/ 113 h 183"/>
                <a:gd name="T86" fmla="*/ 159 w 217"/>
                <a:gd name="T87" fmla="*/ 112 h 183"/>
                <a:gd name="T88" fmla="*/ 161 w 217"/>
                <a:gd name="T89" fmla="*/ 134 h 183"/>
                <a:gd name="T90" fmla="*/ 163 w 217"/>
                <a:gd name="T91" fmla="*/ 134 h 183"/>
                <a:gd name="T92" fmla="*/ 165 w 217"/>
                <a:gd name="T93" fmla="*/ 115 h 183"/>
                <a:gd name="T94" fmla="*/ 167 w 217"/>
                <a:gd name="T95" fmla="*/ 115 h 183"/>
                <a:gd name="T96" fmla="*/ 168 w 217"/>
                <a:gd name="T97" fmla="*/ 134 h 183"/>
                <a:gd name="T98" fmla="*/ 171 w 217"/>
                <a:gd name="T99" fmla="*/ 134 h 183"/>
                <a:gd name="T100" fmla="*/ 173 w 217"/>
                <a:gd name="T101" fmla="*/ 115 h 183"/>
                <a:gd name="T102" fmla="*/ 175 w 217"/>
                <a:gd name="T103" fmla="*/ 115 h 183"/>
                <a:gd name="T104" fmla="*/ 175 w 217"/>
                <a:gd name="T105" fmla="*/ 136 h 183"/>
                <a:gd name="T106" fmla="*/ 216 w 217"/>
                <a:gd name="T107" fmla="*/ 136 h 183"/>
                <a:gd name="T108" fmla="*/ 211 w 217"/>
                <a:gd name="T109" fmla="*/ 106 h 183"/>
                <a:gd name="T110" fmla="*/ 217 w 217"/>
                <a:gd name="T111" fmla="*/ 105 h 183"/>
                <a:gd name="T112" fmla="*/ 217 w 217"/>
                <a:gd name="T113" fmla="*/ 174 h 183"/>
                <a:gd name="T114" fmla="*/ 217 w 217"/>
                <a:gd name="T115" fmla="*/ 174 h 183"/>
                <a:gd name="T116" fmla="*/ 217 w 217"/>
                <a:gd name="T117" fmla="*/ 143 h 183"/>
                <a:gd name="T118" fmla="*/ 5 w 217"/>
                <a:gd name="T119" fmla="*/ 143 h 183"/>
                <a:gd name="T120" fmla="*/ 2 w 217"/>
                <a:gd name="T121" fmla="*/ 183 h 183"/>
                <a:gd name="T122" fmla="*/ 3 w 217"/>
                <a:gd name="T123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7" h="183">
                  <a:moveTo>
                    <a:pt x="3" y="182"/>
                  </a:moveTo>
                  <a:cubicBezTo>
                    <a:pt x="2" y="163"/>
                    <a:pt x="0" y="143"/>
                    <a:pt x="1" y="123"/>
                  </a:cubicBezTo>
                  <a:cubicBezTo>
                    <a:pt x="1" y="82"/>
                    <a:pt x="2" y="4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9"/>
                    <a:pt x="4" y="37"/>
                    <a:pt x="5" y="57"/>
                  </a:cubicBezTo>
                  <a:cubicBezTo>
                    <a:pt x="11" y="58"/>
                    <a:pt x="17" y="58"/>
                    <a:pt x="27" y="60"/>
                  </a:cubicBezTo>
                  <a:cubicBezTo>
                    <a:pt x="20" y="63"/>
                    <a:pt x="16" y="65"/>
                    <a:pt x="7" y="68"/>
                  </a:cubicBezTo>
                  <a:cubicBezTo>
                    <a:pt x="6" y="83"/>
                    <a:pt x="3" y="104"/>
                    <a:pt x="4" y="124"/>
                  </a:cubicBezTo>
                  <a:cubicBezTo>
                    <a:pt x="5" y="143"/>
                    <a:pt x="20" y="136"/>
                    <a:pt x="32" y="137"/>
                  </a:cubicBezTo>
                  <a:cubicBezTo>
                    <a:pt x="32" y="131"/>
                    <a:pt x="32" y="125"/>
                    <a:pt x="32" y="120"/>
                  </a:cubicBezTo>
                  <a:cubicBezTo>
                    <a:pt x="33" y="120"/>
                    <a:pt x="34" y="120"/>
                    <a:pt x="35" y="120"/>
                  </a:cubicBezTo>
                  <a:cubicBezTo>
                    <a:pt x="35" y="125"/>
                    <a:pt x="36" y="130"/>
                    <a:pt x="37" y="139"/>
                  </a:cubicBezTo>
                  <a:cubicBezTo>
                    <a:pt x="39" y="131"/>
                    <a:pt x="40" y="127"/>
                    <a:pt x="42" y="119"/>
                  </a:cubicBezTo>
                  <a:cubicBezTo>
                    <a:pt x="43" y="126"/>
                    <a:pt x="44" y="131"/>
                    <a:pt x="46" y="138"/>
                  </a:cubicBezTo>
                  <a:cubicBezTo>
                    <a:pt x="47" y="131"/>
                    <a:pt x="48" y="127"/>
                    <a:pt x="50" y="119"/>
                  </a:cubicBezTo>
                  <a:cubicBezTo>
                    <a:pt x="51" y="127"/>
                    <a:pt x="52" y="131"/>
                    <a:pt x="54" y="138"/>
                  </a:cubicBezTo>
                  <a:cubicBezTo>
                    <a:pt x="55" y="131"/>
                    <a:pt x="56" y="127"/>
                    <a:pt x="58" y="119"/>
                  </a:cubicBezTo>
                  <a:cubicBezTo>
                    <a:pt x="59" y="127"/>
                    <a:pt x="60" y="131"/>
                    <a:pt x="62" y="139"/>
                  </a:cubicBezTo>
                  <a:cubicBezTo>
                    <a:pt x="63" y="131"/>
                    <a:pt x="64" y="127"/>
                    <a:pt x="66" y="121"/>
                  </a:cubicBezTo>
                  <a:cubicBezTo>
                    <a:pt x="67" y="127"/>
                    <a:pt x="68" y="131"/>
                    <a:pt x="70" y="138"/>
                  </a:cubicBezTo>
                  <a:cubicBezTo>
                    <a:pt x="71" y="132"/>
                    <a:pt x="72" y="129"/>
                    <a:pt x="74" y="125"/>
                  </a:cubicBezTo>
                  <a:cubicBezTo>
                    <a:pt x="75" y="130"/>
                    <a:pt x="76" y="133"/>
                    <a:pt x="78" y="139"/>
                  </a:cubicBezTo>
                  <a:cubicBezTo>
                    <a:pt x="80" y="134"/>
                    <a:pt x="80" y="131"/>
                    <a:pt x="80" y="132"/>
                  </a:cubicBezTo>
                  <a:cubicBezTo>
                    <a:pt x="92" y="134"/>
                    <a:pt x="103" y="136"/>
                    <a:pt x="116" y="139"/>
                  </a:cubicBezTo>
                  <a:cubicBezTo>
                    <a:pt x="116" y="125"/>
                    <a:pt x="117" y="114"/>
                    <a:pt x="117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9" y="114"/>
                    <a:pt x="119" y="124"/>
                    <a:pt x="120" y="135"/>
                  </a:cubicBezTo>
                  <a:cubicBezTo>
                    <a:pt x="121" y="135"/>
                    <a:pt x="122" y="135"/>
                    <a:pt x="123" y="135"/>
                  </a:cubicBezTo>
                  <a:cubicBezTo>
                    <a:pt x="124" y="127"/>
                    <a:pt x="125" y="118"/>
                    <a:pt x="126" y="106"/>
                  </a:cubicBezTo>
                  <a:cubicBezTo>
                    <a:pt x="127" y="118"/>
                    <a:pt x="128" y="126"/>
                    <a:pt x="129" y="134"/>
                  </a:cubicBezTo>
                  <a:cubicBezTo>
                    <a:pt x="129" y="134"/>
                    <a:pt x="130" y="134"/>
                    <a:pt x="131" y="134"/>
                  </a:cubicBezTo>
                  <a:cubicBezTo>
                    <a:pt x="132" y="127"/>
                    <a:pt x="132" y="120"/>
                    <a:pt x="133" y="113"/>
                  </a:cubicBezTo>
                  <a:cubicBezTo>
                    <a:pt x="134" y="113"/>
                    <a:pt x="134" y="113"/>
                    <a:pt x="135" y="113"/>
                  </a:cubicBezTo>
                  <a:cubicBezTo>
                    <a:pt x="135" y="120"/>
                    <a:pt x="136" y="127"/>
                    <a:pt x="136" y="134"/>
                  </a:cubicBezTo>
                  <a:cubicBezTo>
                    <a:pt x="137" y="134"/>
                    <a:pt x="138" y="134"/>
                    <a:pt x="139" y="134"/>
                  </a:cubicBezTo>
                  <a:cubicBezTo>
                    <a:pt x="140" y="127"/>
                    <a:pt x="140" y="120"/>
                    <a:pt x="141" y="113"/>
                  </a:cubicBezTo>
                  <a:cubicBezTo>
                    <a:pt x="142" y="113"/>
                    <a:pt x="142" y="113"/>
                    <a:pt x="143" y="113"/>
                  </a:cubicBezTo>
                  <a:cubicBezTo>
                    <a:pt x="143" y="120"/>
                    <a:pt x="144" y="127"/>
                    <a:pt x="144" y="134"/>
                  </a:cubicBezTo>
                  <a:cubicBezTo>
                    <a:pt x="145" y="134"/>
                    <a:pt x="146" y="134"/>
                    <a:pt x="147" y="134"/>
                  </a:cubicBezTo>
                  <a:cubicBezTo>
                    <a:pt x="148" y="127"/>
                    <a:pt x="148" y="120"/>
                    <a:pt x="150" y="108"/>
                  </a:cubicBezTo>
                  <a:cubicBezTo>
                    <a:pt x="151" y="120"/>
                    <a:pt x="152" y="127"/>
                    <a:pt x="153" y="133"/>
                  </a:cubicBezTo>
                  <a:cubicBezTo>
                    <a:pt x="153" y="133"/>
                    <a:pt x="154" y="133"/>
                    <a:pt x="155" y="133"/>
                  </a:cubicBezTo>
                  <a:cubicBezTo>
                    <a:pt x="155" y="126"/>
                    <a:pt x="156" y="119"/>
                    <a:pt x="157" y="113"/>
                  </a:cubicBezTo>
                  <a:cubicBezTo>
                    <a:pt x="158" y="112"/>
                    <a:pt x="158" y="112"/>
                    <a:pt x="159" y="112"/>
                  </a:cubicBezTo>
                  <a:cubicBezTo>
                    <a:pt x="159" y="119"/>
                    <a:pt x="160" y="127"/>
                    <a:pt x="161" y="134"/>
                  </a:cubicBezTo>
                  <a:cubicBezTo>
                    <a:pt x="161" y="134"/>
                    <a:pt x="162" y="134"/>
                    <a:pt x="163" y="134"/>
                  </a:cubicBezTo>
                  <a:cubicBezTo>
                    <a:pt x="163" y="127"/>
                    <a:pt x="164" y="121"/>
                    <a:pt x="165" y="115"/>
                  </a:cubicBezTo>
                  <a:cubicBezTo>
                    <a:pt x="166" y="115"/>
                    <a:pt x="166" y="115"/>
                    <a:pt x="167" y="115"/>
                  </a:cubicBezTo>
                  <a:cubicBezTo>
                    <a:pt x="167" y="121"/>
                    <a:pt x="168" y="127"/>
                    <a:pt x="168" y="134"/>
                  </a:cubicBezTo>
                  <a:cubicBezTo>
                    <a:pt x="169" y="134"/>
                    <a:pt x="170" y="134"/>
                    <a:pt x="171" y="134"/>
                  </a:cubicBezTo>
                  <a:cubicBezTo>
                    <a:pt x="171" y="128"/>
                    <a:pt x="172" y="122"/>
                    <a:pt x="173" y="115"/>
                  </a:cubicBezTo>
                  <a:cubicBezTo>
                    <a:pt x="173" y="115"/>
                    <a:pt x="174" y="115"/>
                    <a:pt x="175" y="115"/>
                  </a:cubicBezTo>
                  <a:cubicBezTo>
                    <a:pt x="175" y="122"/>
                    <a:pt x="175" y="128"/>
                    <a:pt x="175" y="136"/>
                  </a:cubicBezTo>
                  <a:cubicBezTo>
                    <a:pt x="189" y="136"/>
                    <a:pt x="203" y="136"/>
                    <a:pt x="216" y="136"/>
                  </a:cubicBezTo>
                  <a:cubicBezTo>
                    <a:pt x="214" y="126"/>
                    <a:pt x="213" y="116"/>
                    <a:pt x="211" y="106"/>
                  </a:cubicBezTo>
                  <a:cubicBezTo>
                    <a:pt x="213" y="105"/>
                    <a:pt x="215" y="105"/>
                    <a:pt x="217" y="105"/>
                  </a:cubicBezTo>
                  <a:cubicBezTo>
                    <a:pt x="217" y="128"/>
                    <a:pt x="217" y="151"/>
                    <a:pt x="217" y="174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7" y="164"/>
                    <a:pt x="217" y="155"/>
                    <a:pt x="217" y="143"/>
                  </a:cubicBezTo>
                  <a:cubicBezTo>
                    <a:pt x="145" y="143"/>
                    <a:pt x="75" y="143"/>
                    <a:pt x="5" y="143"/>
                  </a:cubicBezTo>
                  <a:cubicBezTo>
                    <a:pt x="4" y="157"/>
                    <a:pt x="3" y="170"/>
                    <a:pt x="2" y="183"/>
                  </a:cubicBezTo>
                  <a:lnTo>
                    <a:pt x="3" y="182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89" name="Freeform 54"/>
            <p:cNvSpPr>
              <a:spLocks/>
            </p:cNvSpPr>
            <p:nvPr/>
          </p:nvSpPr>
          <p:spPr bwMode="auto">
            <a:xfrm>
              <a:off x="7169150" y="4456113"/>
              <a:ext cx="431800" cy="4763"/>
            </a:xfrm>
            <a:custGeom>
              <a:avLst/>
              <a:gdLst>
                <a:gd name="T0" fmla="*/ 0 w 207"/>
                <a:gd name="T1" fmla="*/ 2 h 2"/>
                <a:gd name="T2" fmla="*/ 62 w 207"/>
                <a:gd name="T3" fmla="*/ 1 h 2"/>
                <a:gd name="T4" fmla="*/ 207 w 207"/>
                <a:gd name="T5" fmla="*/ 2 h 2"/>
                <a:gd name="T6" fmla="*/ 0 w 207"/>
                <a:gd name="T7" fmla="*/ 2 h 2"/>
                <a:gd name="T8" fmla="*/ 0 w 20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">
                  <a:moveTo>
                    <a:pt x="0" y="2"/>
                  </a:moveTo>
                  <a:cubicBezTo>
                    <a:pt x="21" y="2"/>
                    <a:pt x="41" y="1"/>
                    <a:pt x="62" y="1"/>
                  </a:cubicBezTo>
                  <a:cubicBezTo>
                    <a:pt x="110" y="0"/>
                    <a:pt x="159" y="0"/>
                    <a:pt x="207" y="2"/>
                  </a:cubicBezTo>
                  <a:cubicBezTo>
                    <a:pt x="138" y="2"/>
                    <a:pt x="69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90" name="Freeform 55"/>
            <p:cNvSpPr>
              <a:spLocks/>
            </p:cNvSpPr>
            <p:nvPr/>
          </p:nvSpPr>
          <p:spPr bwMode="auto">
            <a:xfrm>
              <a:off x="7169150" y="4841876"/>
              <a:ext cx="401638" cy="6350"/>
            </a:xfrm>
            <a:custGeom>
              <a:avLst/>
              <a:gdLst>
                <a:gd name="T0" fmla="*/ 0 w 192"/>
                <a:gd name="T1" fmla="*/ 1 h 3"/>
                <a:gd name="T2" fmla="*/ 192 w 192"/>
                <a:gd name="T3" fmla="*/ 1 h 3"/>
                <a:gd name="T4" fmla="*/ 192 w 192"/>
                <a:gd name="T5" fmla="*/ 3 h 3"/>
                <a:gd name="T6" fmla="*/ 6 w 192"/>
                <a:gd name="T7" fmla="*/ 3 h 3"/>
                <a:gd name="T8" fmla="*/ 1 w 192"/>
                <a:gd name="T9" fmla="*/ 0 h 3"/>
                <a:gd name="T10" fmla="*/ 0 w 19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">
                  <a:moveTo>
                    <a:pt x="0" y="1"/>
                  </a:moveTo>
                  <a:cubicBezTo>
                    <a:pt x="64" y="1"/>
                    <a:pt x="128" y="1"/>
                    <a:pt x="192" y="1"/>
                  </a:cubicBezTo>
                  <a:cubicBezTo>
                    <a:pt x="192" y="2"/>
                    <a:pt x="192" y="2"/>
                    <a:pt x="192" y="3"/>
                  </a:cubicBezTo>
                  <a:cubicBezTo>
                    <a:pt x="130" y="3"/>
                    <a:pt x="68" y="3"/>
                    <a:pt x="6" y="3"/>
                  </a:cubicBezTo>
                  <a:cubicBezTo>
                    <a:pt x="4" y="3"/>
                    <a:pt x="3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91" name="Freeform 56"/>
            <p:cNvSpPr>
              <a:spLocks/>
            </p:cNvSpPr>
            <p:nvPr/>
          </p:nvSpPr>
          <p:spPr bwMode="auto">
            <a:xfrm>
              <a:off x="7208838" y="4476751"/>
              <a:ext cx="369888" cy="6350"/>
            </a:xfrm>
            <a:custGeom>
              <a:avLst/>
              <a:gdLst>
                <a:gd name="T0" fmla="*/ 177 w 177"/>
                <a:gd name="T1" fmla="*/ 3 h 3"/>
                <a:gd name="T2" fmla="*/ 0 w 177"/>
                <a:gd name="T3" fmla="*/ 3 h 3"/>
                <a:gd name="T4" fmla="*/ 0 w 177"/>
                <a:gd name="T5" fmla="*/ 0 h 3"/>
                <a:gd name="T6" fmla="*/ 177 w 177"/>
                <a:gd name="T7" fmla="*/ 0 h 3"/>
                <a:gd name="T8" fmla="*/ 177 w 17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3">
                  <a:moveTo>
                    <a:pt x="177" y="3"/>
                  </a:moveTo>
                  <a:cubicBezTo>
                    <a:pt x="118" y="3"/>
                    <a:pt x="59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9" y="0"/>
                    <a:pt x="118" y="0"/>
                    <a:pt x="177" y="0"/>
                  </a:cubicBezTo>
                  <a:cubicBezTo>
                    <a:pt x="177" y="1"/>
                    <a:pt x="177" y="2"/>
                    <a:pt x="177" y="3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  <p:sp>
          <p:nvSpPr>
            <p:cNvPr id="92" name="Freeform 57"/>
            <p:cNvSpPr>
              <a:spLocks/>
            </p:cNvSpPr>
            <p:nvPr/>
          </p:nvSpPr>
          <p:spPr bwMode="auto">
            <a:xfrm>
              <a:off x="7392988" y="4579938"/>
              <a:ext cx="47625" cy="138113"/>
            </a:xfrm>
            <a:custGeom>
              <a:avLst/>
              <a:gdLst>
                <a:gd name="T0" fmla="*/ 0 w 23"/>
                <a:gd name="T1" fmla="*/ 0 h 66"/>
                <a:gd name="T2" fmla="*/ 23 w 23"/>
                <a:gd name="T3" fmla="*/ 5 h 66"/>
                <a:gd name="T4" fmla="*/ 22 w 23"/>
                <a:gd name="T5" fmla="*/ 8 h 66"/>
                <a:gd name="T6" fmla="*/ 2 w 23"/>
                <a:gd name="T7" fmla="*/ 4 h 66"/>
                <a:gd name="T8" fmla="*/ 2 w 23"/>
                <a:gd name="T9" fmla="*/ 66 h 66"/>
                <a:gd name="T10" fmla="*/ 0 w 23"/>
                <a:gd name="T11" fmla="*/ 66 h 66"/>
                <a:gd name="T12" fmla="*/ 0 w 23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6">
                  <a:moveTo>
                    <a:pt x="0" y="0"/>
                  </a:moveTo>
                  <a:cubicBezTo>
                    <a:pt x="9" y="2"/>
                    <a:pt x="16" y="4"/>
                    <a:pt x="23" y="5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16" y="7"/>
                    <a:pt x="10" y="5"/>
                    <a:pt x="2" y="4"/>
                  </a:cubicBezTo>
                  <a:cubicBezTo>
                    <a:pt x="2" y="26"/>
                    <a:pt x="2" y="4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ubicBezTo>
                    <a:pt x="0" y="45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7F6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5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5;p65"/>
          <p:cNvSpPr txBox="1">
            <a:spLocks/>
          </p:cNvSpPr>
          <p:nvPr/>
        </p:nvSpPr>
        <p:spPr>
          <a:xfrm>
            <a:off x="714125" y="54682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413B41"/>
                </a:solidFill>
                <a:effectLst/>
                <a:uLnTx/>
                <a:uFillTx/>
                <a:latin typeface="Libre Baskerville"/>
                <a:sym typeface="Libre Baskerville"/>
              </a:rPr>
              <a:t>Conclusions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rgbClr val="413B4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966;p65"/>
          <p:cNvSpPr txBox="1">
            <a:spLocks/>
          </p:cNvSpPr>
          <p:nvPr/>
        </p:nvSpPr>
        <p:spPr>
          <a:xfrm>
            <a:off x="712631" y="1945612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13B4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Here you can talk about the conclusions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13B4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" name="Google Shape;967;p65"/>
          <p:cNvSpPr txBox="1">
            <a:spLocks/>
          </p:cNvSpPr>
          <p:nvPr/>
        </p:nvSpPr>
        <p:spPr>
          <a:xfrm>
            <a:off x="0" y="1453837"/>
            <a:ext cx="267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13B41"/>
                </a:solidFill>
                <a:effectLst/>
                <a:uLnTx/>
                <a:uFillTx/>
                <a:latin typeface="Libre Baskerville"/>
                <a:sym typeface="Libre Baskerville"/>
              </a:rPr>
              <a:t>Conclusión A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413B4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5" name="Google Shape;968;p65"/>
          <p:cNvSpPr txBox="1">
            <a:spLocks/>
          </p:cNvSpPr>
          <p:nvPr/>
        </p:nvSpPr>
        <p:spPr>
          <a:xfrm>
            <a:off x="696318" y="4137728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Here you can talk about the conclusions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6" name="Google Shape;969;p65"/>
          <p:cNvSpPr txBox="1">
            <a:spLocks/>
          </p:cNvSpPr>
          <p:nvPr/>
        </p:nvSpPr>
        <p:spPr>
          <a:xfrm>
            <a:off x="-16313" y="3641865"/>
            <a:ext cx="267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Libre Baskerville"/>
                <a:sym typeface="Libre Baskerville"/>
              </a:rPr>
              <a:t>Conclusión B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7" name="Google Shape;970;p65"/>
          <p:cNvSpPr txBox="1">
            <a:spLocks/>
          </p:cNvSpPr>
          <p:nvPr/>
        </p:nvSpPr>
        <p:spPr>
          <a:xfrm>
            <a:off x="6537792" y="1930301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13B4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Here you can talk about the conclusions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413B4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8" name="Google Shape;971;p65"/>
          <p:cNvSpPr txBox="1">
            <a:spLocks/>
          </p:cNvSpPr>
          <p:nvPr/>
        </p:nvSpPr>
        <p:spPr>
          <a:xfrm>
            <a:off x="6537800" y="1438526"/>
            <a:ext cx="267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13B41"/>
                </a:solidFill>
                <a:effectLst/>
                <a:uLnTx/>
                <a:uFillTx/>
                <a:latin typeface="Libre Baskerville"/>
                <a:sym typeface="Libre Baskerville"/>
              </a:rPr>
              <a:t>Conclusión C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413B4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9" name="Google Shape;972;p65"/>
          <p:cNvSpPr txBox="1">
            <a:spLocks/>
          </p:cNvSpPr>
          <p:nvPr/>
        </p:nvSpPr>
        <p:spPr>
          <a:xfrm>
            <a:off x="6537792" y="4196251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Here you can talk about the conclusions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0" name="Google Shape;973;p65"/>
          <p:cNvSpPr txBox="1">
            <a:spLocks/>
          </p:cNvSpPr>
          <p:nvPr/>
        </p:nvSpPr>
        <p:spPr>
          <a:xfrm>
            <a:off x="6537800" y="3700390"/>
            <a:ext cx="267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Libre Baskerville"/>
                <a:sym typeface="Libre Baskerville"/>
              </a:rPr>
              <a:t>Conclusión D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818900" y="2381869"/>
            <a:ext cx="3506149" cy="2440044"/>
          </a:xfrm>
          <a:custGeom>
            <a:avLst/>
            <a:gdLst>
              <a:gd name="T0" fmla="*/ 20 w 885"/>
              <a:gd name="T1" fmla="*/ 196 h 616"/>
              <a:gd name="T2" fmla="*/ 100 w 885"/>
              <a:gd name="T3" fmla="*/ 146 h 616"/>
              <a:gd name="T4" fmla="*/ 224 w 885"/>
              <a:gd name="T5" fmla="*/ 13 h 616"/>
              <a:gd name="T6" fmla="*/ 292 w 885"/>
              <a:gd name="T7" fmla="*/ 96 h 616"/>
              <a:gd name="T8" fmla="*/ 342 w 885"/>
              <a:gd name="T9" fmla="*/ 175 h 616"/>
              <a:gd name="T10" fmla="*/ 401 w 885"/>
              <a:gd name="T11" fmla="*/ 122 h 616"/>
              <a:gd name="T12" fmla="*/ 705 w 885"/>
              <a:gd name="T13" fmla="*/ 175 h 616"/>
              <a:gd name="T14" fmla="*/ 785 w 885"/>
              <a:gd name="T15" fmla="*/ 60 h 616"/>
              <a:gd name="T16" fmla="*/ 813 w 885"/>
              <a:gd name="T17" fmla="*/ 34 h 616"/>
              <a:gd name="T18" fmla="*/ 840 w 885"/>
              <a:gd name="T19" fmla="*/ 99 h 616"/>
              <a:gd name="T20" fmla="*/ 849 w 885"/>
              <a:gd name="T21" fmla="*/ 176 h 616"/>
              <a:gd name="T22" fmla="*/ 840 w 885"/>
              <a:gd name="T23" fmla="*/ 265 h 616"/>
              <a:gd name="T24" fmla="*/ 804 w 885"/>
              <a:gd name="T25" fmla="*/ 616 h 616"/>
              <a:gd name="T26" fmla="*/ 45 w 885"/>
              <a:gd name="T27" fmla="*/ 579 h 616"/>
              <a:gd name="T28" fmla="*/ 427 w 885"/>
              <a:gd name="T29" fmla="*/ 261 h 616"/>
              <a:gd name="T30" fmla="*/ 75 w 885"/>
              <a:gd name="T31" fmla="*/ 586 h 616"/>
              <a:gd name="T32" fmla="*/ 427 w 885"/>
              <a:gd name="T33" fmla="*/ 261 h 616"/>
              <a:gd name="T34" fmla="*/ 459 w 885"/>
              <a:gd name="T35" fmla="*/ 586 h 616"/>
              <a:gd name="T36" fmla="*/ 811 w 885"/>
              <a:gd name="T37" fmla="*/ 261 h 616"/>
              <a:gd name="T38" fmla="*/ 49 w 885"/>
              <a:gd name="T39" fmla="*/ 205 h 616"/>
              <a:gd name="T40" fmla="*/ 254 w 885"/>
              <a:gd name="T41" fmla="*/ 232 h 616"/>
              <a:gd name="T42" fmla="*/ 835 w 885"/>
              <a:gd name="T43" fmla="*/ 205 h 616"/>
              <a:gd name="T44" fmla="*/ 262 w 885"/>
              <a:gd name="T45" fmla="*/ 176 h 616"/>
              <a:gd name="T46" fmla="*/ 129 w 885"/>
              <a:gd name="T47" fmla="*/ 98 h 616"/>
              <a:gd name="T48" fmla="*/ 262 w 885"/>
              <a:gd name="T49" fmla="*/ 176 h 616"/>
              <a:gd name="T50" fmla="*/ 506 w 885"/>
              <a:gd name="T51" fmla="*/ 152 h 616"/>
              <a:gd name="T52" fmla="*/ 371 w 885"/>
              <a:gd name="T53" fmla="*/ 161 h 616"/>
              <a:gd name="T54" fmla="*/ 490 w 885"/>
              <a:gd name="T55" fmla="*/ 177 h 616"/>
              <a:gd name="T56" fmla="*/ 544 w 885"/>
              <a:gd name="T57" fmla="*/ 151 h 616"/>
              <a:gd name="T58" fmla="*/ 556 w 885"/>
              <a:gd name="T59" fmla="*/ 176 h 616"/>
              <a:gd name="T60" fmla="*/ 683 w 885"/>
              <a:gd name="T61" fmla="*/ 151 h 616"/>
              <a:gd name="T62" fmla="*/ 786 w 885"/>
              <a:gd name="T63" fmla="*/ 181 h 616"/>
              <a:gd name="T64" fmla="*/ 809 w 885"/>
              <a:gd name="T65" fmla="*/ 99 h 616"/>
              <a:gd name="T66" fmla="*/ 786 w 885"/>
              <a:gd name="T67" fmla="*/ 181 h 616"/>
              <a:gd name="T68" fmla="*/ 160 w 885"/>
              <a:gd name="T69" fmla="*/ 64 h 616"/>
              <a:gd name="T70" fmla="*/ 220 w 885"/>
              <a:gd name="T71" fmla="*/ 73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5" h="616">
                <a:moveTo>
                  <a:pt x="45" y="264"/>
                </a:moveTo>
                <a:cubicBezTo>
                  <a:pt x="0" y="254"/>
                  <a:pt x="15" y="217"/>
                  <a:pt x="20" y="196"/>
                </a:cubicBezTo>
                <a:cubicBezTo>
                  <a:pt x="31" y="154"/>
                  <a:pt x="72" y="193"/>
                  <a:pt x="99" y="168"/>
                </a:cubicBezTo>
                <a:cubicBezTo>
                  <a:pt x="99" y="166"/>
                  <a:pt x="102" y="155"/>
                  <a:pt x="100" y="146"/>
                </a:cubicBezTo>
                <a:cubicBezTo>
                  <a:pt x="84" y="78"/>
                  <a:pt x="134" y="45"/>
                  <a:pt x="174" y="8"/>
                </a:cubicBezTo>
                <a:cubicBezTo>
                  <a:pt x="182" y="0"/>
                  <a:pt x="212" y="4"/>
                  <a:pt x="224" y="13"/>
                </a:cubicBezTo>
                <a:cubicBezTo>
                  <a:pt x="248" y="29"/>
                  <a:pt x="267" y="52"/>
                  <a:pt x="287" y="73"/>
                </a:cubicBezTo>
                <a:cubicBezTo>
                  <a:pt x="292" y="78"/>
                  <a:pt x="292" y="88"/>
                  <a:pt x="292" y="96"/>
                </a:cubicBezTo>
                <a:cubicBezTo>
                  <a:pt x="292" y="122"/>
                  <a:pt x="292" y="148"/>
                  <a:pt x="292" y="175"/>
                </a:cubicBezTo>
                <a:cubicBezTo>
                  <a:pt x="310" y="175"/>
                  <a:pt x="326" y="175"/>
                  <a:pt x="342" y="175"/>
                </a:cubicBezTo>
                <a:cubicBezTo>
                  <a:pt x="343" y="175"/>
                  <a:pt x="345" y="173"/>
                  <a:pt x="346" y="171"/>
                </a:cubicBezTo>
                <a:cubicBezTo>
                  <a:pt x="350" y="123"/>
                  <a:pt x="350" y="122"/>
                  <a:pt x="401" y="122"/>
                </a:cubicBezTo>
                <a:cubicBezTo>
                  <a:pt x="483" y="122"/>
                  <a:pt x="565" y="122"/>
                  <a:pt x="647" y="122"/>
                </a:cubicBezTo>
                <a:cubicBezTo>
                  <a:pt x="701" y="122"/>
                  <a:pt x="701" y="123"/>
                  <a:pt x="705" y="175"/>
                </a:cubicBezTo>
                <a:cubicBezTo>
                  <a:pt x="721" y="175"/>
                  <a:pt x="737" y="175"/>
                  <a:pt x="753" y="175"/>
                </a:cubicBezTo>
                <a:cubicBezTo>
                  <a:pt x="773" y="140"/>
                  <a:pt x="732" y="89"/>
                  <a:pt x="785" y="60"/>
                </a:cubicBezTo>
                <a:cubicBezTo>
                  <a:pt x="785" y="47"/>
                  <a:pt x="785" y="33"/>
                  <a:pt x="785" y="17"/>
                </a:cubicBezTo>
                <a:cubicBezTo>
                  <a:pt x="804" y="9"/>
                  <a:pt x="814" y="12"/>
                  <a:pt x="813" y="34"/>
                </a:cubicBezTo>
                <a:cubicBezTo>
                  <a:pt x="812" y="50"/>
                  <a:pt x="808" y="68"/>
                  <a:pt x="833" y="72"/>
                </a:cubicBezTo>
                <a:cubicBezTo>
                  <a:pt x="837" y="72"/>
                  <a:pt x="839" y="90"/>
                  <a:pt x="840" y="99"/>
                </a:cubicBezTo>
                <a:cubicBezTo>
                  <a:pt x="841" y="119"/>
                  <a:pt x="839" y="138"/>
                  <a:pt x="840" y="158"/>
                </a:cubicBezTo>
                <a:cubicBezTo>
                  <a:pt x="841" y="164"/>
                  <a:pt x="844" y="175"/>
                  <a:pt x="849" y="176"/>
                </a:cubicBezTo>
                <a:cubicBezTo>
                  <a:pt x="885" y="188"/>
                  <a:pt x="863" y="217"/>
                  <a:pt x="866" y="237"/>
                </a:cubicBezTo>
                <a:cubicBezTo>
                  <a:pt x="867" y="246"/>
                  <a:pt x="853" y="257"/>
                  <a:pt x="840" y="265"/>
                </a:cubicBezTo>
                <a:cubicBezTo>
                  <a:pt x="840" y="370"/>
                  <a:pt x="839" y="475"/>
                  <a:pt x="841" y="580"/>
                </a:cubicBezTo>
                <a:cubicBezTo>
                  <a:pt x="841" y="609"/>
                  <a:pt x="832" y="616"/>
                  <a:pt x="804" y="616"/>
                </a:cubicBezTo>
                <a:cubicBezTo>
                  <a:pt x="563" y="615"/>
                  <a:pt x="322" y="615"/>
                  <a:pt x="81" y="616"/>
                </a:cubicBezTo>
                <a:cubicBezTo>
                  <a:pt x="52" y="616"/>
                  <a:pt x="44" y="607"/>
                  <a:pt x="45" y="579"/>
                </a:cubicBezTo>
                <a:cubicBezTo>
                  <a:pt x="46" y="474"/>
                  <a:pt x="45" y="369"/>
                  <a:pt x="45" y="264"/>
                </a:cubicBezTo>
                <a:close/>
                <a:moveTo>
                  <a:pt x="427" y="261"/>
                </a:moveTo>
                <a:cubicBezTo>
                  <a:pt x="308" y="261"/>
                  <a:pt x="192" y="261"/>
                  <a:pt x="75" y="261"/>
                </a:cubicBezTo>
                <a:cubicBezTo>
                  <a:pt x="75" y="371"/>
                  <a:pt x="75" y="478"/>
                  <a:pt x="75" y="586"/>
                </a:cubicBezTo>
                <a:cubicBezTo>
                  <a:pt x="194" y="586"/>
                  <a:pt x="310" y="586"/>
                  <a:pt x="427" y="586"/>
                </a:cubicBezTo>
                <a:cubicBezTo>
                  <a:pt x="427" y="477"/>
                  <a:pt x="427" y="370"/>
                  <a:pt x="427" y="261"/>
                </a:cubicBezTo>
                <a:close/>
                <a:moveTo>
                  <a:pt x="459" y="261"/>
                </a:moveTo>
                <a:cubicBezTo>
                  <a:pt x="459" y="371"/>
                  <a:pt x="459" y="479"/>
                  <a:pt x="459" y="586"/>
                </a:cubicBezTo>
                <a:cubicBezTo>
                  <a:pt x="578" y="586"/>
                  <a:pt x="695" y="586"/>
                  <a:pt x="811" y="586"/>
                </a:cubicBezTo>
                <a:cubicBezTo>
                  <a:pt x="811" y="476"/>
                  <a:pt x="811" y="369"/>
                  <a:pt x="811" y="261"/>
                </a:cubicBezTo>
                <a:cubicBezTo>
                  <a:pt x="693" y="261"/>
                  <a:pt x="577" y="261"/>
                  <a:pt x="459" y="261"/>
                </a:cubicBezTo>
                <a:close/>
                <a:moveTo>
                  <a:pt x="49" y="205"/>
                </a:moveTo>
                <a:cubicBezTo>
                  <a:pt x="39" y="230"/>
                  <a:pt x="51" y="232"/>
                  <a:pt x="69" y="232"/>
                </a:cubicBezTo>
                <a:cubicBezTo>
                  <a:pt x="131" y="232"/>
                  <a:pt x="193" y="232"/>
                  <a:pt x="254" y="232"/>
                </a:cubicBezTo>
                <a:cubicBezTo>
                  <a:pt x="440" y="232"/>
                  <a:pt x="626" y="232"/>
                  <a:pt x="813" y="232"/>
                </a:cubicBezTo>
                <a:cubicBezTo>
                  <a:pt x="830" y="232"/>
                  <a:pt x="850" y="234"/>
                  <a:pt x="835" y="205"/>
                </a:cubicBezTo>
                <a:cubicBezTo>
                  <a:pt x="573" y="205"/>
                  <a:pt x="312" y="205"/>
                  <a:pt x="49" y="205"/>
                </a:cubicBezTo>
                <a:close/>
                <a:moveTo>
                  <a:pt x="262" y="176"/>
                </a:moveTo>
                <a:cubicBezTo>
                  <a:pt x="262" y="147"/>
                  <a:pt x="262" y="122"/>
                  <a:pt x="262" y="98"/>
                </a:cubicBezTo>
                <a:cubicBezTo>
                  <a:pt x="216" y="98"/>
                  <a:pt x="172" y="98"/>
                  <a:pt x="129" y="98"/>
                </a:cubicBezTo>
                <a:cubicBezTo>
                  <a:pt x="129" y="125"/>
                  <a:pt x="129" y="150"/>
                  <a:pt x="129" y="176"/>
                </a:cubicBezTo>
                <a:cubicBezTo>
                  <a:pt x="174" y="176"/>
                  <a:pt x="217" y="176"/>
                  <a:pt x="262" y="176"/>
                </a:cubicBezTo>
                <a:close/>
                <a:moveTo>
                  <a:pt x="514" y="161"/>
                </a:moveTo>
                <a:cubicBezTo>
                  <a:pt x="511" y="158"/>
                  <a:pt x="509" y="155"/>
                  <a:pt x="506" y="152"/>
                </a:cubicBezTo>
                <a:cubicBezTo>
                  <a:pt x="463" y="152"/>
                  <a:pt x="420" y="152"/>
                  <a:pt x="377" y="152"/>
                </a:cubicBezTo>
                <a:cubicBezTo>
                  <a:pt x="375" y="155"/>
                  <a:pt x="373" y="158"/>
                  <a:pt x="371" y="161"/>
                </a:cubicBezTo>
                <a:cubicBezTo>
                  <a:pt x="379" y="166"/>
                  <a:pt x="387" y="176"/>
                  <a:pt x="395" y="177"/>
                </a:cubicBezTo>
                <a:cubicBezTo>
                  <a:pt x="427" y="178"/>
                  <a:pt x="459" y="178"/>
                  <a:pt x="490" y="177"/>
                </a:cubicBezTo>
                <a:cubicBezTo>
                  <a:pt x="499" y="176"/>
                  <a:pt x="506" y="166"/>
                  <a:pt x="514" y="161"/>
                </a:cubicBezTo>
                <a:close/>
                <a:moveTo>
                  <a:pt x="544" y="151"/>
                </a:moveTo>
                <a:cubicBezTo>
                  <a:pt x="541" y="154"/>
                  <a:pt x="538" y="157"/>
                  <a:pt x="535" y="160"/>
                </a:cubicBezTo>
                <a:cubicBezTo>
                  <a:pt x="542" y="166"/>
                  <a:pt x="549" y="176"/>
                  <a:pt x="556" y="176"/>
                </a:cubicBezTo>
                <a:cubicBezTo>
                  <a:pt x="590" y="178"/>
                  <a:pt x="625" y="178"/>
                  <a:pt x="659" y="176"/>
                </a:cubicBezTo>
                <a:cubicBezTo>
                  <a:pt x="665" y="176"/>
                  <a:pt x="671" y="164"/>
                  <a:pt x="683" y="151"/>
                </a:cubicBezTo>
                <a:cubicBezTo>
                  <a:pt x="628" y="151"/>
                  <a:pt x="586" y="151"/>
                  <a:pt x="544" y="151"/>
                </a:cubicBezTo>
                <a:close/>
                <a:moveTo>
                  <a:pt x="786" y="181"/>
                </a:moveTo>
                <a:cubicBezTo>
                  <a:pt x="798" y="176"/>
                  <a:pt x="811" y="173"/>
                  <a:pt x="811" y="170"/>
                </a:cubicBezTo>
                <a:cubicBezTo>
                  <a:pt x="812" y="146"/>
                  <a:pt x="811" y="122"/>
                  <a:pt x="809" y="99"/>
                </a:cubicBezTo>
                <a:cubicBezTo>
                  <a:pt x="809" y="97"/>
                  <a:pt x="794" y="97"/>
                  <a:pt x="786" y="96"/>
                </a:cubicBezTo>
                <a:cubicBezTo>
                  <a:pt x="786" y="125"/>
                  <a:pt x="786" y="149"/>
                  <a:pt x="786" y="181"/>
                </a:cubicBezTo>
                <a:close/>
                <a:moveTo>
                  <a:pt x="192" y="29"/>
                </a:moveTo>
                <a:cubicBezTo>
                  <a:pt x="182" y="40"/>
                  <a:pt x="171" y="53"/>
                  <a:pt x="160" y="64"/>
                </a:cubicBezTo>
                <a:cubicBezTo>
                  <a:pt x="185" y="64"/>
                  <a:pt x="208" y="64"/>
                  <a:pt x="232" y="64"/>
                </a:cubicBezTo>
                <a:cubicBezTo>
                  <a:pt x="228" y="67"/>
                  <a:pt x="224" y="70"/>
                  <a:pt x="220" y="73"/>
                </a:cubicBezTo>
                <a:cubicBezTo>
                  <a:pt x="211" y="59"/>
                  <a:pt x="202" y="45"/>
                  <a:pt x="192" y="29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3228591" y="1453837"/>
            <a:ext cx="2691292" cy="654150"/>
          </a:xfrm>
          <a:custGeom>
            <a:avLst/>
            <a:gdLst>
              <a:gd name="T0" fmla="*/ 276 w 680"/>
              <a:gd name="T1" fmla="*/ 55 h 165"/>
              <a:gd name="T2" fmla="*/ 311 w 680"/>
              <a:gd name="T3" fmla="*/ 1 h 165"/>
              <a:gd name="T4" fmla="*/ 313 w 680"/>
              <a:gd name="T5" fmla="*/ 52 h 165"/>
              <a:gd name="T6" fmla="*/ 365 w 680"/>
              <a:gd name="T7" fmla="*/ 52 h 165"/>
              <a:gd name="T8" fmla="*/ 368 w 680"/>
              <a:gd name="T9" fmla="*/ 4 h 165"/>
              <a:gd name="T10" fmla="*/ 396 w 680"/>
              <a:gd name="T11" fmla="*/ 55 h 165"/>
              <a:gd name="T12" fmla="*/ 573 w 680"/>
              <a:gd name="T13" fmla="*/ 54 h 165"/>
              <a:gd name="T14" fmla="*/ 649 w 680"/>
              <a:gd name="T15" fmla="*/ 95 h 165"/>
              <a:gd name="T16" fmla="*/ 680 w 680"/>
              <a:gd name="T17" fmla="*/ 157 h 165"/>
              <a:gd name="T18" fmla="*/ 610 w 680"/>
              <a:gd name="T19" fmla="*/ 164 h 165"/>
              <a:gd name="T20" fmla="*/ 32 w 680"/>
              <a:gd name="T21" fmla="*/ 164 h 165"/>
              <a:gd name="T22" fmla="*/ 0 w 680"/>
              <a:gd name="T23" fmla="*/ 158 h 165"/>
              <a:gd name="T24" fmla="*/ 11 w 680"/>
              <a:gd name="T25" fmla="*/ 124 h 165"/>
              <a:gd name="T26" fmla="*/ 140 w 680"/>
              <a:gd name="T27" fmla="*/ 54 h 165"/>
              <a:gd name="T28" fmla="*/ 276 w 680"/>
              <a:gd name="T29" fmla="*/ 55 h 165"/>
              <a:gd name="T30" fmla="*/ 637 w 680"/>
              <a:gd name="T31" fmla="*/ 137 h 165"/>
              <a:gd name="T32" fmla="*/ 558 w 680"/>
              <a:gd name="T33" fmla="*/ 81 h 165"/>
              <a:gd name="T34" fmla="*/ 111 w 680"/>
              <a:gd name="T35" fmla="*/ 82 h 165"/>
              <a:gd name="T36" fmla="*/ 46 w 680"/>
              <a:gd name="T37" fmla="*/ 137 h 165"/>
              <a:gd name="T38" fmla="*/ 637 w 680"/>
              <a:gd name="T39" fmla="*/ 13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0" h="165">
                <a:moveTo>
                  <a:pt x="276" y="55"/>
                </a:moveTo>
                <a:cubicBezTo>
                  <a:pt x="297" y="38"/>
                  <a:pt x="265" y="0"/>
                  <a:pt x="311" y="1"/>
                </a:cubicBezTo>
                <a:cubicBezTo>
                  <a:pt x="312" y="19"/>
                  <a:pt x="312" y="34"/>
                  <a:pt x="313" y="52"/>
                </a:cubicBezTo>
                <a:cubicBezTo>
                  <a:pt x="330" y="52"/>
                  <a:pt x="346" y="52"/>
                  <a:pt x="365" y="52"/>
                </a:cubicBezTo>
                <a:cubicBezTo>
                  <a:pt x="366" y="37"/>
                  <a:pt x="367" y="20"/>
                  <a:pt x="368" y="4"/>
                </a:cubicBezTo>
                <a:cubicBezTo>
                  <a:pt x="393" y="2"/>
                  <a:pt x="393" y="2"/>
                  <a:pt x="396" y="55"/>
                </a:cubicBezTo>
                <a:cubicBezTo>
                  <a:pt x="455" y="55"/>
                  <a:pt x="514" y="57"/>
                  <a:pt x="573" y="54"/>
                </a:cubicBezTo>
                <a:cubicBezTo>
                  <a:pt x="609" y="52"/>
                  <a:pt x="634" y="61"/>
                  <a:pt x="649" y="95"/>
                </a:cubicBezTo>
                <a:cubicBezTo>
                  <a:pt x="658" y="116"/>
                  <a:pt x="669" y="136"/>
                  <a:pt x="680" y="157"/>
                </a:cubicBezTo>
                <a:cubicBezTo>
                  <a:pt x="657" y="160"/>
                  <a:pt x="634" y="164"/>
                  <a:pt x="610" y="164"/>
                </a:cubicBezTo>
                <a:cubicBezTo>
                  <a:pt x="418" y="165"/>
                  <a:pt x="225" y="165"/>
                  <a:pt x="32" y="164"/>
                </a:cubicBezTo>
                <a:cubicBezTo>
                  <a:pt x="21" y="164"/>
                  <a:pt x="11" y="160"/>
                  <a:pt x="0" y="158"/>
                </a:cubicBezTo>
                <a:cubicBezTo>
                  <a:pt x="4" y="147"/>
                  <a:pt x="7" y="135"/>
                  <a:pt x="11" y="124"/>
                </a:cubicBezTo>
                <a:cubicBezTo>
                  <a:pt x="35" y="66"/>
                  <a:pt x="77" y="46"/>
                  <a:pt x="140" y="54"/>
                </a:cubicBezTo>
                <a:cubicBezTo>
                  <a:pt x="186" y="60"/>
                  <a:pt x="233" y="55"/>
                  <a:pt x="276" y="55"/>
                </a:cubicBezTo>
                <a:close/>
                <a:moveTo>
                  <a:pt x="637" y="137"/>
                </a:moveTo>
                <a:cubicBezTo>
                  <a:pt x="623" y="97"/>
                  <a:pt x="602" y="80"/>
                  <a:pt x="558" y="81"/>
                </a:cubicBezTo>
                <a:cubicBezTo>
                  <a:pt x="409" y="84"/>
                  <a:pt x="260" y="82"/>
                  <a:pt x="111" y="82"/>
                </a:cubicBezTo>
                <a:cubicBezTo>
                  <a:pt x="68" y="82"/>
                  <a:pt x="57" y="92"/>
                  <a:pt x="46" y="137"/>
                </a:cubicBezTo>
                <a:cubicBezTo>
                  <a:pt x="242" y="137"/>
                  <a:pt x="438" y="137"/>
                  <a:pt x="637" y="137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3212748" y="3950469"/>
            <a:ext cx="1199650" cy="658677"/>
          </a:xfrm>
          <a:custGeom>
            <a:avLst/>
            <a:gdLst>
              <a:gd name="T0" fmla="*/ 150 w 303"/>
              <a:gd name="T1" fmla="*/ 165 h 166"/>
              <a:gd name="T2" fmla="*/ 27 w 303"/>
              <a:gd name="T3" fmla="*/ 165 h 166"/>
              <a:gd name="T4" fmla="*/ 1 w 303"/>
              <a:gd name="T5" fmla="*/ 139 h 166"/>
              <a:gd name="T6" fmla="*/ 1 w 303"/>
              <a:gd name="T7" fmla="*/ 26 h 166"/>
              <a:gd name="T8" fmla="*/ 27 w 303"/>
              <a:gd name="T9" fmla="*/ 0 h 166"/>
              <a:gd name="T10" fmla="*/ 277 w 303"/>
              <a:gd name="T11" fmla="*/ 0 h 166"/>
              <a:gd name="T12" fmla="*/ 303 w 303"/>
              <a:gd name="T13" fmla="*/ 26 h 166"/>
              <a:gd name="T14" fmla="*/ 303 w 303"/>
              <a:gd name="T15" fmla="*/ 139 h 166"/>
              <a:gd name="T16" fmla="*/ 277 w 303"/>
              <a:gd name="T17" fmla="*/ 165 h 166"/>
              <a:gd name="T18" fmla="*/ 150 w 303"/>
              <a:gd name="T19" fmla="*/ 165 h 166"/>
              <a:gd name="T20" fmla="*/ 30 w 303"/>
              <a:gd name="T21" fmla="*/ 80 h 166"/>
              <a:gd name="T22" fmla="*/ 274 w 303"/>
              <a:gd name="T23" fmla="*/ 80 h 166"/>
              <a:gd name="T24" fmla="*/ 274 w 303"/>
              <a:gd name="T25" fmla="*/ 30 h 166"/>
              <a:gd name="T26" fmla="*/ 30 w 303"/>
              <a:gd name="T27" fmla="*/ 30 h 166"/>
              <a:gd name="T28" fmla="*/ 30 w 303"/>
              <a:gd name="T29" fmla="*/ 80 h 166"/>
              <a:gd name="T30" fmla="*/ 26 w 303"/>
              <a:gd name="T31" fmla="*/ 128 h 166"/>
              <a:gd name="T32" fmla="*/ 32 w 303"/>
              <a:gd name="T33" fmla="*/ 138 h 166"/>
              <a:gd name="T34" fmla="*/ 257 w 303"/>
              <a:gd name="T35" fmla="*/ 137 h 166"/>
              <a:gd name="T36" fmla="*/ 277 w 303"/>
              <a:gd name="T37" fmla="*/ 118 h 166"/>
              <a:gd name="T38" fmla="*/ 48 w 303"/>
              <a:gd name="T39" fmla="*/ 111 h 166"/>
              <a:gd name="T40" fmla="*/ 26 w 303"/>
              <a:gd name="T41" fmla="*/ 12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3" h="166">
                <a:moveTo>
                  <a:pt x="150" y="165"/>
                </a:moveTo>
                <a:cubicBezTo>
                  <a:pt x="109" y="165"/>
                  <a:pt x="68" y="164"/>
                  <a:pt x="27" y="165"/>
                </a:cubicBezTo>
                <a:cubicBezTo>
                  <a:pt x="8" y="166"/>
                  <a:pt x="0" y="158"/>
                  <a:pt x="1" y="139"/>
                </a:cubicBezTo>
                <a:cubicBezTo>
                  <a:pt x="2" y="102"/>
                  <a:pt x="2" y="64"/>
                  <a:pt x="1" y="26"/>
                </a:cubicBezTo>
                <a:cubicBezTo>
                  <a:pt x="0" y="7"/>
                  <a:pt x="8" y="0"/>
                  <a:pt x="27" y="0"/>
                </a:cubicBezTo>
                <a:cubicBezTo>
                  <a:pt x="110" y="1"/>
                  <a:pt x="193" y="1"/>
                  <a:pt x="277" y="0"/>
                </a:cubicBezTo>
                <a:cubicBezTo>
                  <a:pt x="296" y="0"/>
                  <a:pt x="303" y="7"/>
                  <a:pt x="303" y="26"/>
                </a:cubicBezTo>
                <a:cubicBezTo>
                  <a:pt x="302" y="64"/>
                  <a:pt x="302" y="102"/>
                  <a:pt x="303" y="139"/>
                </a:cubicBezTo>
                <a:cubicBezTo>
                  <a:pt x="303" y="158"/>
                  <a:pt x="296" y="166"/>
                  <a:pt x="277" y="165"/>
                </a:cubicBezTo>
                <a:cubicBezTo>
                  <a:pt x="235" y="164"/>
                  <a:pt x="192" y="165"/>
                  <a:pt x="150" y="165"/>
                </a:cubicBezTo>
                <a:close/>
                <a:moveTo>
                  <a:pt x="30" y="80"/>
                </a:moveTo>
                <a:cubicBezTo>
                  <a:pt x="113" y="80"/>
                  <a:pt x="193" y="80"/>
                  <a:pt x="274" y="80"/>
                </a:cubicBezTo>
                <a:cubicBezTo>
                  <a:pt x="274" y="63"/>
                  <a:pt x="274" y="47"/>
                  <a:pt x="274" y="30"/>
                </a:cubicBezTo>
                <a:cubicBezTo>
                  <a:pt x="192" y="30"/>
                  <a:pt x="112" y="30"/>
                  <a:pt x="30" y="30"/>
                </a:cubicBezTo>
                <a:cubicBezTo>
                  <a:pt x="30" y="47"/>
                  <a:pt x="30" y="63"/>
                  <a:pt x="30" y="80"/>
                </a:cubicBezTo>
                <a:close/>
                <a:moveTo>
                  <a:pt x="26" y="128"/>
                </a:moveTo>
                <a:cubicBezTo>
                  <a:pt x="28" y="131"/>
                  <a:pt x="30" y="134"/>
                  <a:pt x="32" y="138"/>
                </a:cubicBezTo>
                <a:cubicBezTo>
                  <a:pt x="107" y="138"/>
                  <a:pt x="182" y="138"/>
                  <a:pt x="257" y="137"/>
                </a:cubicBezTo>
                <a:cubicBezTo>
                  <a:pt x="264" y="137"/>
                  <a:pt x="271" y="125"/>
                  <a:pt x="277" y="118"/>
                </a:cubicBezTo>
                <a:cubicBezTo>
                  <a:pt x="196" y="110"/>
                  <a:pt x="122" y="110"/>
                  <a:pt x="48" y="111"/>
                </a:cubicBezTo>
                <a:cubicBezTo>
                  <a:pt x="41" y="111"/>
                  <a:pt x="33" y="122"/>
                  <a:pt x="26" y="12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208221" y="3518142"/>
            <a:ext cx="337261" cy="328207"/>
          </a:xfrm>
          <a:custGeom>
            <a:avLst/>
            <a:gdLst>
              <a:gd name="T0" fmla="*/ 85 w 85"/>
              <a:gd name="T1" fmla="*/ 42 h 83"/>
              <a:gd name="T2" fmla="*/ 43 w 85"/>
              <a:gd name="T3" fmla="*/ 82 h 83"/>
              <a:gd name="T4" fmla="*/ 2 w 85"/>
              <a:gd name="T5" fmla="*/ 39 h 83"/>
              <a:gd name="T6" fmla="*/ 45 w 85"/>
              <a:gd name="T7" fmla="*/ 0 h 83"/>
              <a:gd name="T8" fmla="*/ 85 w 85"/>
              <a:gd name="T9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3">
                <a:moveTo>
                  <a:pt x="85" y="42"/>
                </a:moveTo>
                <a:cubicBezTo>
                  <a:pt x="82" y="66"/>
                  <a:pt x="69" y="81"/>
                  <a:pt x="43" y="82"/>
                </a:cubicBezTo>
                <a:cubicBezTo>
                  <a:pt x="19" y="83"/>
                  <a:pt x="0" y="63"/>
                  <a:pt x="2" y="39"/>
                </a:cubicBezTo>
                <a:cubicBezTo>
                  <a:pt x="4" y="13"/>
                  <a:pt x="19" y="0"/>
                  <a:pt x="45" y="0"/>
                </a:cubicBezTo>
                <a:cubicBezTo>
                  <a:pt x="70" y="1"/>
                  <a:pt x="82" y="17"/>
                  <a:pt x="85" y="42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3647338" y="3513615"/>
            <a:ext cx="328207" cy="337261"/>
          </a:xfrm>
          <a:custGeom>
            <a:avLst/>
            <a:gdLst>
              <a:gd name="T0" fmla="*/ 49 w 83"/>
              <a:gd name="T1" fmla="*/ 1 h 85"/>
              <a:gd name="T2" fmla="*/ 83 w 83"/>
              <a:gd name="T3" fmla="*/ 43 h 85"/>
              <a:gd name="T4" fmla="*/ 38 w 83"/>
              <a:gd name="T5" fmla="*/ 83 h 85"/>
              <a:gd name="T6" fmla="*/ 1 w 83"/>
              <a:gd name="T7" fmla="*/ 40 h 85"/>
              <a:gd name="T8" fmla="*/ 49 w 83"/>
              <a:gd name="T9" fmla="*/ 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5">
                <a:moveTo>
                  <a:pt x="49" y="1"/>
                </a:moveTo>
                <a:cubicBezTo>
                  <a:pt x="68" y="4"/>
                  <a:pt x="83" y="17"/>
                  <a:pt x="83" y="43"/>
                </a:cubicBezTo>
                <a:cubicBezTo>
                  <a:pt x="83" y="67"/>
                  <a:pt x="63" y="85"/>
                  <a:pt x="38" y="83"/>
                </a:cubicBezTo>
                <a:cubicBezTo>
                  <a:pt x="13" y="80"/>
                  <a:pt x="0" y="65"/>
                  <a:pt x="1" y="40"/>
                </a:cubicBezTo>
                <a:cubicBezTo>
                  <a:pt x="2" y="17"/>
                  <a:pt x="20" y="0"/>
                  <a:pt x="49" y="1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4084191" y="3518142"/>
            <a:ext cx="328207" cy="332734"/>
          </a:xfrm>
          <a:custGeom>
            <a:avLst/>
            <a:gdLst>
              <a:gd name="T0" fmla="*/ 43 w 83"/>
              <a:gd name="T1" fmla="*/ 0 h 84"/>
              <a:gd name="T2" fmla="*/ 82 w 83"/>
              <a:gd name="T3" fmla="*/ 41 h 84"/>
              <a:gd name="T4" fmla="*/ 38 w 83"/>
              <a:gd name="T5" fmla="*/ 82 h 84"/>
              <a:gd name="T6" fmla="*/ 1 w 83"/>
              <a:gd name="T7" fmla="*/ 39 h 84"/>
              <a:gd name="T8" fmla="*/ 43 w 83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43" y="0"/>
                </a:moveTo>
                <a:cubicBezTo>
                  <a:pt x="67" y="3"/>
                  <a:pt x="82" y="16"/>
                  <a:pt x="82" y="41"/>
                </a:cubicBezTo>
                <a:cubicBezTo>
                  <a:pt x="83" y="66"/>
                  <a:pt x="63" y="84"/>
                  <a:pt x="38" y="82"/>
                </a:cubicBezTo>
                <a:cubicBezTo>
                  <a:pt x="13" y="79"/>
                  <a:pt x="0" y="64"/>
                  <a:pt x="1" y="39"/>
                </a:cubicBezTo>
                <a:cubicBezTo>
                  <a:pt x="2" y="13"/>
                  <a:pt x="18" y="1"/>
                  <a:pt x="43" y="0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4733814" y="3950469"/>
            <a:ext cx="1201915" cy="658677"/>
          </a:xfrm>
          <a:custGeom>
            <a:avLst/>
            <a:gdLst>
              <a:gd name="T0" fmla="*/ 152 w 304"/>
              <a:gd name="T1" fmla="*/ 165 h 166"/>
              <a:gd name="T2" fmla="*/ 29 w 304"/>
              <a:gd name="T3" fmla="*/ 165 h 166"/>
              <a:gd name="T4" fmla="*/ 0 w 304"/>
              <a:gd name="T5" fmla="*/ 138 h 166"/>
              <a:gd name="T6" fmla="*/ 0 w 304"/>
              <a:gd name="T7" fmla="*/ 29 h 166"/>
              <a:gd name="T8" fmla="*/ 28 w 304"/>
              <a:gd name="T9" fmla="*/ 0 h 166"/>
              <a:gd name="T10" fmla="*/ 274 w 304"/>
              <a:gd name="T11" fmla="*/ 0 h 166"/>
              <a:gd name="T12" fmla="*/ 303 w 304"/>
              <a:gd name="T13" fmla="*/ 27 h 166"/>
              <a:gd name="T14" fmla="*/ 303 w 304"/>
              <a:gd name="T15" fmla="*/ 137 h 166"/>
              <a:gd name="T16" fmla="*/ 272 w 304"/>
              <a:gd name="T17" fmla="*/ 165 h 166"/>
              <a:gd name="T18" fmla="*/ 152 w 304"/>
              <a:gd name="T19" fmla="*/ 165 h 166"/>
              <a:gd name="T20" fmla="*/ 30 w 304"/>
              <a:gd name="T21" fmla="*/ 80 h 166"/>
              <a:gd name="T22" fmla="*/ 273 w 304"/>
              <a:gd name="T23" fmla="*/ 80 h 166"/>
              <a:gd name="T24" fmla="*/ 273 w 304"/>
              <a:gd name="T25" fmla="*/ 30 h 166"/>
              <a:gd name="T26" fmla="*/ 30 w 304"/>
              <a:gd name="T27" fmla="*/ 30 h 166"/>
              <a:gd name="T28" fmla="*/ 30 w 304"/>
              <a:gd name="T29" fmla="*/ 80 h 166"/>
              <a:gd name="T30" fmla="*/ 25 w 304"/>
              <a:gd name="T31" fmla="*/ 127 h 166"/>
              <a:gd name="T32" fmla="*/ 34 w 304"/>
              <a:gd name="T33" fmla="*/ 136 h 166"/>
              <a:gd name="T34" fmla="*/ 273 w 304"/>
              <a:gd name="T35" fmla="*/ 136 h 166"/>
              <a:gd name="T36" fmla="*/ 278 w 304"/>
              <a:gd name="T37" fmla="*/ 126 h 166"/>
              <a:gd name="T38" fmla="*/ 254 w 304"/>
              <a:gd name="T39" fmla="*/ 111 h 166"/>
              <a:gd name="T40" fmla="*/ 48 w 304"/>
              <a:gd name="T41" fmla="*/ 111 h 166"/>
              <a:gd name="T42" fmla="*/ 25 w 304"/>
              <a:gd name="T43" fmla="*/ 12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4" h="166">
                <a:moveTo>
                  <a:pt x="152" y="165"/>
                </a:moveTo>
                <a:cubicBezTo>
                  <a:pt x="111" y="165"/>
                  <a:pt x="70" y="164"/>
                  <a:pt x="29" y="165"/>
                </a:cubicBezTo>
                <a:cubicBezTo>
                  <a:pt x="9" y="166"/>
                  <a:pt x="0" y="160"/>
                  <a:pt x="0" y="138"/>
                </a:cubicBezTo>
                <a:cubicBezTo>
                  <a:pt x="2" y="102"/>
                  <a:pt x="2" y="65"/>
                  <a:pt x="0" y="29"/>
                </a:cubicBezTo>
                <a:cubicBezTo>
                  <a:pt x="0" y="8"/>
                  <a:pt x="6" y="0"/>
                  <a:pt x="28" y="0"/>
                </a:cubicBezTo>
                <a:cubicBezTo>
                  <a:pt x="110" y="1"/>
                  <a:pt x="192" y="1"/>
                  <a:pt x="274" y="0"/>
                </a:cubicBezTo>
                <a:cubicBezTo>
                  <a:pt x="294" y="0"/>
                  <a:pt x="303" y="6"/>
                  <a:pt x="303" y="27"/>
                </a:cubicBezTo>
                <a:cubicBezTo>
                  <a:pt x="301" y="64"/>
                  <a:pt x="301" y="100"/>
                  <a:pt x="303" y="137"/>
                </a:cubicBezTo>
                <a:cubicBezTo>
                  <a:pt x="304" y="161"/>
                  <a:pt x="293" y="166"/>
                  <a:pt x="272" y="165"/>
                </a:cubicBezTo>
                <a:cubicBezTo>
                  <a:pt x="232" y="164"/>
                  <a:pt x="192" y="165"/>
                  <a:pt x="152" y="165"/>
                </a:cubicBezTo>
                <a:close/>
                <a:moveTo>
                  <a:pt x="30" y="80"/>
                </a:moveTo>
                <a:cubicBezTo>
                  <a:pt x="113" y="80"/>
                  <a:pt x="193" y="80"/>
                  <a:pt x="273" y="80"/>
                </a:cubicBezTo>
                <a:cubicBezTo>
                  <a:pt x="273" y="62"/>
                  <a:pt x="273" y="47"/>
                  <a:pt x="273" y="30"/>
                </a:cubicBezTo>
                <a:cubicBezTo>
                  <a:pt x="192" y="30"/>
                  <a:pt x="111" y="30"/>
                  <a:pt x="30" y="30"/>
                </a:cubicBezTo>
                <a:cubicBezTo>
                  <a:pt x="30" y="47"/>
                  <a:pt x="30" y="63"/>
                  <a:pt x="30" y="80"/>
                </a:cubicBezTo>
                <a:close/>
                <a:moveTo>
                  <a:pt x="25" y="127"/>
                </a:moveTo>
                <a:cubicBezTo>
                  <a:pt x="28" y="130"/>
                  <a:pt x="31" y="133"/>
                  <a:pt x="34" y="136"/>
                </a:cubicBezTo>
                <a:cubicBezTo>
                  <a:pt x="113" y="136"/>
                  <a:pt x="193" y="136"/>
                  <a:pt x="273" y="136"/>
                </a:cubicBezTo>
                <a:cubicBezTo>
                  <a:pt x="274" y="133"/>
                  <a:pt x="276" y="130"/>
                  <a:pt x="278" y="126"/>
                </a:cubicBezTo>
                <a:cubicBezTo>
                  <a:pt x="270" y="121"/>
                  <a:pt x="262" y="111"/>
                  <a:pt x="254" y="111"/>
                </a:cubicBezTo>
                <a:cubicBezTo>
                  <a:pt x="185" y="110"/>
                  <a:pt x="117" y="110"/>
                  <a:pt x="48" y="111"/>
                </a:cubicBezTo>
                <a:cubicBezTo>
                  <a:pt x="41" y="111"/>
                  <a:pt x="33" y="121"/>
                  <a:pt x="25" y="127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729287" y="3518142"/>
            <a:ext cx="332734" cy="328207"/>
          </a:xfrm>
          <a:custGeom>
            <a:avLst/>
            <a:gdLst>
              <a:gd name="T0" fmla="*/ 84 w 84"/>
              <a:gd name="T1" fmla="*/ 41 h 83"/>
              <a:gd name="T2" fmla="*/ 43 w 84"/>
              <a:gd name="T3" fmla="*/ 82 h 83"/>
              <a:gd name="T4" fmla="*/ 2 w 84"/>
              <a:gd name="T5" fmla="*/ 39 h 83"/>
              <a:gd name="T6" fmla="*/ 44 w 84"/>
              <a:gd name="T7" fmla="*/ 0 h 83"/>
              <a:gd name="T8" fmla="*/ 84 w 84"/>
              <a:gd name="T9" fmla="*/ 4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84" y="41"/>
                </a:moveTo>
                <a:cubicBezTo>
                  <a:pt x="82" y="66"/>
                  <a:pt x="69" y="81"/>
                  <a:pt x="43" y="82"/>
                </a:cubicBezTo>
                <a:cubicBezTo>
                  <a:pt x="19" y="83"/>
                  <a:pt x="0" y="63"/>
                  <a:pt x="2" y="39"/>
                </a:cubicBezTo>
                <a:cubicBezTo>
                  <a:pt x="4" y="14"/>
                  <a:pt x="19" y="0"/>
                  <a:pt x="44" y="0"/>
                </a:cubicBezTo>
                <a:cubicBezTo>
                  <a:pt x="70" y="1"/>
                  <a:pt x="82" y="17"/>
                  <a:pt x="84" y="41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5168404" y="3513615"/>
            <a:ext cx="325943" cy="337261"/>
          </a:xfrm>
          <a:custGeom>
            <a:avLst/>
            <a:gdLst>
              <a:gd name="T0" fmla="*/ 0 w 82"/>
              <a:gd name="T1" fmla="*/ 38 h 85"/>
              <a:gd name="T2" fmla="*/ 43 w 82"/>
              <a:gd name="T3" fmla="*/ 1 h 85"/>
              <a:gd name="T4" fmla="*/ 82 w 82"/>
              <a:gd name="T5" fmla="*/ 43 h 85"/>
              <a:gd name="T6" fmla="*/ 38 w 82"/>
              <a:gd name="T7" fmla="*/ 83 h 85"/>
              <a:gd name="T8" fmla="*/ 0 w 82"/>
              <a:gd name="T9" fmla="*/ 3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5">
                <a:moveTo>
                  <a:pt x="0" y="38"/>
                </a:moveTo>
                <a:cubicBezTo>
                  <a:pt x="4" y="15"/>
                  <a:pt x="18" y="0"/>
                  <a:pt x="43" y="1"/>
                </a:cubicBezTo>
                <a:cubicBezTo>
                  <a:pt x="69" y="3"/>
                  <a:pt x="82" y="18"/>
                  <a:pt x="82" y="43"/>
                </a:cubicBezTo>
                <a:cubicBezTo>
                  <a:pt x="82" y="67"/>
                  <a:pt x="62" y="85"/>
                  <a:pt x="38" y="83"/>
                </a:cubicBezTo>
                <a:cubicBezTo>
                  <a:pt x="12" y="80"/>
                  <a:pt x="1" y="64"/>
                  <a:pt x="0" y="38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5596203" y="3513615"/>
            <a:ext cx="337261" cy="330470"/>
          </a:xfrm>
          <a:custGeom>
            <a:avLst/>
            <a:gdLst>
              <a:gd name="T0" fmla="*/ 85 w 85"/>
              <a:gd name="T1" fmla="*/ 44 h 83"/>
              <a:gd name="T2" fmla="*/ 43 w 85"/>
              <a:gd name="T3" fmla="*/ 83 h 83"/>
              <a:gd name="T4" fmla="*/ 2 w 85"/>
              <a:gd name="T5" fmla="*/ 39 h 83"/>
              <a:gd name="T6" fmla="*/ 45 w 85"/>
              <a:gd name="T7" fmla="*/ 1 h 83"/>
              <a:gd name="T8" fmla="*/ 85 w 85"/>
              <a:gd name="T9" fmla="*/ 4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3">
                <a:moveTo>
                  <a:pt x="85" y="44"/>
                </a:moveTo>
                <a:cubicBezTo>
                  <a:pt x="81" y="68"/>
                  <a:pt x="68" y="83"/>
                  <a:pt x="43" y="83"/>
                </a:cubicBezTo>
                <a:cubicBezTo>
                  <a:pt x="18" y="83"/>
                  <a:pt x="0" y="63"/>
                  <a:pt x="2" y="39"/>
                </a:cubicBezTo>
                <a:cubicBezTo>
                  <a:pt x="5" y="14"/>
                  <a:pt x="20" y="0"/>
                  <a:pt x="45" y="1"/>
                </a:cubicBezTo>
                <a:cubicBezTo>
                  <a:pt x="71" y="3"/>
                  <a:pt x="83" y="19"/>
                  <a:pt x="85" y="44"/>
                </a:cubicBez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9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2;p66"/>
          <p:cNvSpPr txBox="1">
            <a:spLocks/>
          </p:cNvSpPr>
          <p:nvPr/>
        </p:nvSpPr>
        <p:spPr>
          <a:xfrm>
            <a:off x="-742354" y="2184448"/>
            <a:ext cx="6834848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Libre Baskerville"/>
              <a:buNone/>
              <a:defRPr sz="56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4000"/>
              <a:buFont typeface="Libre Baskerville"/>
              <a:buNone/>
              <a:tabLst/>
              <a:defRPr/>
            </a:pPr>
            <a:r>
              <a:rPr kumimoji="0" lang="es-PE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Thanks</a:t>
            </a:r>
            <a:endParaRPr kumimoji="0" lang="es-PE" sz="8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4" name="Google Shape;1033;p66"/>
          <p:cNvSpPr txBox="1"/>
          <p:nvPr/>
        </p:nvSpPr>
        <p:spPr>
          <a:xfrm>
            <a:off x="5470298" y="3482390"/>
            <a:ext cx="3229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Please keep this </a:t>
            </a:r>
            <a:r>
              <a:rPr lang="en" sz="28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slide</a:t>
            </a:r>
          </a:p>
          <a:p>
            <a:pPr algn="ctr"/>
            <a:r>
              <a:rPr lang="en" sz="28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for attribution</a:t>
            </a:r>
            <a:endParaRPr sz="2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51" y="1013517"/>
            <a:ext cx="3845535" cy="16452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0" y="3482390"/>
            <a:ext cx="4414561" cy="11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/>
          <p:nvPr/>
        </p:nvSpPr>
        <p:spPr>
          <a:xfrm>
            <a:off x="14244818" y="6016932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11;p44"/>
          <p:cNvSpPr txBox="1">
            <a:spLocks/>
          </p:cNvSpPr>
          <p:nvPr/>
        </p:nvSpPr>
        <p:spPr>
          <a:xfrm>
            <a:off x="761054" y="4225191"/>
            <a:ext cx="233997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smtClean="0">
                <a:solidFill>
                  <a:schemeClr val="accent4">
                    <a:lumMod val="50000"/>
                  </a:schemeClr>
                </a:solidFill>
              </a:rPr>
              <a:t>Here you could describe the topic of the section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Google Shape;512;p44"/>
          <p:cNvSpPr txBox="1">
            <a:spLocks/>
          </p:cNvSpPr>
          <p:nvPr/>
        </p:nvSpPr>
        <p:spPr>
          <a:xfrm>
            <a:off x="761054" y="3663216"/>
            <a:ext cx="216852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PE" sz="2800" b="1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Methodology</a:t>
            </a:r>
            <a:endParaRPr lang="es-PE" sz="2800" b="1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Google Shape;513;p44"/>
          <p:cNvSpPr txBox="1">
            <a:spLocks/>
          </p:cNvSpPr>
          <p:nvPr/>
        </p:nvSpPr>
        <p:spPr>
          <a:xfrm>
            <a:off x="761054" y="3118704"/>
            <a:ext cx="914400" cy="498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Tx/>
              <a:buFontTx/>
            </a:pPr>
            <a:r>
              <a:rPr lang="en" smtClean="0">
                <a:solidFill>
                  <a:schemeClr val="accent4">
                    <a:lumMod val="50000"/>
                  </a:schemeClr>
                </a:solidFill>
              </a:rPr>
              <a:t>03</a:t>
            </a:r>
            <a:r>
              <a:rPr lang="en" smtClean="0">
                <a:solidFill>
                  <a:srgbClr val="BEB296"/>
                </a:solidFill>
              </a:rPr>
              <a:t>.</a:t>
            </a:r>
            <a:endParaRPr lang="en" dirty="0">
              <a:solidFill>
                <a:srgbClr val="BEB296"/>
              </a:solidFill>
            </a:endParaRPr>
          </a:p>
        </p:txBody>
      </p:sp>
      <p:sp>
        <p:nvSpPr>
          <p:cNvPr id="11" name="Google Shape;520;p44"/>
          <p:cNvSpPr txBox="1">
            <a:spLocks/>
          </p:cNvSpPr>
          <p:nvPr/>
        </p:nvSpPr>
        <p:spPr>
          <a:xfrm>
            <a:off x="-1436914" y="400481"/>
            <a:ext cx="7715250" cy="3667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Table of Contents</a:t>
            </a:r>
            <a:endParaRPr lang="es-PE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Google Shape;511;p44"/>
          <p:cNvSpPr txBox="1">
            <a:spLocks/>
          </p:cNvSpPr>
          <p:nvPr/>
        </p:nvSpPr>
        <p:spPr>
          <a:xfrm>
            <a:off x="742950" y="2313993"/>
            <a:ext cx="233997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Here you could describe the topic of the section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Google Shape;512;p44"/>
          <p:cNvSpPr txBox="1">
            <a:spLocks/>
          </p:cNvSpPr>
          <p:nvPr/>
        </p:nvSpPr>
        <p:spPr>
          <a:xfrm>
            <a:off x="744266" y="1751292"/>
            <a:ext cx="216852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PE" sz="28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Methodology</a:t>
            </a:r>
            <a:endParaRPr lang="es-PE" sz="2800" b="1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Google Shape;513;p44"/>
          <p:cNvSpPr txBox="1">
            <a:spLocks/>
          </p:cNvSpPr>
          <p:nvPr/>
        </p:nvSpPr>
        <p:spPr>
          <a:xfrm>
            <a:off x="829455" y="1207303"/>
            <a:ext cx="914400" cy="498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Tx/>
              <a:buFontTx/>
            </a:pPr>
            <a:r>
              <a:rPr lang="en" dirty="0" smtClean="0">
                <a:solidFill>
                  <a:schemeClr val="accent4">
                    <a:lumMod val="50000"/>
                  </a:schemeClr>
                </a:solidFill>
              </a:rPr>
              <a:t>01</a:t>
            </a:r>
            <a:r>
              <a:rPr lang="en" dirty="0" smtClean="0">
                <a:solidFill>
                  <a:srgbClr val="BEB296"/>
                </a:solidFill>
              </a:rPr>
              <a:t>.</a:t>
            </a:r>
            <a:endParaRPr lang="en" dirty="0">
              <a:solidFill>
                <a:srgbClr val="BEB296"/>
              </a:solidFill>
            </a:endParaRPr>
          </a:p>
        </p:txBody>
      </p:sp>
      <p:sp>
        <p:nvSpPr>
          <p:cNvPr id="15" name="Google Shape;511;p44"/>
          <p:cNvSpPr txBox="1">
            <a:spLocks/>
          </p:cNvSpPr>
          <p:nvPr/>
        </p:nvSpPr>
        <p:spPr>
          <a:xfrm>
            <a:off x="3341812" y="4225917"/>
            <a:ext cx="233997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smtClean="0">
                <a:solidFill>
                  <a:schemeClr val="accent4">
                    <a:lumMod val="50000"/>
                  </a:schemeClr>
                </a:solidFill>
              </a:rPr>
              <a:t>Here you could describe the topic of the section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Google Shape;512;p44"/>
          <p:cNvSpPr txBox="1">
            <a:spLocks/>
          </p:cNvSpPr>
          <p:nvPr/>
        </p:nvSpPr>
        <p:spPr>
          <a:xfrm>
            <a:off x="3343128" y="3663216"/>
            <a:ext cx="216852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PE" sz="28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Methodology</a:t>
            </a:r>
            <a:endParaRPr lang="es-PE" sz="2800" b="1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" name="Google Shape;513;p44"/>
          <p:cNvSpPr txBox="1">
            <a:spLocks/>
          </p:cNvSpPr>
          <p:nvPr/>
        </p:nvSpPr>
        <p:spPr>
          <a:xfrm>
            <a:off x="3428317" y="3119227"/>
            <a:ext cx="914400" cy="498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Tx/>
              <a:buFontTx/>
            </a:pPr>
            <a:r>
              <a:rPr lang="en" dirty="0" smtClean="0">
                <a:solidFill>
                  <a:schemeClr val="accent4">
                    <a:lumMod val="50000"/>
                  </a:schemeClr>
                </a:solidFill>
              </a:rPr>
              <a:t>04</a:t>
            </a:r>
            <a:r>
              <a:rPr lang="en" dirty="0" smtClean="0">
                <a:solidFill>
                  <a:srgbClr val="BEB296"/>
                </a:solidFill>
              </a:rPr>
              <a:t>.</a:t>
            </a:r>
            <a:endParaRPr lang="en" dirty="0">
              <a:solidFill>
                <a:srgbClr val="BEB296"/>
              </a:solidFill>
            </a:endParaRPr>
          </a:p>
        </p:txBody>
      </p:sp>
      <p:sp>
        <p:nvSpPr>
          <p:cNvPr id="18" name="Google Shape;511;p44"/>
          <p:cNvSpPr txBox="1">
            <a:spLocks/>
          </p:cNvSpPr>
          <p:nvPr/>
        </p:nvSpPr>
        <p:spPr>
          <a:xfrm>
            <a:off x="3427001" y="2346021"/>
            <a:ext cx="233997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Here you could describe the topic of the section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Google Shape;512;p44"/>
          <p:cNvSpPr txBox="1">
            <a:spLocks/>
          </p:cNvSpPr>
          <p:nvPr/>
        </p:nvSpPr>
        <p:spPr>
          <a:xfrm>
            <a:off x="3428317" y="1783320"/>
            <a:ext cx="2168525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PE" sz="2800" b="1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Methodology</a:t>
            </a:r>
            <a:endParaRPr lang="es-PE" sz="2800" b="1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0" name="Google Shape;513;p44"/>
          <p:cNvSpPr txBox="1">
            <a:spLocks/>
          </p:cNvSpPr>
          <p:nvPr/>
        </p:nvSpPr>
        <p:spPr>
          <a:xfrm>
            <a:off x="3513506" y="1239331"/>
            <a:ext cx="914400" cy="498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Tx/>
              <a:buFontTx/>
            </a:pPr>
            <a:r>
              <a:rPr lang="en" dirty="0" smtClean="0">
                <a:solidFill>
                  <a:schemeClr val="accent4">
                    <a:lumMod val="50000"/>
                  </a:schemeClr>
                </a:solidFill>
              </a:rPr>
              <a:t>02</a:t>
            </a:r>
            <a:r>
              <a:rPr lang="en" dirty="0" smtClean="0">
                <a:solidFill>
                  <a:srgbClr val="BEB296"/>
                </a:solidFill>
              </a:rPr>
              <a:t>.</a:t>
            </a:r>
            <a:endParaRPr lang="en" dirty="0">
              <a:solidFill>
                <a:srgbClr val="BEB29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29090">
            <a:off x="6583086" y="1770564"/>
            <a:ext cx="1479676" cy="31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728885" y="2527896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PE" sz="1600" dirty="0" smtClean="0">
                <a:solidFill>
                  <a:schemeClr val="bg1"/>
                </a:solidFill>
              </a:rPr>
              <a:t>https</a:t>
            </a:r>
            <a:r>
              <a:rPr lang="es-PE" sz="1600" dirty="0" smtClean="0">
                <a:solidFill>
                  <a:schemeClr val="bg1"/>
                </a:solidFill>
              </a:rPr>
              <a:t>://plantillaspowerpoint.org</a:t>
            </a:r>
            <a:endParaRPr 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637592" y="510301"/>
            <a:ext cx="7715250" cy="36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dirty="0" smtClean="0">
                <a:solidFill>
                  <a:schemeClr val="bg1"/>
                </a:solidFill>
              </a:rPr>
              <a:t>Editables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2" y="1668378"/>
            <a:ext cx="2867795" cy="28994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723" y="1508866"/>
            <a:ext cx="3324404" cy="32184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463" y="3118089"/>
            <a:ext cx="1305640" cy="16840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658" y="1290071"/>
            <a:ext cx="821250" cy="1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637592" y="510301"/>
            <a:ext cx="7715250" cy="36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dirty="0" smtClean="0">
                <a:solidFill>
                  <a:schemeClr val="bg1"/>
                </a:solidFill>
              </a:rPr>
              <a:t>Editables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2" y="1700463"/>
            <a:ext cx="3397057" cy="31117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17" y="2248698"/>
            <a:ext cx="4152688" cy="25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637592" y="510301"/>
            <a:ext cx="7715250" cy="36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dirty="0" smtClean="0">
                <a:solidFill>
                  <a:schemeClr val="bg1"/>
                </a:solidFill>
              </a:rPr>
              <a:t>Editables</a:t>
            </a:r>
            <a:endParaRPr lang="es-PE" dirty="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655348" y="1124534"/>
            <a:ext cx="1731977" cy="1917115"/>
            <a:chOff x="303212" y="2090738"/>
            <a:chExt cx="2509838" cy="27781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03212" y="2968625"/>
              <a:ext cx="2509838" cy="1900237"/>
            </a:xfrm>
            <a:custGeom>
              <a:avLst/>
              <a:gdLst>
                <a:gd name="T0" fmla="*/ 72 w 668"/>
                <a:gd name="T1" fmla="*/ 505 h 505"/>
                <a:gd name="T2" fmla="*/ 52 w 668"/>
                <a:gd name="T3" fmla="*/ 471 h 505"/>
                <a:gd name="T4" fmla="*/ 52 w 668"/>
                <a:gd name="T5" fmla="*/ 63 h 505"/>
                <a:gd name="T6" fmla="*/ 52 w 668"/>
                <a:gd name="T7" fmla="*/ 52 h 505"/>
                <a:gd name="T8" fmla="*/ 29 w 668"/>
                <a:gd name="T9" fmla="*/ 52 h 505"/>
                <a:gd name="T10" fmla="*/ 1 w 668"/>
                <a:gd name="T11" fmla="*/ 28 h 505"/>
                <a:gd name="T12" fmla="*/ 26 w 668"/>
                <a:gd name="T13" fmla="*/ 1 h 505"/>
                <a:gd name="T14" fmla="*/ 80 w 668"/>
                <a:gd name="T15" fmla="*/ 1 h 505"/>
                <a:gd name="T16" fmla="*/ 104 w 668"/>
                <a:gd name="T17" fmla="*/ 28 h 505"/>
                <a:gd name="T18" fmla="*/ 104 w 668"/>
                <a:gd name="T19" fmla="*/ 444 h 505"/>
                <a:gd name="T20" fmla="*/ 104 w 668"/>
                <a:gd name="T21" fmla="*/ 453 h 505"/>
                <a:gd name="T22" fmla="*/ 565 w 668"/>
                <a:gd name="T23" fmla="*/ 453 h 505"/>
                <a:gd name="T24" fmla="*/ 565 w 668"/>
                <a:gd name="T25" fmla="*/ 444 h 505"/>
                <a:gd name="T26" fmla="*/ 565 w 668"/>
                <a:gd name="T27" fmla="*/ 29 h 505"/>
                <a:gd name="T28" fmla="*/ 590 w 668"/>
                <a:gd name="T29" fmla="*/ 1 h 505"/>
                <a:gd name="T30" fmla="*/ 645 w 668"/>
                <a:gd name="T31" fmla="*/ 2 h 505"/>
                <a:gd name="T32" fmla="*/ 667 w 668"/>
                <a:gd name="T33" fmla="*/ 28 h 505"/>
                <a:gd name="T34" fmla="*/ 642 w 668"/>
                <a:gd name="T35" fmla="*/ 52 h 505"/>
                <a:gd name="T36" fmla="*/ 616 w 668"/>
                <a:gd name="T37" fmla="*/ 52 h 505"/>
                <a:gd name="T38" fmla="*/ 616 w 668"/>
                <a:gd name="T39" fmla="*/ 286 h 505"/>
                <a:gd name="T40" fmla="*/ 616 w 668"/>
                <a:gd name="T41" fmla="*/ 471 h 505"/>
                <a:gd name="T42" fmla="*/ 597 w 668"/>
                <a:gd name="T43" fmla="*/ 505 h 505"/>
                <a:gd name="T44" fmla="*/ 72 w 668"/>
                <a:gd name="T4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8" h="505">
                  <a:moveTo>
                    <a:pt x="72" y="505"/>
                  </a:moveTo>
                  <a:cubicBezTo>
                    <a:pt x="57" y="498"/>
                    <a:pt x="52" y="487"/>
                    <a:pt x="52" y="471"/>
                  </a:cubicBezTo>
                  <a:cubicBezTo>
                    <a:pt x="52" y="335"/>
                    <a:pt x="52" y="199"/>
                    <a:pt x="52" y="63"/>
                  </a:cubicBezTo>
                  <a:cubicBezTo>
                    <a:pt x="52" y="59"/>
                    <a:pt x="52" y="56"/>
                    <a:pt x="52" y="52"/>
                  </a:cubicBezTo>
                  <a:cubicBezTo>
                    <a:pt x="44" y="52"/>
                    <a:pt x="37" y="52"/>
                    <a:pt x="29" y="52"/>
                  </a:cubicBezTo>
                  <a:cubicBezTo>
                    <a:pt x="14" y="52"/>
                    <a:pt x="2" y="42"/>
                    <a:pt x="1" y="28"/>
                  </a:cubicBezTo>
                  <a:cubicBezTo>
                    <a:pt x="0" y="13"/>
                    <a:pt x="10" y="2"/>
                    <a:pt x="26" y="1"/>
                  </a:cubicBezTo>
                  <a:cubicBezTo>
                    <a:pt x="44" y="0"/>
                    <a:pt x="62" y="0"/>
                    <a:pt x="80" y="1"/>
                  </a:cubicBezTo>
                  <a:cubicBezTo>
                    <a:pt x="95" y="2"/>
                    <a:pt x="104" y="13"/>
                    <a:pt x="104" y="28"/>
                  </a:cubicBezTo>
                  <a:cubicBezTo>
                    <a:pt x="104" y="166"/>
                    <a:pt x="104" y="305"/>
                    <a:pt x="104" y="444"/>
                  </a:cubicBezTo>
                  <a:cubicBezTo>
                    <a:pt x="104" y="447"/>
                    <a:pt x="104" y="449"/>
                    <a:pt x="104" y="453"/>
                  </a:cubicBezTo>
                  <a:cubicBezTo>
                    <a:pt x="257" y="453"/>
                    <a:pt x="411" y="453"/>
                    <a:pt x="565" y="453"/>
                  </a:cubicBezTo>
                  <a:cubicBezTo>
                    <a:pt x="565" y="450"/>
                    <a:pt x="565" y="447"/>
                    <a:pt x="565" y="444"/>
                  </a:cubicBezTo>
                  <a:cubicBezTo>
                    <a:pt x="565" y="306"/>
                    <a:pt x="565" y="167"/>
                    <a:pt x="565" y="29"/>
                  </a:cubicBezTo>
                  <a:cubicBezTo>
                    <a:pt x="565" y="12"/>
                    <a:pt x="574" y="1"/>
                    <a:pt x="590" y="1"/>
                  </a:cubicBezTo>
                  <a:cubicBezTo>
                    <a:pt x="609" y="0"/>
                    <a:pt x="627" y="0"/>
                    <a:pt x="645" y="2"/>
                  </a:cubicBezTo>
                  <a:cubicBezTo>
                    <a:pt x="659" y="2"/>
                    <a:pt x="668" y="14"/>
                    <a:pt x="667" y="28"/>
                  </a:cubicBezTo>
                  <a:cubicBezTo>
                    <a:pt x="667" y="41"/>
                    <a:pt x="655" y="52"/>
                    <a:pt x="642" y="52"/>
                  </a:cubicBezTo>
                  <a:cubicBezTo>
                    <a:pt x="633" y="52"/>
                    <a:pt x="625" y="52"/>
                    <a:pt x="616" y="52"/>
                  </a:cubicBezTo>
                  <a:cubicBezTo>
                    <a:pt x="616" y="130"/>
                    <a:pt x="616" y="208"/>
                    <a:pt x="616" y="286"/>
                  </a:cubicBezTo>
                  <a:cubicBezTo>
                    <a:pt x="616" y="348"/>
                    <a:pt x="616" y="409"/>
                    <a:pt x="616" y="471"/>
                  </a:cubicBezTo>
                  <a:cubicBezTo>
                    <a:pt x="616" y="487"/>
                    <a:pt x="612" y="499"/>
                    <a:pt x="597" y="505"/>
                  </a:cubicBezTo>
                  <a:cubicBezTo>
                    <a:pt x="422" y="505"/>
                    <a:pt x="247" y="505"/>
                    <a:pt x="72" y="5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474788" y="2090738"/>
              <a:ext cx="1019175" cy="817562"/>
            </a:xfrm>
            <a:custGeom>
              <a:avLst/>
              <a:gdLst>
                <a:gd name="T0" fmla="*/ 129 w 271"/>
                <a:gd name="T1" fmla="*/ 0 h 217"/>
                <a:gd name="T2" fmla="*/ 143 w 271"/>
                <a:gd name="T3" fmla="*/ 21 h 217"/>
                <a:gd name="T4" fmla="*/ 143 w 271"/>
                <a:gd name="T5" fmla="*/ 26 h 217"/>
                <a:gd name="T6" fmla="*/ 152 w 271"/>
                <a:gd name="T7" fmla="*/ 38 h 217"/>
                <a:gd name="T8" fmla="*/ 184 w 271"/>
                <a:gd name="T9" fmla="*/ 37 h 217"/>
                <a:gd name="T10" fmla="*/ 268 w 271"/>
                <a:gd name="T11" fmla="*/ 87 h 217"/>
                <a:gd name="T12" fmla="*/ 249 w 271"/>
                <a:gd name="T13" fmla="*/ 143 h 217"/>
                <a:gd name="T14" fmla="*/ 246 w 271"/>
                <a:gd name="T15" fmla="*/ 151 h 217"/>
                <a:gd name="T16" fmla="*/ 252 w 271"/>
                <a:gd name="T17" fmla="*/ 199 h 217"/>
                <a:gd name="T18" fmla="*/ 233 w 271"/>
                <a:gd name="T19" fmla="*/ 217 h 217"/>
                <a:gd name="T20" fmla="*/ 142 w 271"/>
                <a:gd name="T21" fmla="*/ 217 h 217"/>
                <a:gd name="T22" fmla="*/ 20 w 271"/>
                <a:gd name="T23" fmla="*/ 217 h 217"/>
                <a:gd name="T24" fmla="*/ 0 w 271"/>
                <a:gd name="T25" fmla="*/ 197 h 217"/>
                <a:gd name="T26" fmla="*/ 25 w 271"/>
                <a:gd name="T27" fmla="*/ 102 h 217"/>
                <a:gd name="T28" fmla="*/ 23 w 271"/>
                <a:gd name="T29" fmla="*/ 93 h 217"/>
                <a:gd name="T30" fmla="*/ 8 w 271"/>
                <a:gd name="T31" fmla="*/ 77 h 217"/>
                <a:gd name="T32" fmla="*/ 9 w 271"/>
                <a:gd name="T33" fmla="*/ 54 h 217"/>
                <a:gd name="T34" fmla="*/ 33 w 271"/>
                <a:gd name="T35" fmla="*/ 54 h 217"/>
                <a:gd name="T36" fmla="*/ 48 w 271"/>
                <a:gd name="T37" fmla="*/ 70 h 217"/>
                <a:gd name="T38" fmla="*/ 109 w 271"/>
                <a:gd name="T39" fmla="*/ 35 h 217"/>
                <a:gd name="T40" fmla="*/ 123 w 271"/>
                <a:gd name="T41" fmla="*/ 0 h 217"/>
                <a:gd name="T42" fmla="*/ 129 w 271"/>
                <a:gd name="T43" fmla="*/ 0 h 217"/>
                <a:gd name="T44" fmla="*/ 236 w 271"/>
                <a:gd name="T45" fmla="*/ 118 h 217"/>
                <a:gd name="T46" fmla="*/ 234 w 271"/>
                <a:gd name="T47" fmla="*/ 72 h 217"/>
                <a:gd name="T48" fmla="*/ 195 w 271"/>
                <a:gd name="T49" fmla="*/ 61 h 217"/>
                <a:gd name="T50" fmla="*/ 236 w 271"/>
                <a:gd name="T51" fmla="*/ 11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1" h="217">
                  <a:moveTo>
                    <a:pt x="129" y="0"/>
                  </a:moveTo>
                  <a:cubicBezTo>
                    <a:pt x="140" y="4"/>
                    <a:pt x="143" y="9"/>
                    <a:pt x="143" y="21"/>
                  </a:cubicBezTo>
                  <a:cubicBezTo>
                    <a:pt x="143" y="23"/>
                    <a:pt x="143" y="24"/>
                    <a:pt x="143" y="26"/>
                  </a:cubicBezTo>
                  <a:cubicBezTo>
                    <a:pt x="142" y="33"/>
                    <a:pt x="145" y="36"/>
                    <a:pt x="152" y="38"/>
                  </a:cubicBezTo>
                  <a:cubicBezTo>
                    <a:pt x="164" y="42"/>
                    <a:pt x="173" y="41"/>
                    <a:pt x="184" y="37"/>
                  </a:cubicBezTo>
                  <a:cubicBezTo>
                    <a:pt x="220" y="22"/>
                    <a:pt x="262" y="48"/>
                    <a:pt x="268" y="87"/>
                  </a:cubicBezTo>
                  <a:cubicBezTo>
                    <a:pt x="271" y="109"/>
                    <a:pt x="263" y="127"/>
                    <a:pt x="249" y="143"/>
                  </a:cubicBezTo>
                  <a:cubicBezTo>
                    <a:pt x="247" y="145"/>
                    <a:pt x="246" y="149"/>
                    <a:pt x="246" y="151"/>
                  </a:cubicBezTo>
                  <a:cubicBezTo>
                    <a:pt x="248" y="167"/>
                    <a:pt x="251" y="183"/>
                    <a:pt x="252" y="199"/>
                  </a:cubicBezTo>
                  <a:cubicBezTo>
                    <a:pt x="253" y="210"/>
                    <a:pt x="245" y="217"/>
                    <a:pt x="233" y="217"/>
                  </a:cubicBezTo>
                  <a:cubicBezTo>
                    <a:pt x="203" y="217"/>
                    <a:pt x="172" y="217"/>
                    <a:pt x="142" y="217"/>
                  </a:cubicBezTo>
                  <a:cubicBezTo>
                    <a:pt x="101" y="217"/>
                    <a:pt x="61" y="217"/>
                    <a:pt x="20" y="217"/>
                  </a:cubicBezTo>
                  <a:cubicBezTo>
                    <a:pt x="6" y="217"/>
                    <a:pt x="0" y="211"/>
                    <a:pt x="0" y="197"/>
                  </a:cubicBezTo>
                  <a:cubicBezTo>
                    <a:pt x="1" y="163"/>
                    <a:pt x="8" y="132"/>
                    <a:pt x="25" y="102"/>
                  </a:cubicBezTo>
                  <a:cubicBezTo>
                    <a:pt x="27" y="98"/>
                    <a:pt x="27" y="96"/>
                    <a:pt x="23" y="93"/>
                  </a:cubicBezTo>
                  <a:cubicBezTo>
                    <a:pt x="18" y="88"/>
                    <a:pt x="13" y="83"/>
                    <a:pt x="8" y="77"/>
                  </a:cubicBezTo>
                  <a:cubicBezTo>
                    <a:pt x="2" y="70"/>
                    <a:pt x="3" y="60"/>
                    <a:pt x="9" y="54"/>
                  </a:cubicBezTo>
                  <a:cubicBezTo>
                    <a:pt x="16" y="48"/>
                    <a:pt x="26" y="48"/>
                    <a:pt x="33" y="54"/>
                  </a:cubicBezTo>
                  <a:cubicBezTo>
                    <a:pt x="38" y="59"/>
                    <a:pt x="42" y="64"/>
                    <a:pt x="48" y="70"/>
                  </a:cubicBezTo>
                  <a:cubicBezTo>
                    <a:pt x="65" y="53"/>
                    <a:pt x="85" y="40"/>
                    <a:pt x="109" y="35"/>
                  </a:cubicBezTo>
                  <a:cubicBezTo>
                    <a:pt x="110" y="22"/>
                    <a:pt x="105" y="6"/>
                    <a:pt x="123" y="0"/>
                  </a:cubicBezTo>
                  <a:cubicBezTo>
                    <a:pt x="125" y="0"/>
                    <a:pt x="127" y="0"/>
                    <a:pt x="129" y="0"/>
                  </a:cubicBezTo>
                  <a:close/>
                  <a:moveTo>
                    <a:pt x="236" y="118"/>
                  </a:moveTo>
                  <a:cubicBezTo>
                    <a:pt x="246" y="103"/>
                    <a:pt x="245" y="85"/>
                    <a:pt x="234" y="72"/>
                  </a:cubicBezTo>
                  <a:cubicBezTo>
                    <a:pt x="223" y="60"/>
                    <a:pt x="207" y="55"/>
                    <a:pt x="195" y="61"/>
                  </a:cubicBezTo>
                  <a:cubicBezTo>
                    <a:pt x="213" y="77"/>
                    <a:pt x="225" y="96"/>
                    <a:pt x="236" y="1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58838" y="3465513"/>
              <a:ext cx="1401763" cy="906462"/>
            </a:xfrm>
            <a:custGeom>
              <a:avLst/>
              <a:gdLst>
                <a:gd name="T0" fmla="*/ 186 w 373"/>
                <a:gd name="T1" fmla="*/ 1 h 241"/>
                <a:gd name="T2" fmla="*/ 301 w 373"/>
                <a:gd name="T3" fmla="*/ 1 h 241"/>
                <a:gd name="T4" fmla="*/ 372 w 373"/>
                <a:gd name="T5" fmla="*/ 71 h 241"/>
                <a:gd name="T6" fmla="*/ 372 w 373"/>
                <a:gd name="T7" fmla="*/ 168 h 241"/>
                <a:gd name="T8" fmla="*/ 316 w 373"/>
                <a:gd name="T9" fmla="*/ 238 h 241"/>
                <a:gd name="T10" fmla="*/ 292 w 373"/>
                <a:gd name="T11" fmla="*/ 241 h 241"/>
                <a:gd name="T12" fmla="*/ 80 w 373"/>
                <a:gd name="T13" fmla="*/ 241 h 241"/>
                <a:gd name="T14" fmla="*/ 1 w 373"/>
                <a:gd name="T15" fmla="*/ 177 h 241"/>
                <a:gd name="T16" fmla="*/ 0 w 373"/>
                <a:gd name="T17" fmla="*/ 166 h 241"/>
                <a:gd name="T18" fmla="*/ 0 w 373"/>
                <a:gd name="T19" fmla="*/ 72 h 241"/>
                <a:gd name="T20" fmla="*/ 73 w 373"/>
                <a:gd name="T21" fmla="*/ 1 h 241"/>
                <a:gd name="T22" fmla="*/ 130 w 373"/>
                <a:gd name="T23" fmla="*/ 0 h 241"/>
                <a:gd name="T24" fmla="*/ 186 w 373"/>
                <a:gd name="T25" fmla="*/ 0 h 241"/>
                <a:gd name="T26" fmla="*/ 186 w 373"/>
                <a:gd name="T27" fmla="*/ 1 h 241"/>
                <a:gd name="T28" fmla="*/ 186 w 373"/>
                <a:gd name="T29" fmla="*/ 190 h 241"/>
                <a:gd name="T30" fmla="*/ 292 w 373"/>
                <a:gd name="T31" fmla="*/ 190 h 241"/>
                <a:gd name="T32" fmla="*/ 322 w 373"/>
                <a:gd name="T33" fmla="*/ 160 h 241"/>
                <a:gd name="T34" fmla="*/ 322 w 373"/>
                <a:gd name="T35" fmla="*/ 81 h 241"/>
                <a:gd name="T36" fmla="*/ 292 w 373"/>
                <a:gd name="T37" fmla="*/ 51 h 241"/>
                <a:gd name="T38" fmla="*/ 80 w 373"/>
                <a:gd name="T39" fmla="*/ 51 h 241"/>
                <a:gd name="T40" fmla="*/ 51 w 373"/>
                <a:gd name="T41" fmla="*/ 81 h 241"/>
                <a:gd name="T42" fmla="*/ 51 w 373"/>
                <a:gd name="T43" fmla="*/ 161 h 241"/>
                <a:gd name="T44" fmla="*/ 79 w 373"/>
                <a:gd name="T45" fmla="*/ 189 h 241"/>
                <a:gd name="T46" fmla="*/ 186 w 373"/>
                <a:gd name="T47" fmla="*/ 1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3" h="241">
                  <a:moveTo>
                    <a:pt x="186" y="1"/>
                  </a:moveTo>
                  <a:cubicBezTo>
                    <a:pt x="225" y="1"/>
                    <a:pt x="263" y="0"/>
                    <a:pt x="301" y="1"/>
                  </a:cubicBezTo>
                  <a:cubicBezTo>
                    <a:pt x="337" y="1"/>
                    <a:pt x="372" y="35"/>
                    <a:pt x="372" y="71"/>
                  </a:cubicBezTo>
                  <a:cubicBezTo>
                    <a:pt x="373" y="103"/>
                    <a:pt x="372" y="136"/>
                    <a:pt x="372" y="168"/>
                  </a:cubicBezTo>
                  <a:cubicBezTo>
                    <a:pt x="372" y="201"/>
                    <a:pt x="346" y="230"/>
                    <a:pt x="316" y="238"/>
                  </a:cubicBezTo>
                  <a:cubicBezTo>
                    <a:pt x="309" y="240"/>
                    <a:pt x="300" y="241"/>
                    <a:pt x="292" y="241"/>
                  </a:cubicBezTo>
                  <a:cubicBezTo>
                    <a:pt x="222" y="241"/>
                    <a:pt x="151" y="241"/>
                    <a:pt x="80" y="241"/>
                  </a:cubicBezTo>
                  <a:cubicBezTo>
                    <a:pt x="40" y="241"/>
                    <a:pt x="9" y="217"/>
                    <a:pt x="1" y="177"/>
                  </a:cubicBezTo>
                  <a:cubicBezTo>
                    <a:pt x="0" y="174"/>
                    <a:pt x="0" y="170"/>
                    <a:pt x="0" y="166"/>
                  </a:cubicBezTo>
                  <a:cubicBezTo>
                    <a:pt x="0" y="134"/>
                    <a:pt x="0" y="103"/>
                    <a:pt x="0" y="72"/>
                  </a:cubicBezTo>
                  <a:cubicBezTo>
                    <a:pt x="1" y="35"/>
                    <a:pt x="36" y="1"/>
                    <a:pt x="73" y="1"/>
                  </a:cubicBezTo>
                  <a:cubicBezTo>
                    <a:pt x="92" y="1"/>
                    <a:pt x="111" y="1"/>
                    <a:pt x="130" y="0"/>
                  </a:cubicBezTo>
                  <a:cubicBezTo>
                    <a:pt x="149" y="0"/>
                    <a:pt x="167" y="0"/>
                    <a:pt x="186" y="0"/>
                  </a:cubicBezTo>
                  <a:cubicBezTo>
                    <a:pt x="186" y="1"/>
                    <a:pt x="186" y="1"/>
                    <a:pt x="186" y="1"/>
                  </a:cubicBezTo>
                  <a:close/>
                  <a:moveTo>
                    <a:pt x="186" y="190"/>
                  </a:moveTo>
                  <a:cubicBezTo>
                    <a:pt x="222" y="190"/>
                    <a:pt x="257" y="189"/>
                    <a:pt x="292" y="190"/>
                  </a:cubicBezTo>
                  <a:cubicBezTo>
                    <a:pt x="310" y="190"/>
                    <a:pt x="322" y="178"/>
                    <a:pt x="322" y="160"/>
                  </a:cubicBezTo>
                  <a:cubicBezTo>
                    <a:pt x="322" y="134"/>
                    <a:pt x="322" y="107"/>
                    <a:pt x="322" y="81"/>
                  </a:cubicBezTo>
                  <a:cubicBezTo>
                    <a:pt x="322" y="62"/>
                    <a:pt x="311" y="51"/>
                    <a:pt x="292" y="51"/>
                  </a:cubicBezTo>
                  <a:cubicBezTo>
                    <a:pt x="222" y="51"/>
                    <a:pt x="151" y="51"/>
                    <a:pt x="80" y="51"/>
                  </a:cubicBezTo>
                  <a:cubicBezTo>
                    <a:pt x="61" y="52"/>
                    <a:pt x="51" y="62"/>
                    <a:pt x="51" y="81"/>
                  </a:cubicBezTo>
                  <a:cubicBezTo>
                    <a:pt x="51" y="108"/>
                    <a:pt x="51" y="134"/>
                    <a:pt x="51" y="161"/>
                  </a:cubicBezTo>
                  <a:cubicBezTo>
                    <a:pt x="51" y="179"/>
                    <a:pt x="61" y="189"/>
                    <a:pt x="79" y="189"/>
                  </a:cubicBezTo>
                  <a:cubicBezTo>
                    <a:pt x="115" y="190"/>
                    <a:pt x="151" y="190"/>
                    <a:pt x="186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89000" y="3284538"/>
              <a:ext cx="1338263" cy="128587"/>
            </a:xfrm>
            <a:custGeom>
              <a:avLst/>
              <a:gdLst>
                <a:gd name="T0" fmla="*/ 178 w 356"/>
                <a:gd name="T1" fmla="*/ 34 h 34"/>
                <a:gd name="T2" fmla="*/ 20 w 356"/>
                <a:gd name="T3" fmla="*/ 34 h 34"/>
                <a:gd name="T4" fmla="*/ 1 w 356"/>
                <a:gd name="T5" fmla="*/ 15 h 34"/>
                <a:gd name="T6" fmla="*/ 19 w 356"/>
                <a:gd name="T7" fmla="*/ 0 h 34"/>
                <a:gd name="T8" fmla="*/ 24 w 356"/>
                <a:gd name="T9" fmla="*/ 0 h 34"/>
                <a:gd name="T10" fmla="*/ 332 w 356"/>
                <a:gd name="T11" fmla="*/ 0 h 34"/>
                <a:gd name="T12" fmla="*/ 343 w 356"/>
                <a:gd name="T13" fmla="*/ 1 h 34"/>
                <a:gd name="T14" fmla="*/ 356 w 356"/>
                <a:gd name="T15" fmla="*/ 19 h 34"/>
                <a:gd name="T16" fmla="*/ 340 w 356"/>
                <a:gd name="T17" fmla="*/ 34 h 34"/>
                <a:gd name="T18" fmla="*/ 334 w 356"/>
                <a:gd name="T19" fmla="*/ 34 h 34"/>
                <a:gd name="T20" fmla="*/ 178 w 356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4">
                  <a:moveTo>
                    <a:pt x="178" y="34"/>
                  </a:moveTo>
                  <a:cubicBezTo>
                    <a:pt x="126" y="34"/>
                    <a:pt x="73" y="34"/>
                    <a:pt x="20" y="34"/>
                  </a:cubicBezTo>
                  <a:cubicBezTo>
                    <a:pt x="7" y="34"/>
                    <a:pt x="0" y="27"/>
                    <a:pt x="1" y="15"/>
                  </a:cubicBezTo>
                  <a:cubicBezTo>
                    <a:pt x="2" y="7"/>
                    <a:pt x="8" y="1"/>
                    <a:pt x="19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127" y="0"/>
                    <a:pt x="229" y="0"/>
                    <a:pt x="332" y="0"/>
                  </a:cubicBezTo>
                  <a:cubicBezTo>
                    <a:pt x="336" y="0"/>
                    <a:pt x="339" y="0"/>
                    <a:pt x="343" y="1"/>
                  </a:cubicBezTo>
                  <a:cubicBezTo>
                    <a:pt x="352" y="3"/>
                    <a:pt x="356" y="10"/>
                    <a:pt x="356" y="19"/>
                  </a:cubicBezTo>
                  <a:cubicBezTo>
                    <a:pt x="355" y="27"/>
                    <a:pt x="349" y="33"/>
                    <a:pt x="340" y="34"/>
                  </a:cubicBezTo>
                  <a:cubicBezTo>
                    <a:pt x="338" y="34"/>
                    <a:pt x="336" y="34"/>
                    <a:pt x="334" y="34"/>
                  </a:cubicBezTo>
                  <a:cubicBezTo>
                    <a:pt x="282" y="34"/>
                    <a:pt x="230" y="34"/>
                    <a:pt x="178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33500" y="3017838"/>
              <a:ext cx="179388" cy="1809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6"/>
                    <a:pt x="37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03375" y="3013075"/>
              <a:ext cx="184150" cy="185737"/>
            </a:xfrm>
            <a:custGeom>
              <a:avLst/>
              <a:gdLst>
                <a:gd name="T0" fmla="*/ 25 w 49"/>
                <a:gd name="T1" fmla="*/ 1 h 49"/>
                <a:gd name="T2" fmla="*/ 49 w 49"/>
                <a:gd name="T3" fmla="*/ 26 h 49"/>
                <a:gd name="T4" fmla="*/ 23 w 49"/>
                <a:gd name="T5" fmla="*/ 49 h 49"/>
                <a:gd name="T6" fmla="*/ 0 w 49"/>
                <a:gd name="T7" fmla="*/ 25 h 49"/>
                <a:gd name="T8" fmla="*/ 25 w 49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1"/>
                  </a:moveTo>
                  <a:cubicBezTo>
                    <a:pt x="39" y="1"/>
                    <a:pt x="49" y="12"/>
                    <a:pt x="49" y="26"/>
                  </a:cubicBezTo>
                  <a:cubicBezTo>
                    <a:pt x="48" y="39"/>
                    <a:pt x="37" y="49"/>
                    <a:pt x="23" y="49"/>
                  </a:cubicBezTo>
                  <a:cubicBezTo>
                    <a:pt x="11" y="48"/>
                    <a:pt x="0" y="37"/>
                    <a:pt x="0" y="25"/>
                  </a:cubicBezTo>
                  <a:cubicBezTo>
                    <a:pt x="0" y="11"/>
                    <a:pt x="12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058863" y="3017838"/>
              <a:ext cx="179388" cy="1809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78013" y="3017838"/>
              <a:ext cx="179388" cy="180975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ubicBezTo>
                    <a:pt x="10" y="48"/>
                    <a:pt x="0" y="38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37592" y="3259653"/>
            <a:ext cx="1749733" cy="1682917"/>
            <a:chOff x="3514725" y="1820863"/>
            <a:chExt cx="3325813" cy="3198812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514725" y="2701925"/>
              <a:ext cx="3325813" cy="2317750"/>
            </a:xfrm>
            <a:custGeom>
              <a:avLst/>
              <a:gdLst>
                <a:gd name="T0" fmla="*/ 20 w 885"/>
                <a:gd name="T1" fmla="*/ 196 h 616"/>
                <a:gd name="T2" fmla="*/ 100 w 885"/>
                <a:gd name="T3" fmla="*/ 146 h 616"/>
                <a:gd name="T4" fmla="*/ 224 w 885"/>
                <a:gd name="T5" fmla="*/ 13 h 616"/>
                <a:gd name="T6" fmla="*/ 292 w 885"/>
                <a:gd name="T7" fmla="*/ 96 h 616"/>
                <a:gd name="T8" fmla="*/ 342 w 885"/>
                <a:gd name="T9" fmla="*/ 175 h 616"/>
                <a:gd name="T10" fmla="*/ 401 w 885"/>
                <a:gd name="T11" fmla="*/ 122 h 616"/>
                <a:gd name="T12" fmla="*/ 705 w 885"/>
                <a:gd name="T13" fmla="*/ 175 h 616"/>
                <a:gd name="T14" fmla="*/ 785 w 885"/>
                <a:gd name="T15" fmla="*/ 60 h 616"/>
                <a:gd name="T16" fmla="*/ 813 w 885"/>
                <a:gd name="T17" fmla="*/ 34 h 616"/>
                <a:gd name="T18" fmla="*/ 840 w 885"/>
                <a:gd name="T19" fmla="*/ 99 h 616"/>
                <a:gd name="T20" fmla="*/ 849 w 885"/>
                <a:gd name="T21" fmla="*/ 176 h 616"/>
                <a:gd name="T22" fmla="*/ 840 w 885"/>
                <a:gd name="T23" fmla="*/ 265 h 616"/>
                <a:gd name="T24" fmla="*/ 804 w 885"/>
                <a:gd name="T25" fmla="*/ 616 h 616"/>
                <a:gd name="T26" fmla="*/ 45 w 885"/>
                <a:gd name="T27" fmla="*/ 579 h 616"/>
                <a:gd name="T28" fmla="*/ 427 w 885"/>
                <a:gd name="T29" fmla="*/ 261 h 616"/>
                <a:gd name="T30" fmla="*/ 75 w 885"/>
                <a:gd name="T31" fmla="*/ 586 h 616"/>
                <a:gd name="T32" fmla="*/ 427 w 885"/>
                <a:gd name="T33" fmla="*/ 261 h 616"/>
                <a:gd name="T34" fmla="*/ 459 w 885"/>
                <a:gd name="T35" fmla="*/ 586 h 616"/>
                <a:gd name="T36" fmla="*/ 811 w 885"/>
                <a:gd name="T37" fmla="*/ 261 h 616"/>
                <a:gd name="T38" fmla="*/ 49 w 885"/>
                <a:gd name="T39" fmla="*/ 205 h 616"/>
                <a:gd name="T40" fmla="*/ 254 w 885"/>
                <a:gd name="T41" fmla="*/ 232 h 616"/>
                <a:gd name="T42" fmla="*/ 835 w 885"/>
                <a:gd name="T43" fmla="*/ 205 h 616"/>
                <a:gd name="T44" fmla="*/ 262 w 885"/>
                <a:gd name="T45" fmla="*/ 176 h 616"/>
                <a:gd name="T46" fmla="*/ 129 w 885"/>
                <a:gd name="T47" fmla="*/ 98 h 616"/>
                <a:gd name="T48" fmla="*/ 262 w 885"/>
                <a:gd name="T49" fmla="*/ 176 h 616"/>
                <a:gd name="T50" fmla="*/ 506 w 885"/>
                <a:gd name="T51" fmla="*/ 152 h 616"/>
                <a:gd name="T52" fmla="*/ 371 w 885"/>
                <a:gd name="T53" fmla="*/ 161 h 616"/>
                <a:gd name="T54" fmla="*/ 490 w 885"/>
                <a:gd name="T55" fmla="*/ 177 h 616"/>
                <a:gd name="T56" fmla="*/ 544 w 885"/>
                <a:gd name="T57" fmla="*/ 151 h 616"/>
                <a:gd name="T58" fmla="*/ 556 w 885"/>
                <a:gd name="T59" fmla="*/ 176 h 616"/>
                <a:gd name="T60" fmla="*/ 683 w 885"/>
                <a:gd name="T61" fmla="*/ 151 h 616"/>
                <a:gd name="T62" fmla="*/ 786 w 885"/>
                <a:gd name="T63" fmla="*/ 181 h 616"/>
                <a:gd name="T64" fmla="*/ 809 w 885"/>
                <a:gd name="T65" fmla="*/ 99 h 616"/>
                <a:gd name="T66" fmla="*/ 786 w 885"/>
                <a:gd name="T67" fmla="*/ 181 h 616"/>
                <a:gd name="T68" fmla="*/ 160 w 885"/>
                <a:gd name="T69" fmla="*/ 64 h 616"/>
                <a:gd name="T70" fmla="*/ 220 w 885"/>
                <a:gd name="T71" fmla="*/ 73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5" h="616">
                  <a:moveTo>
                    <a:pt x="45" y="264"/>
                  </a:moveTo>
                  <a:cubicBezTo>
                    <a:pt x="0" y="254"/>
                    <a:pt x="15" y="217"/>
                    <a:pt x="20" y="196"/>
                  </a:cubicBezTo>
                  <a:cubicBezTo>
                    <a:pt x="31" y="154"/>
                    <a:pt x="72" y="193"/>
                    <a:pt x="99" y="168"/>
                  </a:cubicBezTo>
                  <a:cubicBezTo>
                    <a:pt x="99" y="166"/>
                    <a:pt x="102" y="155"/>
                    <a:pt x="100" y="146"/>
                  </a:cubicBezTo>
                  <a:cubicBezTo>
                    <a:pt x="84" y="78"/>
                    <a:pt x="134" y="45"/>
                    <a:pt x="174" y="8"/>
                  </a:cubicBezTo>
                  <a:cubicBezTo>
                    <a:pt x="182" y="0"/>
                    <a:pt x="212" y="4"/>
                    <a:pt x="224" y="13"/>
                  </a:cubicBezTo>
                  <a:cubicBezTo>
                    <a:pt x="248" y="29"/>
                    <a:pt x="267" y="52"/>
                    <a:pt x="287" y="73"/>
                  </a:cubicBezTo>
                  <a:cubicBezTo>
                    <a:pt x="292" y="78"/>
                    <a:pt x="292" y="88"/>
                    <a:pt x="292" y="96"/>
                  </a:cubicBezTo>
                  <a:cubicBezTo>
                    <a:pt x="292" y="122"/>
                    <a:pt x="292" y="148"/>
                    <a:pt x="292" y="175"/>
                  </a:cubicBezTo>
                  <a:cubicBezTo>
                    <a:pt x="310" y="175"/>
                    <a:pt x="326" y="175"/>
                    <a:pt x="342" y="175"/>
                  </a:cubicBezTo>
                  <a:cubicBezTo>
                    <a:pt x="343" y="175"/>
                    <a:pt x="345" y="173"/>
                    <a:pt x="346" y="171"/>
                  </a:cubicBezTo>
                  <a:cubicBezTo>
                    <a:pt x="350" y="123"/>
                    <a:pt x="350" y="122"/>
                    <a:pt x="401" y="122"/>
                  </a:cubicBezTo>
                  <a:cubicBezTo>
                    <a:pt x="483" y="122"/>
                    <a:pt x="565" y="122"/>
                    <a:pt x="647" y="122"/>
                  </a:cubicBezTo>
                  <a:cubicBezTo>
                    <a:pt x="701" y="122"/>
                    <a:pt x="701" y="123"/>
                    <a:pt x="705" y="175"/>
                  </a:cubicBezTo>
                  <a:cubicBezTo>
                    <a:pt x="721" y="175"/>
                    <a:pt x="737" y="175"/>
                    <a:pt x="753" y="175"/>
                  </a:cubicBezTo>
                  <a:cubicBezTo>
                    <a:pt x="773" y="140"/>
                    <a:pt x="732" y="89"/>
                    <a:pt x="785" y="60"/>
                  </a:cubicBezTo>
                  <a:cubicBezTo>
                    <a:pt x="785" y="47"/>
                    <a:pt x="785" y="33"/>
                    <a:pt x="785" y="17"/>
                  </a:cubicBezTo>
                  <a:cubicBezTo>
                    <a:pt x="804" y="9"/>
                    <a:pt x="814" y="12"/>
                    <a:pt x="813" y="34"/>
                  </a:cubicBezTo>
                  <a:cubicBezTo>
                    <a:pt x="812" y="50"/>
                    <a:pt x="808" y="68"/>
                    <a:pt x="833" y="72"/>
                  </a:cubicBezTo>
                  <a:cubicBezTo>
                    <a:pt x="837" y="72"/>
                    <a:pt x="839" y="90"/>
                    <a:pt x="840" y="99"/>
                  </a:cubicBezTo>
                  <a:cubicBezTo>
                    <a:pt x="841" y="119"/>
                    <a:pt x="839" y="138"/>
                    <a:pt x="840" y="158"/>
                  </a:cubicBezTo>
                  <a:cubicBezTo>
                    <a:pt x="841" y="164"/>
                    <a:pt x="844" y="175"/>
                    <a:pt x="849" y="176"/>
                  </a:cubicBezTo>
                  <a:cubicBezTo>
                    <a:pt x="885" y="188"/>
                    <a:pt x="863" y="217"/>
                    <a:pt x="866" y="237"/>
                  </a:cubicBezTo>
                  <a:cubicBezTo>
                    <a:pt x="867" y="246"/>
                    <a:pt x="853" y="257"/>
                    <a:pt x="840" y="265"/>
                  </a:cubicBezTo>
                  <a:cubicBezTo>
                    <a:pt x="840" y="370"/>
                    <a:pt x="839" y="475"/>
                    <a:pt x="841" y="580"/>
                  </a:cubicBezTo>
                  <a:cubicBezTo>
                    <a:pt x="841" y="609"/>
                    <a:pt x="832" y="616"/>
                    <a:pt x="804" y="616"/>
                  </a:cubicBezTo>
                  <a:cubicBezTo>
                    <a:pt x="563" y="615"/>
                    <a:pt x="322" y="615"/>
                    <a:pt x="81" y="616"/>
                  </a:cubicBezTo>
                  <a:cubicBezTo>
                    <a:pt x="52" y="616"/>
                    <a:pt x="44" y="607"/>
                    <a:pt x="45" y="579"/>
                  </a:cubicBezTo>
                  <a:cubicBezTo>
                    <a:pt x="46" y="474"/>
                    <a:pt x="45" y="369"/>
                    <a:pt x="45" y="264"/>
                  </a:cubicBezTo>
                  <a:close/>
                  <a:moveTo>
                    <a:pt x="427" y="261"/>
                  </a:moveTo>
                  <a:cubicBezTo>
                    <a:pt x="308" y="261"/>
                    <a:pt x="192" y="261"/>
                    <a:pt x="75" y="261"/>
                  </a:cubicBezTo>
                  <a:cubicBezTo>
                    <a:pt x="75" y="371"/>
                    <a:pt x="75" y="478"/>
                    <a:pt x="75" y="586"/>
                  </a:cubicBezTo>
                  <a:cubicBezTo>
                    <a:pt x="194" y="586"/>
                    <a:pt x="310" y="586"/>
                    <a:pt x="427" y="586"/>
                  </a:cubicBezTo>
                  <a:cubicBezTo>
                    <a:pt x="427" y="477"/>
                    <a:pt x="427" y="370"/>
                    <a:pt x="427" y="261"/>
                  </a:cubicBezTo>
                  <a:close/>
                  <a:moveTo>
                    <a:pt x="459" y="261"/>
                  </a:moveTo>
                  <a:cubicBezTo>
                    <a:pt x="459" y="371"/>
                    <a:pt x="459" y="479"/>
                    <a:pt x="459" y="586"/>
                  </a:cubicBezTo>
                  <a:cubicBezTo>
                    <a:pt x="578" y="586"/>
                    <a:pt x="695" y="586"/>
                    <a:pt x="811" y="586"/>
                  </a:cubicBezTo>
                  <a:cubicBezTo>
                    <a:pt x="811" y="476"/>
                    <a:pt x="811" y="369"/>
                    <a:pt x="811" y="261"/>
                  </a:cubicBezTo>
                  <a:cubicBezTo>
                    <a:pt x="693" y="261"/>
                    <a:pt x="577" y="261"/>
                    <a:pt x="459" y="261"/>
                  </a:cubicBezTo>
                  <a:close/>
                  <a:moveTo>
                    <a:pt x="49" y="205"/>
                  </a:moveTo>
                  <a:cubicBezTo>
                    <a:pt x="39" y="230"/>
                    <a:pt x="51" y="232"/>
                    <a:pt x="69" y="232"/>
                  </a:cubicBezTo>
                  <a:cubicBezTo>
                    <a:pt x="131" y="232"/>
                    <a:pt x="193" y="232"/>
                    <a:pt x="254" y="232"/>
                  </a:cubicBezTo>
                  <a:cubicBezTo>
                    <a:pt x="440" y="232"/>
                    <a:pt x="626" y="232"/>
                    <a:pt x="813" y="232"/>
                  </a:cubicBezTo>
                  <a:cubicBezTo>
                    <a:pt x="830" y="232"/>
                    <a:pt x="850" y="234"/>
                    <a:pt x="835" y="205"/>
                  </a:cubicBezTo>
                  <a:cubicBezTo>
                    <a:pt x="573" y="205"/>
                    <a:pt x="312" y="205"/>
                    <a:pt x="49" y="205"/>
                  </a:cubicBezTo>
                  <a:close/>
                  <a:moveTo>
                    <a:pt x="262" y="176"/>
                  </a:moveTo>
                  <a:cubicBezTo>
                    <a:pt x="262" y="147"/>
                    <a:pt x="262" y="122"/>
                    <a:pt x="262" y="98"/>
                  </a:cubicBezTo>
                  <a:cubicBezTo>
                    <a:pt x="216" y="98"/>
                    <a:pt x="172" y="98"/>
                    <a:pt x="129" y="98"/>
                  </a:cubicBezTo>
                  <a:cubicBezTo>
                    <a:pt x="129" y="125"/>
                    <a:pt x="129" y="150"/>
                    <a:pt x="129" y="176"/>
                  </a:cubicBezTo>
                  <a:cubicBezTo>
                    <a:pt x="174" y="176"/>
                    <a:pt x="217" y="176"/>
                    <a:pt x="262" y="176"/>
                  </a:cubicBezTo>
                  <a:close/>
                  <a:moveTo>
                    <a:pt x="514" y="161"/>
                  </a:moveTo>
                  <a:cubicBezTo>
                    <a:pt x="511" y="158"/>
                    <a:pt x="509" y="155"/>
                    <a:pt x="506" y="152"/>
                  </a:cubicBezTo>
                  <a:cubicBezTo>
                    <a:pt x="463" y="152"/>
                    <a:pt x="420" y="152"/>
                    <a:pt x="377" y="152"/>
                  </a:cubicBezTo>
                  <a:cubicBezTo>
                    <a:pt x="375" y="155"/>
                    <a:pt x="373" y="158"/>
                    <a:pt x="371" y="161"/>
                  </a:cubicBezTo>
                  <a:cubicBezTo>
                    <a:pt x="379" y="166"/>
                    <a:pt x="387" y="176"/>
                    <a:pt x="395" y="177"/>
                  </a:cubicBezTo>
                  <a:cubicBezTo>
                    <a:pt x="427" y="178"/>
                    <a:pt x="459" y="178"/>
                    <a:pt x="490" y="177"/>
                  </a:cubicBezTo>
                  <a:cubicBezTo>
                    <a:pt x="499" y="176"/>
                    <a:pt x="506" y="166"/>
                    <a:pt x="514" y="161"/>
                  </a:cubicBezTo>
                  <a:close/>
                  <a:moveTo>
                    <a:pt x="544" y="151"/>
                  </a:moveTo>
                  <a:cubicBezTo>
                    <a:pt x="541" y="154"/>
                    <a:pt x="538" y="157"/>
                    <a:pt x="535" y="160"/>
                  </a:cubicBezTo>
                  <a:cubicBezTo>
                    <a:pt x="542" y="166"/>
                    <a:pt x="549" y="176"/>
                    <a:pt x="556" y="176"/>
                  </a:cubicBezTo>
                  <a:cubicBezTo>
                    <a:pt x="590" y="178"/>
                    <a:pt x="625" y="178"/>
                    <a:pt x="659" y="176"/>
                  </a:cubicBezTo>
                  <a:cubicBezTo>
                    <a:pt x="665" y="176"/>
                    <a:pt x="671" y="164"/>
                    <a:pt x="683" y="151"/>
                  </a:cubicBezTo>
                  <a:cubicBezTo>
                    <a:pt x="628" y="151"/>
                    <a:pt x="586" y="151"/>
                    <a:pt x="544" y="151"/>
                  </a:cubicBezTo>
                  <a:close/>
                  <a:moveTo>
                    <a:pt x="786" y="181"/>
                  </a:moveTo>
                  <a:cubicBezTo>
                    <a:pt x="798" y="176"/>
                    <a:pt x="811" y="173"/>
                    <a:pt x="811" y="170"/>
                  </a:cubicBezTo>
                  <a:cubicBezTo>
                    <a:pt x="812" y="146"/>
                    <a:pt x="811" y="122"/>
                    <a:pt x="809" y="99"/>
                  </a:cubicBezTo>
                  <a:cubicBezTo>
                    <a:pt x="809" y="97"/>
                    <a:pt x="794" y="97"/>
                    <a:pt x="786" y="96"/>
                  </a:cubicBezTo>
                  <a:cubicBezTo>
                    <a:pt x="786" y="125"/>
                    <a:pt x="786" y="149"/>
                    <a:pt x="786" y="181"/>
                  </a:cubicBezTo>
                  <a:close/>
                  <a:moveTo>
                    <a:pt x="192" y="29"/>
                  </a:moveTo>
                  <a:cubicBezTo>
                    <a:pt x="182" y="40"/>
                    <a:pt x="171" y="53"/>
                    <a:pt x="160" y="64"/>
                  </a:cubicBezTo>
                  <a:cubicBezTo>
                    <a:pt x="185" y="64"/>
                    <a:pt x="208" y="64"/>
                    <a:pt x="232" y="64"/>
                  </a:cubicBezTo>
                  <a:cubicBezTo>
                    <a:pt x="228" y="67"/>
                    <a:pt x="224" y="70"/>
                    <a:pt x="220" y="73"/>
                  </a:cubicBezTo>
                  <a:cubicBezTo>
                    <a:pt x="211" y="59"/>
                    <a:pt x="202" y="45"/>
                    <a:pt x="19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902075" y="1820863"/>
              <a:ext cx="2554288" cy="620712"/>
            </a:xfrm>
            <a:custGeom>
              <a:avLst/>
              <a:gdLst>
                <a:gd name="T0" fmla="*/ 276 w 680"/>
                <a:gd name="T1" fmla="*/ 55 h 165"/>
                <a:gd name="T2" fmla="*/ 311 w 680"/>
                <a:gd name="T3" fmla="*/ 1 h 165"/>
                <a:gd name="T4" fmla="*/ 313 w 680"/>
                <a:gd name="T5" fmla="*/ 52 h 165"/>
                <a:gd name="T6" fmla="*/ 365 w 680"/>
                <a:gd name="T7" fmla="*/ 52 h 165"/>
                <a:gd name="T8" fmla="*/ 368 w 680"/>
                <a:gd name="T9" fmla="*/ 4 h 165"/>
                <a:gd name="T10" fmla="*/ 396 w 680"/>
                <a:gd name="T11" fmla="*/ 55 h 165"/>
                <a:gd name="T12" fmla="*/ 573 w 680"/>
                <a:gd name="T13" fmla="*/ 54 h 165"/>
                <a:gd name="T14" fmla="*/ 649 w 680"/>
                <a:gd name="T15" fmla="*/ 95 h 165"/>
                <a:gd name="T16" fmla="*/ 680 w 680"/>
                <a:gd name="T17" fmla="*/ 157 h 165"/>
                <a:gd name="T18" fmla="*/ 610 w 680"/>
                <a:gd name="T19" fmla="*/ 164 h 165"/>
                <a:gd name="T20" fmla="*/ 32 w 680"/>
                <a:gd name="T21" fmla="*/ 164 h 165"/>
                <a:gd name="T22" fmla="*/ 0 w 680"/>
                <a:gd name="T23" fmla="*/ 158 h 165"/>
                <a:gd name="T24" fmla="*/ 11 w 680"/>
                <a:gd name="T25" fmla="*/ 124 h 165"/>
                <a:gd name="T26" fmla="*/ 140 w 680"/>
                <a:gd name="T27" fmla="*/ 54 h 165"/>
                <a:gd name="T28" fmla="*/ 276 w 680"/>
                <a:gd name="T29" fmla="*/ 55 h 165"/>
                <a:gd name="T30" fmla="*/ 637 w 680"/>
                <a:gd name="T31" fmla="*/ 137 h 165"/>
                <a:gd name="T32" fmla="*/ 558 w 680"/>
                <a:gd name="T33" fmla="*/ 81 h 165"/>
                <a:gd name="T34" fmla="*/ 111 w 680"/>
                <a:gd name="T35" fmla="*/ 82 h 165"/>
                <a:gd name="T36" fmla="*/ 46 w 680"/>
                <a:gd name="T37" fmla="*/ 137 h 165"/>
                <a:gd name="T38" fmla="*/ 637 w 680"/>
                <a:gd name="T39" fmla="*/ 13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0" h="165">
                  <a:moveTo>
                    <a:pt x="276" y="55"/>
                  </a:moveTo>
                  <a:cubicBezTo>
                    <a:pt x="297" y="38"/>
                    <a:pt x="265" y="0"/>
                    <a:pt x="311" y="1"/>
                  </a:cubicBezTo>
                  <a:cubicBezTo>
                    <a:pt x="312" y="19"/>
                    <a:pt x="312" y="34"/>
                    <a:pt x="313" y="52"/>
                  </a:cubicBezTo>
                  <a:cubicBezTo>
                    <a:pt x="330" y="52"/>
                    <a:pt x="346" y="52"/>
                    <a:pt x="365" y="52"/>
                  </a:cubicBezTo>
                  <a:cubicBezTo>
                    <a:pt x="366" y="37"/>
                    <a:pt x="367" y="20"/>
                    <a:pt x="368" y="4"/>
                  </a:cubicBezTo>
                  <a:cubicBezTo>
                    <a:pt x="393" y="2"/>
                    <a:pt x="393" y="2"/>
                    <a:pt x="396" y="55"/>
                  </a:cubicBezTo>
                  <a:cubicBezTo>
                    <a:pt x="455" y="55"/>
                    <a:pt x="514" y="57"/>
                    <a:pt x="573" y="54"/>
                  </a:cubicBezTo>
                  <a:cubicBezTo>
                    <a:pt x="609" y="52"/>
                    <a:pt x="634" y="61"/>
                    <a:pt x="649" y="95"/>
                  </a:cubicBezTo>
                  <a:cubicBezTo>
                    <a:pt x="658" y="116"/>
                    <a:pt x="669" y="136"/>
                    <a:pt x="680" y="157"/>
                  </a:cubicBezTo>
                  <a:cubicBezTo>
                    <a:pt x="657" y="160"/>
                    <a:pt x="634" y="164"/>
                    <a:pt x="610" y="164"/>
                  </a:cubicBezTo>
                  <a:cubicBezTo>
                    <a:pt x="418" y="165"/>
                    <a:pt x="225" y="165"/>
                    <a:pt x="32" y="164"/>
                  </a:cubicBezTo>
                  <a:cubicBezTo>
                    <a:pt x="21" y="164"/>
                    <a:pt x="11" y="160"/>
                    <a:pt x="0" y="158"/>
                  </a:cubicBezTo>
                  <a:cubicBezTo>
                    <a:pt x="4" y="147"/>
                    <a:pt x="7" y="135"/>
                    <a:pt x="11" y="124"/>
                  </a:cubicBezTo>
                  <a:cubicBezTo>
                    <a:pt x="35" y="66"/>
                    <a:pt x="77" y="46"/>
                    <a:pt x="140" y="54"/>
                  </a:cubicBezTo>
                  <a:cubicBezTo>
                    <a:pt x="186" y="60"/>
                    <a:pt x="233" y="55"/>
                    <a:pt x="276" y="55"/>
                  </a:cubicBezTo>
                  <a:close/>
                  <a:moveTo>
                    <a:pt x="637" y="137"/>
                  </a:moveTo>
                  <a:cubicBezTo>
                    <a:pt x="623" y="97"/>
                    <a:pt x="602" y="80"/>
                    <a:pt x="558" y="81"/>
                  </a:cubicBezTo>
                  <a:cubicBezTo>
                    <a:pt x="409" y="84"/>
                    <a:pt x="260" y="82"/>
                    <a:pt x="111" y="82"/>
                  </a:cubicBezTo>
                  <a:cubicBezTo>
                    <a:pt x="68" y="82"/>
                    <a:pt x="57" y="92"/>
                    <a:pt x="46" y="137"/>
                  </a:cubicBezTo>
                  <a:cubicBezTo>
                    <a:pt x="242" y="137"/>
                    <a:pt x="438" y="137"/>
                    <a:pt x="637" y="1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887788" y="4191000"/>
              <a:ext cx="1138238" cy="625475"/>
            </a:xfrm>
            <a:custGeom>
              <a:avLst/>
              <a:gdLst>
                <a:gd name="T0" fmla="*/ 150 w 303"/>
                <a:gd name="T1" fmla="*/ 165 h 166"/>
                <a:gd name="T2" fmla="*/ 27 w 303"/>
                <a:gd name="T3" fmla="*/ 165 h 166"/>
                <a:gd name="T4" fmla="*/ 1 w 303"/>
                <a:gd name="T5" fmla="*/ 139 h 166"/>
                <a:gd name="T6" fmla="*/ 1 w 303"/>
                <a:gd name="T7" fmla="*/ 26 h 166"/>
                <a:gd name="T8" fmla="*/ 27 w 303"/>
                <a:gd name="T9" fmla="*/ 0 h 166"/>
                <a:gd name="T10" fmla="*/ 277 w 303"/>
                <a:gd name="T11" fmla="*/ 0 h 166"/>
                <a:gd name="T12" fmla="*/ 303 w 303"/>
                <a:gd name="T13" fmla="*/ 26 h 166"/>
                <a:gd name="T14" fmla="*/ 303 w 303"/>
                <a:gd name="T15" fmla="*/ 139 h 166"/>
                <a:gd name="T16" fmla="*/ 277 w 303"/>
                <a:gd name="T17" fmla="*/ 165 h 166"/>
                <a:gd name="T18" fmla="*/ 150 w 303"/>
                <a:gd name="T19" fmla="*/ 165 h 166"/>
                <a:gd name="T20" fmla="*/ 30 w 303"/>
                <a:gd name="T21" fmla="*/ 80 h 166"/>
                <a:gd name="T22" fmla="*/ 274 w 303"/>
                <a:gd name="T23" fmla="*/ 80 h 166"/>
                <a:gd name="T24" fmla="*/ 274 w 303"/>
                <a:gd name="T25" fmla="*/ 30 h 166"/>
                <a:gd name="T26" fmla="*/ 30 w 303"/>
                <a:gd name="T27" fmla="*/ 30 h 166"/>
                <a:gd name="T28" fmla="*/ 30 w 303"/>
                <a:gd name="T29" fmla="*/ 80 h 166"/>
                <a:gd name="T30" fmla="*/ 26 w 303"/>
                <a:gd name="T31" fmla="*/ 128 h 166"/>
                <a:gd name="T32" fmla="*/ 32 w 303"/>
                <a:gd name="T33" fmla="*/ 138 h 166"/>
                <a:gd name="T34" fmla="*/ 257 w 303"/>
                <a:gd name="T35" fmla="*/ 137 h 166"/>
                <a:gd name="T36" fmla="*/ 277 w 303"/>
                <a:gd name="T37" fmla="*/ 118 h 166"/>
                <a:gd name="T38" fmla="*/ 48 w 303"/>
                <a:gd name="T39" fmla="*/ 111 h 166"/>
                <a:gd name="T40" fmla="*/ 26 w 303"/>
                <a:gd name="T41" fmla="*/ 12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166">
                  <a:moveTo>
                    <a:pt x="150" y="165"/>
                  </a:moveTo>
                  <a:cubicBezTo>
                    <a:pt x="109" y="165"/>
                    <a:pt x="68" y="164"/>
                    <a:pt x="27" y="165"/>
                  </a:cubicBezTo>
                  <a:cubicBezTo>
                    <a:pt x="8" y="166"/>
                    <a:pt x="0" y="158"/>
                    <a:pt x="1" y="139"/>
                  </a:cubicBezTo>
                  <a:cubicBezTo>
                    <a:pt x="2" y="102"/>
                    <a:pt x="2" y="64"/>
                    <a:pt x="1" y="26"/>
                  </a:cubicBezTo>
                  <a:cubicBezTo>
                    <a:pt x="0" y="7"/>
                    <a:pt x="8" y="0"/>
                    <a:pt x="27" y="0"/>
                  </a:cubicBezTo>
                  <a:cubicBezTo>
                    <a:pt x="110" y="1"/>
                    <a:pt x="193" y="1"/>
                    <a:pt x="277" y="0"/>
                  </a:cubicBezTo>
                  <a:cubicBezTo>
                    <a:pt x="296" y="0"/>
                    <a:pt x="303" y="7"/>
                    <a:pt x="303" y="26"/>
                  </a:cubicBezTo>
                  <a:cubicBezTo>
                    <a:pt x="302" y="64"/>
                    <a:pt x="302" y="102"/>
                    <a:pt x="303" y="139"/>
                  </a:cubicBezTo>
                  <a:cubicBezTo>
                    <a:pt x="303" y="158"/>
                    <a:pt x="296" y="166"/>
                    <a:pt x="277" y="165"/>
                  </a:cubicBezTo>
                  <a:cubicBezTo>
                    <a:pt x="235" y="164"/>
                    <a:pt x="192" y="165"/>
                    <a:pt x="150" y="165"/>
                  </a:cubicBezTo>
                  <a:close/>
                  <a:moveTo>
                    <a:pt x="30" y="80"/>
                  </a:moveTo>
                  <a:cubicBezTo>
                    <a:pt x="113" y="80"/>
                    <a:pt x="193" y="80"/>
                    <a:pt x="274" y="80"/>
                  </a:cubicBezTo>
                  <a:cubicBezTo>
                    <a:pt x="274" y="63"/>
                    <a:pt x="274" y="47"/>
                    <a:pt x="274" y="30"/>
                  </a:cubicBezTo>
                  <a:cubicBezTo>
                    <a:pt x="192" y="30"/>
                    <a:pt x="112" y="30"/>
                    <a:pt x="30" y="30"/>
                  </a:cubicBezTo>
                  <a:cubicBezTo>
                    <a:pt x="30" y="47"/>
                    <a:pt x="30" y="63"/>
                    <a:pt x="30" y="80"/>
                  </a:cubicBezTo>
                  <a:close/>
                  <a:moveTo>
                    <a:pt x="26" y="128"/>
                  </a:moveTo>
                  <a:cubicBezTo>
                    <a:pt x="28" y="131"/>
                    <a:pt x="30" y="134"/>
                    <a:pt x="32" y="138"/>
                  </a:cubicBezTo>
                  <a:cubicBezTo>
                    <a:pt x="107" y="138"/>
                    <a:pt x="182" y="138"/>
                    <a:pt x="257" y="137"/>
                  </a:cubicBezTo>
                  <a:cubicBezTo>
                    <a:pt x="264" y="137"/>
                    <a:pt x="271" y="125"/>
                    <a:pt x="277" y="118"/>
                  </a:cubicBezTo>
                  <a:cubicBezTo>
                    <a:pt x="196" y="110"/>
                    <a:pt x="122" y="110"/>
                    <a:pt x="48" y="111"/>
                  </a:cubicBezTo>
                  <a:cubicBezTo>
                    <a:pt x="41" y="111"/>
                    <a:pt x="33" y="122"/>
                    <a:pt x="26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883025" y="3781425"/>
              <a:ext cx="320675" cy="312737"/>
            </a:xfrm>
            <a:custGeom>
              <a:avLst/>
              <a:gdLst>
                <a:gd name="T0" fmla="*/ 85 w 85"/>
                <a:gd name="T1" fmla="*/ 42 h 83"/>
                <a:gd name="T2" fmla="*/ 43 w 85"/>
                <a:gd name="T3" fmla="*/ 82 h 83"/>
                <a:gd name="T4" fmla="*/ 2 w 85"/>
                <a:gd name="T5" fmla="*/ 39 h 83"/>
                <a:gd name="T6" fmla="*/ 45 w 85"/>
                <a:gd name="T7" fmla="*/ 0 h 83"/>
                <a:gd name="T8" fmla="*/ 85 w 85"/>
                <a:gd name="T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3">
                  <a:moveTo>
                    <a:pt x="85" y="42"/>
                  </a:moveTo>
                  <a:cubicBezTo>
                    <a:pt x="82" y="66"/>
                    <a:pt x="69" y="81"/>
                    <a:pt x="43" y="82"/>
                  </a:cubicBezTo>
                  <a:cubicBezTo>
                    <a:pt x="19" y="83"/>
                    <a:pt x="0" y="63"/>
                    <a:pt x="2" y="39"/>
                  </a:cubicBezTo>
                  <a:cubicBezTo>
                    <a:pt x="4" y="13"/>
                    <a:pt x="19" y="0"/>
                    <a:pt x="45" y="0"/>
                  </a:cubicBezTo>
                  <a:cubicBezTo>
                    <a:pt x="70" y="1"/>
                    <a:pt x="82" y="17"/>
                    <a:pt x="8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300538" y="3778250"/>
              <a:ext cx="312738" cy="319087"/>
            </a:xfrm>
            <a:custGeom>
              <a:avLst/>
              <a:gdLst>
                <a:gd name="T0" fmla="*/ 49 w 83"/>
                <a:gd name="T1" fmla="*/ 1 h 85"/>
                <a:gd name="T2" fmla="*/ 83 w 83"/>
                <a:gd name="T3" fmla="*/ 43 h 85"/>
                <a:gd name="T4" fmla="*/ 38 w 83"/>
                <a:gd name="T5" fmla="*/ 83 h 85"/>
                <a:gd name="T6" fmla="*/ 1 w 83"/>
                <a:gd name="T7" fmla="*/ 40 h 85"/>
                <a:gd name="T8" fmla="*/ 49 w 83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5">
                  <a:moveTo>
                    <a:pt x="49" y="1"/>
                  </a:moveTo>
                  <a:cubicBezTo>
                    <a:pt x="68" y="4"/>
                    <a:pt x="83" y="17"/>
                    <a:pt x="83" y="43"/>
                  </a:cubicBezTo>
                  <a:cubicBezTo>
                    <a:pt x="83" y="67"/>
                    <a:pt x="63" y="85"/>
                    <a:pt x="38" y="83"/>
                  </a:cubicBezTo>
                  <a:cubicBezTo>
                    <a:pt x="13" y="80"/>
                    <a:pt x="0" y="65"/>
                    <a:pt x="1" y="40"/>
                  </a:cubicBezTo>
                  <a:cubicBezTo>
                    <a:pt x="2" y="17"/>
                    <a:pt x="20" y="0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713288" y="3781425"/>
              <a:ext cx="312738" cy="315912"/>
            </a:xfrm>
            <a:custGeom>
              <a:avLst/>
              <a:gdLst>
                <a:gd name="T0" fmla="*/ 43 w 83"/>
                <a:gd name="T1" fmla="*/ 0 h 84"/>
                <a:gd name="T2" fmla="*/ 82 w 83"/>
                <a:gd name="T3" fmla="*/ 41 h 84"/>
                <a:gd name="T4" fmla="*/ 38 w 83"/>
                <a:gd name="T5" fmla="*/ 82 h 84"/>
                <a:gd name="T6" fmla="*/ 1 w 83"/>
                <a:gd name="T7" fmla="*/ 39 h 84"/>
                <a:gd name="T8" fmla="*/ 43 w 8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4">
                  <a:moveTo>
                    <a:pt x="43" y="0"/>
                  </a:moveTo>
                  <a:cubicBezTo>
                    <a:pt x="67" y="3"/>
                    <a:pt x="82" y="16"/>
                    <a:pt x="82" y="41"/>
                  </a:cubicBezTo>
                  <a:cubicBezTo>
                    <a:pt x="83" y="66"/>
                    <a:pt x="63" y="84"/>
                    <a:pt x="38" y="82"/>
                  </a:cubicBezTo>
                  <a:cubicBezTo>
                    <a:pt x="13" y="79"/>
                    <a:pt x="0" y="64"/>
                    <a:pt x="1" y="39"/>
                  </a:cubicBezTo>
                  <a:cubicBezTo>
                    <a:pt x="2" y="13"/>
                    <a:pt x="18" y="1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5330825" y="4191000"/>
              <a:ext cx="1141413" cy="625475"/>
            </a:xfrm>
            <a:custGeom>
              <a:avLst/>
              <a:gdLst>
                <a:gd name="T0" fmla="*/ 152 w 304"/>
                <a:gd name="T1" fmla="*/ 165 h 166"/>
                <a:gd name="T2" fmla="*/ 29 w 304"/>
                <a:gd name="T3" fmla="*/ 165 h 166"/>
                <a:gd name="T4" fmla="*/ 0 w 304"/>
                <a:gd name="T5" fmla="*/ 138 h 166"/>
                <a:gd name="T6" fmla="*/ 0 w 304"/>
                <a:gd name="T7" fmla="*/ 29 h 166"/>
                <a:gd name="T8" fmla="*/ 28 w 304"/>
                <a:gd name="T9" fmla="*/ 0 h 166"/>
                <a:gd name="T10" fmla="*/ 274 w 304"/>
                <a:gd name="T11" fmla="*/ 0 h 166"/>
                <a:gd name="T12" fmla="*/ 303 w 304"/>
                <a:gd name="T13" fmla="*/ 27 h 166"/>
                <a:gd name="T14" fmla="*/ 303 w 304"/>
                <a:gd name="T15" fmla="*/ 137 h 166"/>
                <a:gd name="T16" fmla="*/ 272 w 304"/>
                <a:gd name="T17" fmla="*/ 165 h 166"/>
                <a:gd name="T18" fmla="*/ 152 w 304"/>
                <a:gd name="T19" fmla="*/ 165 h 166"/>
                <a:gd name="T20" fmla="*/ 30 w 304"/>
                <a:gd name="T21" fmla="*/ 80 h 166"/>
                <a:gd name="T22" fmla="*/ 273 w 304"/>
                <a:gd name="T23" fmla="*/ 80 h 166"/>
                <a:gd name="T24" fmla="*/ 273 w 304"/>
                <a:gd name="T25" fmla="*/ 30 h 166"/>
                <a:gd name="T26" fmla="*/ 30 w 304"/>
                <a:gd name="T27" fmla="*/ 30 h 166"/>
                <a:gd name="T28" fmla="*/ 30 w 304"/>
                <a:gd name="T29" fmla="*/ 80 h 166"/>
                <a:gd name="T30" fmla="*/ 25 w 304"/>
                <a:gd name="T31" fmla="*/ 127 h 166"/>
                <a:gd name="T32" fmla="*/ 34 w 304"/>
                <a:gd name="T33" fmla="*/ 136 h 166"/>
                <a:gd name="T34" fmla="*/ 273 w 304"/>
                <a:gd name="T35" fmla="*/ 136 h 166"/>
                <a:gd name="T36" fmla="*/ 278 w 304"/>
                <a:gd name="T37" fmla="*/ 126 h 166"/>
                <a:gd name="T38" fmla="*/ 254 w 304"/>
                <a:gd name="T39" fmla="*/ 111 h 166"/>
                <a:gd name="T40" fmla="*/ 48 w 304"/>
                <a:gd name="T41" fmla="*/ 111 h 166"/>
                <a:gd name="T42" fmla="*/ 25 w 304"/>
                <a:gd name="T43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66">
                  <a:moveTo>
                    <a:pt x="152" y="165"/>
                  </a:moveTo>
                  <a:cubicBezTo>
                    <a:pt x="111" y="165"/>
                    <a:pt x="70" y="164"/>
                    <a:pt x="29" y="165"/>
                  </a:cubicBezTo>
                  <a:cubicBezTo>
                    <a:pt x="9" y="166"/>
                    <a:pt x="0" y="160"/>
                    <a:pt x="0" y="138"/>
                  </a:cubicBezTo>
                  <a:cubicBezTo>
                    <a:pt x="2" y="102"/>
                    <a:pt x="2" y="65"/>
                    <a:pt x="0" y="29"/>
                  </a:cubicBezTo>
                  <a:cubicBezTo>
                    <a:pt x="0" y="8"/>
                    <a:pt x="6" y="0"/>
                    <a:pt x="28" y="0"/>
                  </a:cubicBezTo>
                  <a:cubicBezTo>
                    <a:pt x="110" y="1"/>
                    <a:pt x="192" y="1"/>
                    <a:pt x="274" y="0"/>
                  </a:cubicBezTo>
                  <a:cubicBezTo>
                    <a:pt x="294" y="0"/>
                    <a:pt x="303" y="6"/>
                    <a:pt x="303" y="27"/>
                  </a:cubicBezTo>
                  <a:cubicBezTo>
                    <a:pt x="301" y="64"/>
                    <a:pt x="301" y="100"/>
                    <a:pt x="303" y="137"/>
                  </a:cubicBezTo>
                  <a:cubicBezTo>
                    <a:pt x="304" y="161"/>
                    <a:pt x="293" y="166"/>
                    <a:pt x="272" y="165"/>
                  </a:cubicBezTo>
                  <a:cubicBezTo>
                    <a:pt x="232" y="164"/>
                    <a:pt x="192" y="165"/>
                    <a:pt x="152" y="165"/>
                  </a:cubicBezTo>
                  <a:close/>
                  <a:moveTo>
                    <a:pt x="30" y="80"/>
                  </a:moveTo>
                  <a:cubicBezTo>
                    <a:pt x="113" y="80"/>
                    <a:pt x="193" y="80"/>
                    <a:pt x="273" y="80"/>
                  </a:cubicBezTo>
                  <a:cubicBezTo>
                    <a:pt x="273" y="62"/>
                    <a:pt x="273" y="47"/>
                    <a:pt x="273" y="30"/>
                  </a:cubicBezTo>
                  <a:cubicBezTo>
                    <a:pt x="192" y="30"/>
                    <a:pt x="111" y="30"/>
                    <a:pt x="30" y="30"/>
                  </a:cubicBezTo>
                  <a:cubicBezTo>
                    <a:pt x="30" y="47"/>
                    <a:pt x="30" y="63"/>
                    <a:pt x="30" y="80"/>
                  </a:cubicBezTo>
                  <a:close/>
                  <a:moveTo>
                    <a:pt x="25" y="127"/>
                  </a:moveTo>
                  <a:cubicBezTo>
                    <a:pt x="28" y="130"/>
                    <a:pt x="31" y="133"/>
                    <a:pt x="34" y="136"/>
                  </a:cubicBezTo>
                  <a:cubicBezTo>
                    <a:pt x="113" y="136"/>
                    <a:pt x="193" y="136"/>
                    <a:pt x="273" y="136"/>
                  </a:cubicBezTo>
                  <a:cubicBezTo>
                    <a:pt x="274" y="133"/>
                    <a:pt x="276" y="130"/>
                    <a:pt x="278" y="126"/>
                  </a:cubicBezTo>
                  <a:cubicBezTo>
                    <a:pt x="270" y="121"/>
                    <a:pt x="262" y="111"/>
                    <a:pt x="254" y="111"/>
                  </a:cubicBezTo>
                  <a:cubicBezTo>
                    <a:pt x="185" y="110"/>
                    <a:pt x="117" y="110"/>
                    <a:pt x="48" y="111"/>
                  </a:cubicBezTo>
                  <a:cubicBezTo>
                    <a:pt x="41" y="111"/>
                    <a:pt x="33" y="121"/>
                    <a:pt x="25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326063" y="3781425"/>
              <a:ext cx="315913" cy="312737"/>
            </a:xfrm>
            <a:custGeom>
              <a:avLst/>
              <a:gdLst>
                <a:gd name="T0" fmla="*/ 84 w 84"/>
                <a:gd name="T1" fmla="*/ 41 h 83"/>
                <a:gd name="T2" fmla="*/ 43 w 84"/>
                <a:gd name="T3" fmla="*/ 82 h 83"/>
                <a:gd name="T4" fmla="*/ 2 w 84"/>
                <a:gd name="T5" fmla="*/ 39 h 83"/>
                <a:gd name="T6" fmla="*/ 44 w 84"/>
                <a:gd name="T7" fmla="*/ 0 h 83"/>
                <a:gd name="T8" fmla="*/ 84 w 84"/>
                <a:gd name="T9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84" y="41"/>
                  </a:moveTo>
                  <a:cubicBezTo>
                    <a:pt x="82" y="66"/>
                    <a:pt x="69" y="81"/>
                    <a:pt x="43" y="82"/>
                  </a:cubicBezTo>
                  <a:cubicBezTo>
                    <a:pt x="19" y="83"/>
                    <a:pt x="0" y="63"/>
                    <a:pt x="2" y="39"/>
                  </a:cubicBezTo>
                  <a:cubicBezTo>
                    <a:pt x="4" y="14"/>
                    <a:pt x="19" y="0"/>
                    <a:pt x="44" y="0"/>
                  </a:cubicBezTo>
                  <a:cubicBezTo>
                    <a:pt x="70" y="1"/>
                    <a:pt x="82" y="1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743575" y="3778250"/>
              <a:ext cx="307975" cy="319087"/>
            </a:xfrm>
            <a:custGeom>
              <a:avLst/>
              <a:gdLst>
                <a:gd name="T0" fmla="*/ 0 w 82"/>
                <a:gd name="T1" fmla="*/ 38 h 85"/>
                <a:gd name="T2" fmla="*/ 43 w 82"/>
                <a:gd name="T3" fmla="*/ 1 h 85"/>
                <a:gd name="T4" fmla="*/ 82 w 82"/>
                <a:gd name="T5" fmla="*/ 43 h 85"/>
                <a:gd name="T6" fmla="*/ 38 w 82"/>
                <a:gd name="T7" fmla="*/ 83 h 85"/>
                <a:gd name="T8" fmla="*/ 0 w 82"/>
                <a:gd name="T9" fmla="*/ 3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38"/>
                  </a:moveTo>
                  <a:cubicBezTo>
                    <a:pt x="4" y="15"/>
                    <a:pt x="18" y="0"/>
                    <a:pt x="43" y="1"/>
                  </a:cubicBezTo>
                  <a:cubicBezTo>
                    <a:pt x="69" y="3"/>
                    <a:pt x="82" y="18"/>
                    <a:pt x="82" y="43"/>
                  </a:cubicBezTo>
                  <a:cubicBezTo>
                    <a:pt x="82" y="67"/>
                    <a:pt x="62" y="85"/>
                    <a:pt x="38" y="83"/>
                  </a:cubicBezTo>
                  <a:cubicBezTo>
                    <a:pt x="12" y="80"/>
                    <a:pt x="1" y="64"/>
                    <a:pt x="0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148388" y="3778250"/>
              <a:ext cx="320675" cy="311150"/>
            </a:xfrm>
            <a:custGeom>
              <a:avLst/>
              <a:gdLst>
                <a:gd name="T0" fmla="*/ 85 w 85"/>
                <a:gd name="T1" fmla="*/ 44 h 83"/>
                <a:gd name="T2" fmla="*/ 43 w 85"/>
                <a:gd name="T3" fmla="*/ 83 h 83"/>
                <a:gd name="T4" fmla="*/ 2 w 85"/>
                <a:gd name="T5" fmla="*/ 39 h 83"/>
                <a:gd name="T6" fmla="*/ 45 w 85"/>
                <a:gd name="T7" fmla="*/ 1 h 83"/>
                <a:gd name="T8" fmla="*/ 85 w 85"/>
                <a:gd name="T9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3">
                  <a:moveTo>
                    <a:pt x="85" y="44"/>
                  </a:moveTo>
                  <a:cubicBezTo>
                    <a:pt x="81" y="68"/>
                    <a:pt x="68" y="83"/>
                    <a:pt x="43" y="83"/>
                  </a:cubicBezTo>
                  <a:cubicBezTo>
                    <a:pt x="18" y="83"/>
                    <a:pt x="0" y="63"/>
                    <a:pt x="2" y="39"/>
                  </a:cubicBezTo>
                  <a:cubicBezTo>
                    <a:pt x="5" y="14"/>
                    <a:pt x="20" y="0"/>
                    <a:pt x="45" y="1"/>
                  </a:cubicBezTo>
                  <a:cubicBezTo>
                    <a:pt x="71" y="3"/>
                    <a:pt x="83" y="19"/>
                    <a:pt x="8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95" y="2385995"/>
            <a:ext cx="5590406" cy="248113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913" y="1310056"/>
            <a:ext cx="1313111" cy="19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637592" y="510301"/>
            <a:ext cx="7715250" cy="36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dirty="0" smtClean="0">
                <a:solidFill>
                  <a:schemeClr val="bg1"/>
                </a:solidFill>
              </a:rPr>
              <a:t>Editables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4" y="1220554"/>
            <a:ext cx="2576342" cy="19381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673" y="1475874"/>
            <a:ext cx="3370739" cy="33656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165" y="2703025"/>
            <a:ext cx="2781956" cy="21385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502" y="1532008"/>
            <a:ext cx="2041464" cy="8595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13" y="3345926"/>
            <a:ext cx="1415594" cy="15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637592" y="510301"/>
            <a:ext cx="7715250" cy="36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s-PE" dirty="0" smtClean="0">
                <a:solidFill>
                  <a:schemeClr val="bg1"/>
                </a:solidFill>
              </a:rPr>
              <a:t>Editables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2" y="1613420"/>
            <a:ext cx="2987924" cy="32255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284" y="2529438"/>
            <a:ext cx="4114990" cy="2309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954" y="1003776"/>
            <a:ext cx="2369888" cy="19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1457;p74"/>
          <p:cNvGrpSpPr/>
          <p:nvPr/>
        </p:nvGrpSpPr>
        <p:grpSpPr>
          <a:xfrm>
            <a:off x="832068" y="760893"/>
            <a:ext cx="2492868" cy="1379876"/>
            <a:chOff x="2654821" y="2311071"/>
            <a:chExt cx="2279715" cy="1262120"/>
          </a:xfrm>
        </p:grpSpPr>
        <p:grpSp>
          <p:nvGrpSpPr>
            <p:cNvPr id="335" name="Google Shape;1458;p74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590" name="Google Shape;1459;p74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91" name="Google Shape;1460;p74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1461;p74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582" name="Google Shape;1462;p74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583" name="Google Shape;1463;p74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584" name="Google Shape;1464;p74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585" name="Google Shape;1465;p74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1466;p74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1467;p74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1468;p74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589" name="Google Shape;1469;p74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1470;p74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580" name="Google Shape;1471;p74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81" name="Google Shape;1472;p74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1473;p74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574" name="Google Shape;1474;p74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75" name="Google Shape;1475;p74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476;p74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477;p74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478;p74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479;p74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1480;p74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572" name="Google Shape;1481;p74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482;p74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40" name="Google Shape;1483;p74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569" name="Google Shape;1484;p74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485;p74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71" name="Google Shape;1486;p74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41" name="Google Shape;1487;p74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567" name="Google Shape;1488;p74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489;p74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342" name="Google Shape;1490;p74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565" name="Google Shape;1491;p74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66" name="Google Shape;1492;p74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1493;p74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561" name="Google Shape;1494;p74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562" name="Google Shape;1495;p74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563" name="Google Shape;1496;p74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1497;p74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4" name="Google Shape;1498;p74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559" name="Google Shape;1499;p74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60" name="Google Shape;1500;p74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345" name="Google Shape;1501;p74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557" name="Google Shape;1502;p74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58" name="Google Shape;1503;p74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1504;p74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555" name="Google Shape;1505;p74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556" name="Google Shape;1506;p74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1507;p74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08;p74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09;p74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350" name="Google Shape;1510;p74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539" name="Google Shape;1511;p74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512;p74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513;p74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514;p74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515;p74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516;p74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517;p74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518;p74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519;p74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520;p74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521;p74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522;p74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523;p74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524;p74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525;p74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526;p74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351" name="Google Shape;1527;p74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28;p74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29;p74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30;p74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31;p74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32;p74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33;p74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34;p74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35;p74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36;p74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37;p74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538;p74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539;p74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540;p74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541;p74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542;p74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543;p74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544;p74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545;p74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546;p74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71" name="Google Shape;1547;p74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372" name="Google Shape;1548;p74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1549;p74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537" name="Google Shape;1550;p74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551;p74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1552;p74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5" name="Google Shape;1553;p74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533" name="Google Shape;1554;p74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1555;p74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1556;p74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1557;p74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6" name="Google Shape;1558;p74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559;p74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560;p74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561;p74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562;p74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563;p74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564;p74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" name="Google Shape;1565;p74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529" name="Google Shape;1566;p74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1567;p74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1568;p74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1569;p74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" name="Google Shape;1570;p74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571;p74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572;p74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573;p74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574;p74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575;p74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576;p74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577;p74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578;p74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579;p74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580;p74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581;p74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582;p74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583;p74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584;p74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585;p74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86;p74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587;p74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588;p74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89;p74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90;p74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91;p74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92;p74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93;p74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94;p74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95;p74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96;p74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97;p74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98;p74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1599;p74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527" name="Google Shape;1600;p74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1601;p74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1602;p74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1603;p74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525" name="Google Shape;1604;p74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526" name="Google Shape;1605;p74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1606;p74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523" name="Google Shape;1607;p74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608;p74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1609;p74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610;p74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611;p74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612;p74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613;p74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614;p74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615;p74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616;p74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1617;p74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519" name="Google Shape;1618;p74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619;p74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620;p74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1621;p74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6" name="Google Shape;1622;p74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623;p74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624;p74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625;p74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626;p74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27;p74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28;p74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29;p74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1630;p74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515" name="Google Shape;1631;p74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1632;p74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633;p74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634;p74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1635;p74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636;p74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637;p74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38;p74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39;p74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40;p74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641;p74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642;p74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643;p74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644;p74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645;p74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646;p74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647;p74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648;p74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649;p74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650;p74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651;p74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452" name="Google Shape;1652;p74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653;p74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654;p74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655;p74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656;p74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657;p74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658;p74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659;p74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660;p74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661;p74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662;p74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663;p74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464" name="Google Shape;1664;p74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665;p74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666;p74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667;p74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668;p74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669;p74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670;p74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671;p74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672;p74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673;p74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674;p74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675;p74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676;p74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7" name="Google Shape;1677;p74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513" name="Google Shape;1678;p74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679;p74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1680;p74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681;p74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682;p74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683;p74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684;p74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685;p74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686;p74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687;p74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688;p74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487" name="Google Shape;1689;p74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690;p74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691;p74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692;p74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693;p74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694;p74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695;p74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696;p74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697;p74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698;p74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497" name="Google Shape;1699;p74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700;p74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701;p74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702;p74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703;p74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704;p74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503" name="Google Shape;1705;p74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706;p74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707;p74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708;p7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709;p74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710;p74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711;p74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712;p74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713;p74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714;p74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1715;p74"/>
          <p:cNvGrpSpPr/>
          <p:nvPr/>
        </p:nvGrpSpPr>
        <p:grpSpPr>
          <a:xfrm>
            <a:off x="3640628" y="825567"/>
            <a:ext cx="2078182" cy="1366558"/>
            <a:chOff x="235800" y="830650"/>
            <a:chExt cx="6978450" cy="4588844"/>
          </a:xfrm>
        </p:grpSpPr>
        <p:sp>
          <p:nvSpPr>
            <p:cNvPr id="593" name="Google Shape;1716;p7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717;p7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718;p7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719;p7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720;p7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721;p7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1722;p74"/>
          <p:cNvGrpSpPr/>
          <p:nvPr/>
        </p:nvGrpSpPr>
        <p:grpSpPr>
          <a:xfrm>
            <a:off x="829125" y="2656669"/>
            <a:ext cx="2622876" cy="1333540"/>
            <a:chOff x="238125" y="1038125"/>
            <a:chExt cx="7146800" cy="3633625"/>
          </a:xfrm>
        </p:grpSpPr>
        <p:sp>
          <p:nvSpPr>
            <p:cNvPr id="600" name="Google Shape;1723;p74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724;p74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725;p74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726;p74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727;p74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728;p74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729;p74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730;p74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731;p74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732;p74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733;p74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734;p74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735;p74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736;p74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737;p74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738;p74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739;p74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740;p74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741;p74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742;p74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743;p74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744;p74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745;p74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746;p74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747;p74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748;p74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749;p74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750;p74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751;p74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752;p74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753;p74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754;p74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755;p74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756;p74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757;p74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758;p74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759;p74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760;p74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761;p74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762;p74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763;p74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764;p74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765;p74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766;p74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767;p74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768;p74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769;p74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770;p74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771;p74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772;p74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773;p74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774;p74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775;p74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776;p74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777;p74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778;p74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779;p74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780;p74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781;p74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782;p74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783;p74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784;p74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785;p74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786;p74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787;p74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788;p74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789;p74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790;p74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791;p74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792;p74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793;p74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794;p74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795;p74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796;p74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797;p74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798;p74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799;p74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800;p74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801;p74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802;p74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803;p74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804;p74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805;p74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806;p74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807;p74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808;p74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809;p74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810;p74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811;p74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812;p74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813;p74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814;p74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815;p74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816;p74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817;p74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818;p74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819;p74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820;p74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821;p74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822;p74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823;p74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824;p74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825;p74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826;p74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827;p74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828;p74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829;p74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830;p74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831;p74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832;p74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833;p74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834;p74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835;p74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836;p74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837;p74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838;p74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839;p74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840;p74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841;p74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842;p74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843;p74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844;p74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845;p74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846;p74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847;p74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848;p74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849;p74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850;p74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851;p74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852;p74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853;p74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854;p74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855;p74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856;p74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857;p74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858;p74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859;p74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860;p74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861;p74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862;p74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863;p74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864;p74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865;p74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866;p74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867;p74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868;p74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869;p74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870;p74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871;p74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872;p74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873;p74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874;p74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875;p74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876;p74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877;p74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878;p74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879;p74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880;p74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881;p74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882;p74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883;p74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884;p74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885;p74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886;p74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887;p74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888;p74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889;p74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890;p74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891;p74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892;p74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893;p74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894;p74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895;p74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896;p74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897;p74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898;p74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899;p74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900;p74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901;p74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902;p74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903;p74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904;p74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905;p74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906;p74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907;p74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908;p74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909;p74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910;p74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911;p74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912;p74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913;p74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914;p74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915;p74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916;p74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917;p74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918;p74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919;p74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920;p74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921;p74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922;p74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923;p74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924;p74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925;p74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926;p74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927;p74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928;p74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929;p74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930;p74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931;p74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932;p74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933;p74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934;p74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935;p74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936;p74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937;p74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938;p74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939;p74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940;p74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941;p74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942;p74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943;p74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944;p74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945;p74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946;p74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947;p74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948;p74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949;p74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950;p74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951;p74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952;p74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953;p74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954;p74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955;p74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956;p74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957;p74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958;p74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959;p74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960;p74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961;p74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962;p74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963;p74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964;p74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965;p74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966;p74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967;p74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968;p74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969;p74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970;p74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971;p74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972;p74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973;p74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974;p74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975;p74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976;p74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977;p74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978;p74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979;p74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980;p74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981;p74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982;p74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983;p74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984;p74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985;p74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986;p74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987;p74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988;p74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989;p74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990;p74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991;p74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992;p74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993;p74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994;p74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995;p74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996;p74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997;p74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998;p74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999;p74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000;p74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001;p74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002;p74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003;p74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004;p74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005;p74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006;p74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007;p74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008;p74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009;p74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010;p74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011;p74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012;p74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013;p74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014;p74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015;p74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016;p74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017;p74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018;p74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019;p74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020;p74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021;p74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022;p74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023;p74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024;p74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025;p74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026;p74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027;p74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028;p74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029;p74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030;p74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031;p74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032;p74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033;p74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034;p74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035;p74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036;p74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037;p74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038;p74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039;p74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040;p74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041;p74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042;p74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043;p74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044;p74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045;p74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046;p74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047;p74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048;p74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049;p74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050;p74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051;p74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052;p74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053;p74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054;p74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055;p74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056;p74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057;p74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058;p74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059;p74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060;p74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061;p74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062;p74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063;p74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064;p74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065;p74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066;p74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067;p74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068;p74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069;p74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070;p74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071;p74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072;p74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073;p74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074;p74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075;p74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076;p74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077;p74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078;p74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079;p74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080;p74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081;p74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082;p74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083;p74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084;p74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085;p74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086;p74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087;p74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088;p74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089;p74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090;p74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091;p74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092;p74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093;p74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094;p74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095;p74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096;p74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097;p74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098;p74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099;p74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100;p74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101;p74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102;p74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103;p74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104;p74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105;p74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106;p74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107;p74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108;p74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109;p74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110;p74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111;p74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112;p74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113;p74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114;p74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115;p74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116;p74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117;p74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118;p74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119;p74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120;p74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121;p74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122;p74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123;p74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124;p74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125;p74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126;p74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127;p74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128;p74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129;p74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130;p74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131;p74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132;p74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133;p74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134;p74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135;p74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136;p74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137;p74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138;p74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139;p74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140;p74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141;p74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142;p74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143;p74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144;p74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145;p74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146;p74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147;p74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148;p74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149;p74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150;p74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151;p74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152;p74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153;p74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154;p74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155;p74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156;p74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157;p74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158;p74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159;p74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160;p74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161;p74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162;p74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163;p74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164;p74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165;p74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166;p74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167;p74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168;p74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169;p74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170;p74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171;p74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172;p74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173;p74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174;p74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175;p74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176;p74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2177;p74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2178;p74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2179;p74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2180;p74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2181;p74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2182;p74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2183;p74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2184;p74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2185;p74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2186;p74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187;p74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188;p74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189;p74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190;p74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191;p74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192;p74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193;p74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194;p74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195;p74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196;p74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197;p74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198;p74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2199;p74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2200;p74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2201;p74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2202;p74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2203;p74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2204;p74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2205;p74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2206;p74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2207;p74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2208;p74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2209;p74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2210;p74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2211;p74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2212;p74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2213;p74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2214;p74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2215;p74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2216;p74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2217;p74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218;p74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219;p74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220;p74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221;p74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222;p74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223;p74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224;p74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225;p74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226;p74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227;p74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228;p74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229;p74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230;p74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231;p74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232;p74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233;p74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234;p74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235;p74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236;p74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237;p74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238;p74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239;p74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240;p74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241;p74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242;p74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243;p74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244;p74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245;p74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246;p74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247;p74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248;p74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249;p74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250;p74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251;p74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252;p74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253;p74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254;p74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255;p74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256;p74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257;p74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258;p74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259;p74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260;p74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261;p74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262;p74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263;p74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264;p74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265;p74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266;p74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267;p74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268;p74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269;p74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270;p74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271;p74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2272;p74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2273;p74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274;p74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275;p74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2276;p74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2277;p74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278;p74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279;p74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280;p74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281;p74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282;p74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283;p74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284;p74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285;p74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286;p74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287;p74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288;p74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289;p74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290;p74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291;p74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292;p74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293;p74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294;p74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295;p74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296;p74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297;p74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298;p74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299;p74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300;p74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301;p74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302;p74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303;p74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2304;p74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2305;p74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306;p74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307;p74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308;p74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309;p74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310;p74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311;p74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312;p74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313;p74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314;p74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315;p74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316;p74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317;p74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318;p74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2319;p74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2320;p74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2321;p74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2322;p74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2323;p74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2324;p74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2325;p74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2326;p74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2327;p74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2328;p74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2329;p74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2330;p74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2331;p74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2332;p74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2333;p74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2334;p74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2335;p74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2336;p74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2337;p74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338;p74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339;p74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340;p74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341;p74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342;p74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343;p74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344;p74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345;p74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346;p74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347;p74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348;p74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349;p74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350;p74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351;p74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352;p74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353;p74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354;p74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2355;p74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2356;p74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2357;p74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2358;p74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2359;p74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2360;p74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2361;p74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2362;p74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2363;p74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2364;p74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2365;p74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2366;p74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2367;p74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2368;p74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2369;p74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2370;p74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2371;p74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2372;p74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2373;p74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2374;p74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2375;p74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2376;p74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2377;p74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2378;p74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2379;p74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2380;p74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2381;p74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2382;p74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2383;p74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2384;p74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2385;p74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2386;p74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2387;p74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2388;p74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2389;p74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2390;p74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2391;p74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2392;p74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2393;p74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2394;p74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2395;p74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2396;p74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2397;p74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2398;p74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2399;p74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2400;p74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2401;p74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2402;p74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2403;p74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2404;p74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2405;p74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2406;p74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2407;p74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2408;p74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2409;p74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2410;p74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2411;p74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2412;p74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2413;p74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2414;p74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2415;p74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2416;p74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2417;p74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2418;p74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2419;p74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2420;p74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2421;p74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2422;p74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2423;p74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2424;p74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2425;p74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2426;p74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2427;p74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2428;p74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2429;p74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2430;p74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2431;p74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2432;p74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2433;p74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2434;p74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2435;p74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2436;p74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2437;p74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2438;p74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2439;p74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2440;p74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2441;p74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2442;p74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2443;p74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2444;p74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2445;p74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2446;p74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2447;p74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2448;p74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2449;p74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2450;p74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2451;p74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2452;p74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2453;p74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2454;p74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2455;p74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2456;p74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2457;p74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2458;p74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2459;p74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2460;p74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2461;p74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2462;p74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2463;p74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2464;p74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2465;p74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466;p74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467;p74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468;p74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469;p74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470;p74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471;p74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472;p74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473;p74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474;p74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475;p74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476;p74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477;p74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478;p74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479;p74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480;p74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481;p74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482;p74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483;p74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484;p74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485;p74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486;p74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487;p74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488;p74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489;p74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490;p74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491;p74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492;p74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493;p74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494;p74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495;p74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496;p74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497;p74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498;p74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499;p74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00;p74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01;p74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02;p74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03;p74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04;p74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05;p74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06;p74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07;p74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508;p74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509;p74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510;p74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511;p74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512;p74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2513;p74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2514;p74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2515;p74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2516;p74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2517;p74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2518;p74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2519;p74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2520;p74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2521;p74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2522;p74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2523;p74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2524;p74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2525;p74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526;p74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527;p74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528;p74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529;p74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530;p74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531;p74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532;p74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533;p74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534;p74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535;p74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536;p74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537;p74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538;p74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539;p74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540;p74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541;p74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542;p74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543;p74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544;p74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545;p74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546;p74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547;p74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548;p74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549;p74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550;p74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551;p74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552;p74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553;p74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554;p74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555;p74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556;p74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557;p74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558;p74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559;p74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560;p74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561;p74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562;p74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563;p74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564;p74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565;p74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566;p74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567;p74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568;p74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569;p74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570;p74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571;p74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572;p74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2573;p74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2574;p74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2575;p74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2576;p74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2577;p74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2578;p74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2579;p74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2580;p74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2581;p74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2582;p74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2583;p74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2584;p74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2585;p74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2586;p74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2587;p74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2588;p74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2589;p74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2590;p74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2591;p74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2592;p74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2593;p74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2594;p74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2595;p74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2596;p74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2597;p74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2598;p74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2599;p74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2600;p74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2601;p74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2602;p74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2603;p74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2604;p74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2605;p74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2606;p74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2607;p74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2608;p74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2609;p74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2610;p74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2611;p74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2612;p74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2613;p74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2614;p74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2615;p74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2616;p74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2617;p74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2618;p74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2619;p74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2620;p74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2621;p74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2622;p74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2623;p74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2624;p74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2625;p74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2626;p74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2627;p74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2628;p74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2629;p74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2630;p74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2631;p74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2632;p74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2633;p74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2634;p74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2635;p74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2636;p74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2637;p74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2638;p74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2639;p74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2640;p74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2641;p74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2642;p74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2643;p74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644;p74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2645;p74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2646;p74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2647;p74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2648;p74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2649;p74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650;p74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651;p74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652;p74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2653;p74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2654;p74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2655;p74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2656;p74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2657;p74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2658;p74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2659;p74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2660;p74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2661;p74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2662;p74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2663;p74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2664;p74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2665;p74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2666;p74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2667;p74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2668;p74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2669;p74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2670;p74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2671;p74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2672;p74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2673;p74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2674;p74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2675;p74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2676;p74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2677;p74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2678;p74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2679;p74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2680;p74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2681;p74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2682;p74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2683;p74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2684;p74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2685;p74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2686;p74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2687;p74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2688;p74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2689;p74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2690;p74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2691;p74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2692;p74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2693;p74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2694;p74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2695;p74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2696;p74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2697;p74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2698;p74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2699;p74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2700;p74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2701;p74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2702;p74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2703;p74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2704;p74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2705;p74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2706;p74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2707;p74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2708;p74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2709;p74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2710;p74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2711;p74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2712;p74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2713;p74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2714;p74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2715;p74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2716;p74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2717;p74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2718;p74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2719;p74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2720;p74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2721;p74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722;p74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723;p74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724;p74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725;p74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726;p74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727;p74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728;p74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729;p74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730;p74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731;p74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732;p74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733;p74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734;p74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735;p74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736;p74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737;p74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738;p74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739;p74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740;p74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741;p74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742;p74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743;p74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744;p74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745;p74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746;p74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747;p74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748;p74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749;p74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750;p74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751;p74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752;p74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753;p74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754;p74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755;p74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756;p74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757;p74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758;p74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759;p74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760;p74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761;p74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762;p74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763;p74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764;p74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765;p74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766;p74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767;p74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768;p74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769;p74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770;p74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771;p74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772;p74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773;p74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774;p74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2775;p74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2776;p74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2777;p74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2778;p74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2779;p74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2780;p74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2781;p74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2782;p74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2783;p74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2784;p74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2785;p74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2786;p74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2787;p74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2788;p74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2789;p74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2790;p74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2791;p74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2792;p74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2793;p74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2794;p74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2795;p74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2796;p74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2797;p74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2798;p74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2799;p74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800;p74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801;p74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802;p74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803;p74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804;p74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805;p74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806;p74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807;p74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2808;p74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2809;p74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2810;p74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2811;p74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2812;p74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2813;p74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2814;p74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2815;p74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2816;p74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2817;p74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2818;p74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2819;p74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2820;p74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2821;p74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2822;p74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2823;p74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2824;p74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2825;p74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2826;p74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2827;p74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2828;p74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2829;p74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2830;p74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2831;p74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2832;p74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2833;p74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2834;p74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2835;p74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2836;p74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2837;p74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2838;p74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2839;p74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2840;p74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2841;p74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2842;p74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2843;p74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2844;p74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2845;p74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2846;p74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2847;p74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2848;p74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2849;p74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2850;p74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2851;p74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852;p74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853;p74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2854;p74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2855;p74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2856;p74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2857;p74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2858;p74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2859;p74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2860;p74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2861;p74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2862;p74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2863;p74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2864;p74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2865;p74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2866;p74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2867;p74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2868;p74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2869;p74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2870;p74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2871;p74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2872;p74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2873;p74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2874;p74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2875;p74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2876;p74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2877;p74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2878;p74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2879;p74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2880;p74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2881;p74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2882;p74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2883;p74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2884;p74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2885;p74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2886;p74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2887;p74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2888;p74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2889;p74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2890;p74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2891;p74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2892;p74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2893;p74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2894;p74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2895;p74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2896;p74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2897;p74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2898;p74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2899;p74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2900;p74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2901;p74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2902;p74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2903;p74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2904;p74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2905;p74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2906;p74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2907;p74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2908;p74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2909;p74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2910;p74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2911;p74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2912;p74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2913;p74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2914;p74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2915;p74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916;p74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917;p74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918;p74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919;p74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920;p74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921;p74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922;p74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923;p74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2924;p74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2925;p74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2926;p74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2927;p74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2928;p74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2929;p74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2930;p74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2931;p74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2932;p74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2933;p74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2934;p74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2935;p74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2936;p74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2937;p74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2938;p74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2939;p74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2940;p74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2941;p74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2942;p74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2943;p74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2944;p74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2945;p74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2946;p74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2947;p74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2948;p74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2949;p74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2950;p74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2951;p74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2952;p74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2953;p74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2954;p74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2955;p74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2956;p74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2957;p74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2958;p74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2959;p74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2960;p74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2961;p74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2962;p74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2963;p74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2964;p74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2965;p74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2966;p74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2967;p74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2968;p74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2969;p74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2970;p74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2971;p74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2972;p74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2973;p74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2974;p74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2975;p74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2976;p74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2977;p74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2978;p74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2979;p74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2980;p74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2981;p74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2982;p74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2983;p74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2984;p74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2985;p74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2986;p74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2987;p74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2988;p74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2989;p74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2990;p74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2991;p74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2992;p74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2993;p74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2994;p74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2995;p74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2996;p74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2997;p74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2998;p74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2999;p74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000;p74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001;p74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002;p74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003;p74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004;p74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005;p74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006;p74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007;p74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008;p74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009;p74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010;p74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011;p74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012;p74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013;p74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014;p74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015;p74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016;p74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017;p74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018;p74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019;p74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020;p74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021;p74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022;p74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023;p74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024;p74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025;p74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026;p74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027;p74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028;p74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029;p74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030;p74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031;p74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032;p74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033;p74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034;p74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035;p74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036;p74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037;p74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038;p74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039;p74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040;p74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041;p74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042;p74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043;p74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044;p74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045;p74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046;p74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047;p74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048;p74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049;p74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050;p74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051;p74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052;p74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053;p74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054;p74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055;p74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056;p74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057;p74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058;p74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059;p74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060;p74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061;p74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062;p74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063;p74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064;p74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065;p74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066;p74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067;p74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068;p74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069;p74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070;p74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071;p74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072;p74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073;p74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074;p74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075;p74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076;p74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077;p74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078;p74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079;p74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080;p74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3081;p74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3082;p74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3083;p74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3084;p74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3085;p74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086;p74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087;p74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088;p74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089;p74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090;p74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091;p74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092;p74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093;p74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094;p74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3095;p74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3096;p74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097;p74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098;p74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099;p74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3100;p74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101;p74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102;p74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3103;p74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104;p74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105;p74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106;p74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3107;p74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3108;p74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3109;p74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3110;p74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3111;p74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3112;p74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3113;p74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114;p74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115;p74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116;p74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3117;p74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3118;p74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3119;p74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3120;p74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3121;p74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3122;p74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3123;p74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3124;p74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3125;p74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3126;p74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3127;p74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3128;p74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3129;p74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3130;p74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3131;p74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3132;p74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3133;p74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3134;p74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3135;p74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3136;p74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3137;p74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3138;p74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3139;p74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3140;p74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3141;p74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3142;p74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3143;p74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3144;p74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3145;p74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3146;p74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3147;p74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3148;p74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3149;p74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3150;p74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3151;p74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3152;p74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153;p74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3154;p74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3155;p74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3156;p74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3157;p74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3158;p74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3159;p74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3160;p74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3161;p74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3162;p74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3163;p74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3164;p74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3165;p74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3166;p74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3167;p74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3168;p74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3169;p74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170;p74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171;p74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172;p74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173;p74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3174;p74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3175;p74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3176;p74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3177;p74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3178;p74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3179;p74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3180;p74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3181;p74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3182;p74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3183;p74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3184;p74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3185;p74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186;p74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187;p74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188;p74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189;p74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190;p74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191;p74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192;p74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193;p74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194;p74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195;p74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196;p74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197;p74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198;p74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199;p74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200;p74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201;p74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202;p74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203;p74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204;p74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205;p74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206;p74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207;p74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208;p74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209;p74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210;p74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211;p74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3212;p74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3213;p74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3214;p74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3215;p74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3216;p74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3217;p74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3218;p74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3219;p74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3220;p74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3221;p74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3222;p74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3223;p74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3224;p74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3225;p74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226;p74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3227;p74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3228;p74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3229;p74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3230;p74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3231;p74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3232;p74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3233;p74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3234;p74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3235;p74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3236;p74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3237;p74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3238;p74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3239;p74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3240;p74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3241;p74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3242;p74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3243;p74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3244;p74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3245;p74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3246;p74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3247;p74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3248;p74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3249;p74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3250;p74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3251;p74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3252;p74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3253;p74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3254;p74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3255;p74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3256;p74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3257;p74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3258;p74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3259;p74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3260;p74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3261;p74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3262;p74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3263;p74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3264;p74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3265;p74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3266;p74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3267;p74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3268;p74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3269;p74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3270;p74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3271;p74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3272;p74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3273;p74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3274;p74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3275;p74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3276;p74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3277;p74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3278;p74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3279;p74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3280;p74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3281;p74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3282;p74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3283;p74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3284;p74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3285;p74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3286;p74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3287;p74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3288;p74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3289;p74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3290;p74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3291;p74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3292;p74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3293;p74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3294;p74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3295;p74"/>
          <p:cNvGrpSpPr/>
          <p:nvPr/>
        </p:nvGrpSpPr>
        <p:grpSpPr>
          <a:xfrm>
            <a:off x="5944053" y="798779"/>
            <a:ext cx="2590840" cy="1380235"/>
            <a:chOff x="233350" y="949250"/>
            <a:chExt cx="7137300" cy="3802300"/>
          </a:xfrm>
        </p:grpSpPr>
        <p:sp>
          <p:nvSpPr>
            <p:cNvPr id="2174" name="Google Shape;3296;p7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3297;p7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3298;p7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3299;p7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3300;p7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3301;p7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3302;p7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3303;p7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3304;p7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3305;p7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3306;p7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3307;p7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3308;p7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3309;p7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3310;p7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3311;p7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3312;p7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3313;p7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3314;p7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3315;p7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3316;p7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3317;p7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3318;p7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3319;p7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3320;p7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3321;p7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3322;p7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3323;p7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3324;p7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3325;p7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3326;p7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3327;p7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3328;p7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3329;p7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3330;p7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3331;p7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3332;p7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3333;p7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3334;p7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3335;p7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3336;p7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3337;p7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3338;p7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3339;p7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3340;p7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3341;p7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3342;p7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3343;p7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3344;p7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3345;p7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3346;p7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3347;p74"/>
          <p:cNvGrpSpPr/>
          <p:nvPr/>
        </p:nvGrpSpPr>
        <p:grpSpPr>
          <a:xfrm>
            <a:off x="7758482" y="2843552"/>
            <a:ext cx="104231" cy="320340"/>
            <a:chOff x="7564426" y="3224343"/>
            <a:chExt cx="119985" cy="368801"/>
          </a:xfrm>
        </p:grpSpPr>
        <p:sp>
          <p:nvSpPr>
            <p:cNvPr id="2226" name="Google Shape;3348;p74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3349;p74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3350;p74"/>
          <p:cNvGrpSpPr/>
          <p:nvPr/>
        </p:nvGrpSpPr>
        <p:grpSpPr>
          <a:xfrm>
            <a:off x="7457970" y="2837654"/>
            <a:ext cx="189489" cy="332132"/>
            <a:chOff x="8370831" y="3202002"/>
            <a:chExt cx="218129" cy="382376"/>
          </a:xfrm>
        </p:grpSpPr>
        <p:sp>
          <p:nvSpPr>
            <p:cNvPr id="2229" name="Google Shape;3351;p74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3352;p74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3353;p74"/>
          <p:cNvGrpSpPr/>
          <p:nvPr/>
        </p:nvGrpSpPr>
        <p:grpSpPr>
          <a:xfrm>
            <a:off x="8181360" y="3248786"/>
            <a:ext cx="309429" cy="267000"/>
            <a:chOff x="6742064" y="3750480"/>
            <a:chExt cx="399315" cy="344560"/>
          </a:xfrm>
        </p:grpSpPr>
        <p:sp>
          <p:nvSpPr>
            <p:cNvPr id="2232" name="Google Shape;3354;p74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3355;p74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3356;p74"/>
          <p:cNvGrpSpPr/>
          <p:nvPr/>
        </p:nvGrpSpPr>
        <p:grpSpPr>
          <a:xfrm>
            <a:off x="7720379" y="3599833"/>
            <a:ext cx="180437" cy="281608"/>
            <a:chOff x="7248525" y="3739696"/>
            <a:chExt cx="230531" cy="359790"/>
          </a:xfrm>
        </p:grpSpPr>
        <p:sp>
          <p:nvSpPr>
            <p:cNvPr id="2235" name="Google Shape;3357;p74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3358;p74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3359;p74"/>
          <p:cNvGrpSpPr/>
          <p:nvPr/>
        </p:nvGrpSpPr>
        <p:grpSpPr>
          <a:xfrm>
            <a:off x="7966298" y="3243057"/>
            <a:ext cx="162896" cy="278710"/>
            <a:chOff x="7601242" y="3729267"/>
            <a:chExt cx="222566" cy="380803"/>
          </a:xfrm>
        </p:grpSpPr>
        <p:sp>
          <p:nvSpPr>
            <p:cNvPr id="2238" name="Google Shape;3360;p74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3361;p74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0" name="Google Shape;3362;p74"/>
          <p:cNvSpPr/>
          <p:nvPr/>
        </p:nvSpPr>
        <p:spPr>
          <a:xfrm>
            <a:off x="7932324" y="2855414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1" name="Google Shape;3363;p74"/>
          <p:cNvGrpSpPr/>
          <p:nvPr/>
        </p:nvGrpSpPr>
        <p:grpSpPr>
          <a:xfrm>
            <a:off x="7455943" y="3244198"/>
            <a:ext cx="193543" cy="275990"/>
            <a:chOff x="8304647" y="3738687"/>
            <a:chExt cx="225076" cy="320956"/>
          </a:xfrm>
        </p:grpSpPr>
        <p:sp>
          <p:nvSpPr>
            <p:cNvPr id="2242" name="Google Shape;3364;p74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3365;p74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3366;p74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5" name="Google Shape;3367;p74"/>
          <p:cNvGrpSpPr/>
          <p:nvPr/>
        </p:nvGrpSpPr>
        <p:grpSpPr>
          <a:xfrm>
            <a:off x="7728436" y="3244198"/>
            <a:ext cx="178492" cy="275990"/>
            <a:chOff x="8615101" y="3738687"/>
            <a:chExt cx="207573" cy="320956"/>
          </a:xfrm>
        </p:grpSpPr>
        <p:sp>
          <p:nvSpPr>
            <p:cNvPr id="2246" name="Google Shape;3368;p74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3369;p74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3370;p74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9" name="Google Shape;3371;p74"/>
          <p:cNvSpPr/>
          <p:nvPr/>
        </p:nvSpPr>
        <p:spPr>
          <a:xfrm>
            <a:off x="8224876" y="2834081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0" name="Google Shape;3372;p74"/>
          <p:cNvGrpSpPr/>
          <p:nvPr/>
        </p:nvGrpSpPr>
        <p:grpSpPr>
          <a:xfrm>
            <a:off x="6123141" y="3365686"/>
            <a:ext cx="557670" cy="511283"/>
            <a:chOff x="6015419" y="3716859"/>
            <a:chExt cx="557671" cy="511283"/>
          </a:xfrm>
        </p:grpSpPr>
        <p:sp>
          <p:nvSpPr>
            <p:cNvPr id="2251" name="Google Shape;3373;p74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3374;p74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2253" name="Google Shape;3375;p74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3376;p74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3377;p74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3378;p74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3379;p74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3380;p74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3381;p74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3382;p74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3383;p74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3384;p74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3" name="Google Shape;3385;p74"/>
          <p:cNvGrpSpPr/>
          <p:nvPr/>
        </p:nvGrpSpPr>
        <p:grpSpPr>
          <a:xfrm>
            <a:off x="6752026" y="2722455"/>
            <a:ext cx="576302" cy="511871"/>
            <a:chOff x="6644304" y="3073628"/>
            <a:chExt cx="576302" cy="511871"/>
          </a:xfrm>
        </p:grpSpPr>
        <p:sp>
          <p:nvSpPr>
            <p:cNvPr id="2264" name="Google Shape;3386;p74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5" name="Google Shape;3387;p74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2269" name="Google Shape;3388;p74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3389;p74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3390;p74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3391;p74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3392;p74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3393;p74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3394;p74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3395;p74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4" name="Google Shape;3396;p74"/>
          <p:cNvSpPr/>
          <p:nvPr/>
        </p:nvSpPr>
        <p:spPr>
          <a:xfrm>
            <a:off x="7096060" y="2739083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5" name="Google Shape;3397;p74"/>
          <p:cNvGrpSpPr/>
          <p:nvPr/>
        </p:nvGrpSpPr>
        <p:grpSpPr>
          <a:xfrm>
            <a:off x="6759876" y="3365450"/>
            <a:ext cx="560631" cy="511352"/>
            <a:chOff x="6652154" y="3716623"/>
            <a:chExt cx="560631" cy="511352"/>
          </a:xfrm>
        </p:grpSpPr>
        <p:sp>
          <p:nvSpPr>
            <p:cNvPr id="2276" name="Google Shape;3398;p74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3399;p74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2278" name="Google Shape;3400;p74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3401;p74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3402;p74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3403;p74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3404;p74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3405;p74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3406;p74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3407;p74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3408;p74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3409;p74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3410;p74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3411;p74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3412;p74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1" name="Google Shape;3413;p74"/>
          <p:cNvGrpSpPr/>
          <p:nvPr/>
        </p:nvGrpSpPr>
        <p:grpSpPr>
          <a:xfrm>
            <a:off x="7953967" y="3646858"/>
            <a:ext cx="187557" cy="187557"/>
            <a:chOff x="8565775" y="671075"/>
            <a:chExt cx="441000" cy="441000"/>
          </a:xfrm>
        </p:grpSpPr>
        <p:sp>
          <p:nvSpPr>
            <p:cNvPr id="2292" name="Google Shape;3414;p7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3415;p74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4" name="Google Shape;3416;p74"/>
          <p:cNvSpPr/>
          <p:nvPr/>
        </p:nvSpPr>
        <p:spPr>
          <a:xfrm>
            <a:off x="8255182" y="3642779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3417;p74"/>
          <p:cNvSpPr/>
          <p:nvPr/>
        </p:nvSpPr>
        <p:spPr>
          <a:xfrm flipH="1">
            <a:off x="7463420" y="3609234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6" name="Google Shape;3418;p74"/>
          <p:cNvGrpSpPr/>
          <p:nvPr/>
        </p:nvGrpSpPr>
        <p:grpSpPr>
          <a:xfrm>
            <a:off x="6107822" y="2725077"/>
            <a:ext cx="587871" cy="512373"/>
            <a:chOff x="6000100" y="3076250"/>
            <a:chExt cx="587871" cy="512373"/>
          </a:xfrm>
        </p:grpSpPr>
        <p:sp>
          <p:nvSpPr>
            <p:cNvPr id="2297" name="Google Shape;3419;p74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8" name="Google Shape;3420;p74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2299" name="Google Shape;3421;p74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3422;p74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3423;p74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3424;p74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3425;p74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3426;p74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3427;p74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6" name="Google Shape;3428;p74"/>
          <p:cNvGrpSpPr/>
          <p:nvPr/>
        </p:nvGrpSpPr>
        <p:grpSpPr>
          <a:xfrm>
            <a:off x="3684282" y="2658109"/>
            <a:ext cx="2241344" cy="1330656"/>
            <a:chOff x="3597785" y="3065882"/>
            <a:chExt cx="2241344" cy="1330656"/>
          </a:xfrm>
        </p:grpSpPr>
        <p:grpSp>
          <p:nvGrpSpPr>
            <p:cNvPr id="2307" name="Google Shape;3429;p74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3111" name="Google Shape;3430;p74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2" name="Google Shape;3431;p74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3116" name="Google Shape;3432;p74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433;p74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13" name="Google Shape;3434;p74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3114" name="Google Shape;3435;p74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436;p74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8" name="Google Shape;3437;p74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3096" name="Google Shape;3438;p74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3109" name="Google Shape;3439;p74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440;p74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7" name="Google Shape;3441;p74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3107" name="Google Shape;3442;p74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443;p74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8" name="Google Shape;3444;p74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3105" name="Google Shape;3445;p74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446;p74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9" name="Google Shape;3447;p74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3103" name="Google Shape;3448;p74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449;p74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0" name="Google Shape;3450;p74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3101" name="Google Shape;3451;p74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452;p74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09" name="Google Shape;3453;p74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3068" name="Google Shape;3454;p74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3090" name="Google Shape;3455;p74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456;p74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457;p74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458;p74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459;p74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460;p74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69" name="Google Shape;3461;p74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3088" name="Google Shape;3462;p74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463;p74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0" name="Google Shape;3464;p74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3086" name="Google Shape;3465;p74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3466;p74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1" name="Google Shape;3467;p74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3084" name="Google Shape;3468;p74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469;p74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2" name="Google Shape;3470;p74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3082" name="Google Shape;3471;p74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472;p74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3" name="Google Shape;3473;p74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3080" name="Google Shape;3474;p74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475;p74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4" name="Google Shape;3476;p74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3078" name="Google Shape;3477;p74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478;p74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5" name="Google Shape;3479;p74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3076" name="Google Shape;3480;p74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481;p74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0" name="Google Shape;3482;p74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3052" name="Google Shape;3483;p74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3065" name="Google Shape;3484;p74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485;p74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486;p74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3" name="Google Shape;3487;p74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3063" name="Google Shape;3488;p74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489;p74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4" name="Google Shape;3490;p74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3061" name="Google Shape;3491;p74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492;p74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5" name="Google Shape;3493;p74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3059" name="Google Shape;3494;p74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495;p74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56" name="Google Shape;3496;p74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3057" name="Google Shape;3497;p74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498;p74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1" name="Google Shape;3499;p74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3029" name="Google Shape;3500;p74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3048" name="Google Shape;3501;p74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502;p74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503;p74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504;p74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0" name="Google Shape;3505;p74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3046" name="Google Shape;3506;p74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507;p74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1" name="Google Shape;3508;p74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3044" name="Google Shape;3509;p74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5" name="Google Shape;3510;p74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2" name="Google Shape;3511;p74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3042" name="Google Shape;3512;p74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3" name="Google Shape;3513;p74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3" name="Google Shape;3514;p74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3040" name="Google Shape;3515;p74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1" name="Google Shape;3516;p74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4" name="Google Shape;3517;p74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3038" name="Google Shape;3518;p74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9" name="Google Shape;3519;p74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5" name="Google Shape;3520;p74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3036" name="Google Shape;3521;p74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7" name="Google Shape;3522;p74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2" name="Google Shape;3523;p74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3022" name="Google Shape;3524;p74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23" name="Google Shape;3525;p74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3027" name="Google Shape;3526;p74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527;p74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4" name="Google Shape;3528;p74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3025" name="Google Shape;3529;p74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530;p74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3531;p74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988" name="Google Shape;3532;p74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3016" name="Google Shape;3533;p74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534;p74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8" name="Google Shape;3535;p74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9" name="Google Shape;3536;p74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537;p74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1" name="Google Shape;3538;p74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9" name="Google Shape;3539;p74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3014" name="Google Shape;3540;p74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5" name="Google Shape;3541;p74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0" name="Google Shape;3542;p74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3012" name="Google Shape;3543;p74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3" name="Google Shape;3544;p74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3545;p74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3010" name="Google Shape;3546;p74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547;p74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2" name="Google Shape;3548;p74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3008" name="Google Shape;3549;p74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550;p74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3" name="Google Shape;3551;p74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3006" name="Google Shape;3552;p74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553;p74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3554;p74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3004" name="Google Shape;3555;p74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556;p74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5" name="Google Shape;3557;p74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3002" name="Google Shape;3558;p74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559;p74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6" name="Google Shape;3560;p74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3000" name="Google Shape;3561;p74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562;p74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3563;p74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2998" name="Google Shape;3564;p74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3565;p74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4" name="Google Shape;3566;p74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931" name="Google Shape;3567;p74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971" name="Google Shape;3568;p74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3569;p74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3570;p74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4" name="Google Shape;3571;p74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5" name="Google Shape;3572;p74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6" name="Google Shape;3573;p74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7" name="Google Shape;3574;p74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3575;p74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3576;p74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3577;p74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3578;p74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3579;p74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3580;p74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3581;p74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5" name="Google Shape;3582;p74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6" name="Google Shape;3583;p74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3584;p74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2" name="Google Shape;3585;p74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2969" name="Google Shape;3586;p74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3587;p74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3" name="Google Shape;3588;p74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2967" name="Google Shape;3589;p74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3590;p74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4" name="Google Shape;3591;p74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2965" name="Google Shape;3592;p74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3593;p74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5" name="Google Shape;3594;p74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2963" name="Google Shape;3595;p74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3596;p74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6" name="Google Shape;3597;p74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2961" name="Google Shape;3598;p74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3599;p74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7" name="Google Shape;3600;p74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2959" name="Google Shape;3601;p74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3602;p74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8" name="Google Shape;3603;p74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2957" name="Google Shape;3604;p74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3605;p74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9" name="Google Shape;3606;p74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2955" name="Google Shape;3607;p74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3608;p74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0" name="Google Shape;3609;p74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2953" name="Google Shape;3610;p74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4" name="Google Shape;3611;p74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1" name="Google Shape;3612;p74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2951" name="Google Shape;3613;p74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3614;p74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2" name="Google Shape;3615;p74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2949" name="Google Shape;3616;p74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0" name="Google Shape;3617;p74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3" name="Google Shape;3618;p74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2947" name="Google Shape;3619;p74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3620;p74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44" name="Google Shape;3621;p74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2945" name="Google Shape;3622;p74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3623;p74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5" name="Google Shape;3624;p74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511" name="Google Shape;3625;p74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12" name="Google Shape;3626;p74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830" name="Google Shape;3627;p74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3628;p74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32" name="Google Shape;3629;p74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833" name="Google Shape;3630;p74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4" name="Google Shape;3631;p74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835" name="Google Shape;3632;p74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836" name="Google Shape;3633;p74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7" name="Google Shape;3634;p74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8" name="Google Shape;3635;p74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39" name="Google Shape;3636;p74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0" name="Google Shape;3637;p74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1" name="Google Shape;3638;p74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2" name="Google Shape;3639;p74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43" name="Google Shape;3640;p74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2844" name="Google Shape;3641;p74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845" name="Google Shape;3642;p74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46" name="Google Shape;3643;p74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47" name="Google Shape;3644;p74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48" name="Google Shape;3645;p74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49" name="Google Shape;3646;p74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0" name="Google Shape;3647;p74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1" name="Google Shape;3648;p74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2" name="Google Shape;3649;p74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3" name="Google Shape;3650;p74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4" name="Google Shape;3651;p74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5" name="Google Shape;3652;p74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6" name="Google Shape;3653;p74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7" name="Google Shape;3654;p74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2858" name="Google Shape;3655;p74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2859" name="Google Shape;3656;p74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860" name="Google Shape;3657;p74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1" name="Google Shape;3658;p74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2" name="Google Shape;3659;p74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3" name="Google Shape;3660;p74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4" name="Google Shape;3661;p74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5" name="Google Shape;3662;p74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6" name="Google Shape;3663;p74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7" name="Google Shape;3664;p74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8" name="Google Shape;3665;p74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69" name="Google Shape;3666;p74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0" name="Google Shape;3667;p74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1" name="Google Shape;3668;p74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2" name="Google Shape;3669;p74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3" name="Google Shape;3670;p74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4" name="Google Shape;3671;p74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5" name="Google Shape;3672;p74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6" name="Google Shape;3673;p74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7" name="Google Shape;3674;p74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8" name="Google Shape;3675;p74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79" name="Google Shape;3676;p74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0" name="Google Shape;3677;p74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1" name="Google Shape;3678;p74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2" name="Google Shape;3679;p74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883" name="Google Shape;3680;p74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grpSp>
                      <p:nvGrpSpPr>
                        <p:cNvPr id="2884" name="Google Shape;3681;p74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2886" name="Google Shape;3682;p74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grpSp>
                        <p:nvGrpSpPr>
                          <p:cNvPr id="2887" name="Google Shape;3683;p74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2888" name="Google Shape;3684;p74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89" name="Google Shape;3685;p74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0" name="Google Shape;3686;p74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1" name="Google Shape;3687;p74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2" name="Google Shape;3688;p74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3" name="Google Shape;3689;p74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4" name="Google Shape;3690;p74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grpSp>
                          <p:nvGrpSpPr>
                            <p:cNvPr id="2895" name="Google Shape;3691;p74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2899" name="Google Shape;3692;p74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0" name="Google Shape;3693;p74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1" name="Google Shape;3694;p74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2" name="Google Shape;3695;p74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3" name="Google Shape;3696;p74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4" name="Google Shape;3697;p7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5" name="Google Shape;3698;p74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6" name="Google Shape;3699;p74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7" name="Google Shape;3700;p74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8" name="Google Shape;3701;p74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09" name="Google Shape;3702;p74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10" name="Google Shape;3703;p74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sp>
                            <p:nvSpPr>
                              <p:cNvPr id="2911" name="Google Shape;3704;p74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lvl="0" indent="0" algn="l" rtl="0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None/>
                                </a:pPr>
                                <a:endParaRPr/>
                              </a:p>
                            </p:txBody>
                          </p:sp>
                          <p:grpSp>
                            <p:nvGrpSpPr>
                              <p:cNvPr id="2912" name="Google Shape;3705;p74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2913" name="Google Shape;3706;p74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4" name="Google Shape;3707;p74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5" name="Google Shape;3708;p74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6" name="Google Shape;3709;p74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7" name="Google Shape;3710;p74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8" name="Google Shape;3711;p74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sp>
                              <p:nvSpPr>
                                <p:cNvPr id="2919" name="Google Shape;3712;p74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lvl="0" indent="0" algn="l" rtl="0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None/>
                                  </a:pPr>
                                  <a:endParaRPr/>
                                </a:p>
                              </p:txBody>
                            </p:sp>
                            <p:grpSp>
                              <p:nvGrpSpPr>
                                <p:cNvPr id="2920" name="Google Shape;3713;p74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2921" name="Google Shape;3714;p74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2922" name="Google Shape;3715;p74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2923" name="Google Shape;3716;p74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2924" name="Google Shape;3717;p74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sp>
                                <p:nvSpPr>
                                  <p:cNvPr id="2925" name="Google Shape;3718;p74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lvl="0" indent="0" algn="l" rtl="0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None/>
                                    </a:pPr>
                                    <a:endParaRPr/>
                                  </a:p>
                                </p:txBody>
                              </p:sp>
                              <p:grpSp>
                                <p:nvGrpSpPr>
                                  <p:cNvPr id="2926" name="Google Shape;3719;p74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2927" name="Google Shape;3720;p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2928" name="Google Shape;3721;p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2929" name="Google Shape;3722;p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  <p:sp>
                                  <p:nvSpPr>
                                    <p:cNvPr id="2930" name="Google Shape;3723;p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lvl="0" indent="0" algn="l" rtl="0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None/>
                                      </a:pPr>
                                      <a:endParaRPr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2896" name="Google Shape;3724;p74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7" name="Google Shape;3725;p74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  <p:sp>
                          <p:nvSpPr>
                            <p:cNvPr id="2898" name="Google Shape;3726;p74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lvl="0" indent="0" algn="l" rtl="0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None/>
                              </a:pPr>
                              <a:endParaRPr/>
                            </a:p>
                          </p:txBody>
                        </p:sp>
                      </p:grpSp>
                    </p:grpSp>
                    <p:sp>
                      <p:nvSpPr>
                        <p:cNvPr id="2885" name="Google Shape;3727;p74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513" name="Google Shape;3728;p74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2828" name="Google Shape;3729;p74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3730;p74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4" name="Google Shape;3731;p74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2826" name="Google Shape;3732;p74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3733;p74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5" name="Google Shape;3734;p74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2824" name="Google Shape;3735;p74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3736;p74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6" name="Google Shape;3737;p74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2822" name="Google Shape;3738;p74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3739;p74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7" name="Google Shape;3740;p74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2820" name="Google Shape;3741;p74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3742;p74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8" name="Google Shape;3743;p74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2818" name="Google Shape;3744;p74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9" name="Google Shape;3745;p74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9" name="Google Shape;3746;p74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2816" name="Google Shape;3747;p74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3748;p74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0" name="Google Shape;3749;p74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2814" name="Google Shape;3750;p74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3751;p74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1" name="Google Shape;3752;p74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2812" name="Google Shape;3753;p74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3754;p74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2" name="Google Shape;3755;p74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2810" name="Google Shape;3756;p74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3757;p74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3" name="Google Shape;3758;p74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2808" name="Google Shape;3759;p74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3760;p74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4" name="Google Shape;3761;p74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2806" name="Google Shape;3762;p74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3763;p74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5" name="Google Shape;3764;p74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2804" name="Google Shape;3765;p74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3766;p74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6" name="Google Shape;3767;p74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2802" name="Google Shape;3768;p74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3769;p74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7" name="Google Shape;3770;p74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2800" name="Google Shape;3771;p74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3772;p74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8" name="Google Shape;3773;p74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2798" name="Google Shape;3774;p74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3775;p74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9" name="Google Shape;3776;p74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2796" name="Google Shape;3777;p74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3778;p74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0" name="Google Shape;3779;p74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2794" name="Google Shape;3780;p74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3781;p74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1" name="Google Shape;3782;p74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2792" name="Google Shape;3783;p74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3784;p74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2" name="Google Shape;3785;p74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2790" name="Google Shape;3786;p74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3787;p74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3" name="Google Shape;3788;p74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2788" name="Google Shape;3789;p74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3790;p74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4" name="Google Shape;3791;p74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2786" name="Google Shape;3792;p74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3793;p74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5" name="Google Shape;3794;p74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2784" name="Google Shape;3795;p74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3796;p74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6" name="Google Shape;3797;p74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2782" name="Google Shape;3798;p74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3799;p74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7" name="Google Shape;3800;p74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2780" name="Google Shape;3801;p74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3802;p74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8" name="Google Shape;3803;p74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2778" name="Google Shape;3804;p74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3805;p74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9" name="Google Shape;3806;p74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2776" name="Google Shape;3807;p74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3808;p74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0" name="Google Shape;3809;p74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2774" name="Google Shape;3810;p74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3811;p74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1" name="Google Shape;3812;p74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2772" name="Google Shape;3813;p74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3814;p74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2" name="Google Shape;3815;p74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2770" name="Google Shape;3816;p74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3817;p74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3" name="Google Shape;3818;p74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2768" name="Google Shape;3819;p74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3820;p74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4" name="Google Shape;3821;p74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2766" name="Google Shape;3822;p74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3823;p74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5" name="Google Shape;3824;p74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2764" name="Google Shape;3825;p74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3826;p74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6" name="Google Shape;3827;p74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2762" name="Google Shape;3828;p74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3829;p74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7" name="Google Shape;3830;p74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2760" name="Google Shape;3831;p74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3832;p74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8" name="Google Shape;3833;p74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2758" name="Google Shape;3834;p74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3835;p74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9" name="Google Shape;3836;p74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2756" name="Google Shape;3837;p74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3838;p74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0" name="Google Shape;3839;p74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2754" name="Google Shape;3840;p74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3841;p74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1" name="Google Shape;3842;p74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2752" name="Google Shape;3843;p74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3844;p74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2" name="Google Shape;3845;p74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2750" name="Google Shape;3846;p74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3847;p74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3" name="Google Shape;3848;p74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2748" name="Google Shape;3849;p74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3850;p74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4" name="Google Shape;3851;p74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2746" name="Google Shape;3852;p74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3853;p74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5" name="Google Shape;3854;p74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2744" name="Google Shape;3855;p74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3856;p74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6" name="Google Shape;3857;p74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2742" name="Google Shape;3858;p74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3859;p74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7" name="Google Shape;3860;p74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2740" name="Google Shape;3861;p74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3862;p74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8" name="Google Shape;3863;p74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2738" name="Google Shape;3864;p74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3865;p74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9" name="Google Shape;3866;p74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2736" name="Google Shape;3867;p74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3868;p74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0" name="Google Shape;3869;p74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2734" name="Google Shape;3870;p74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3871;p74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1" name="Google Shape;3872;p74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2732" name="Google Shape;3873;p74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3874;p74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2" name="Google Shape;3875;p74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2730" name="Google Shape;3876;p74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3877;p74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3" name="Google Shape;3878;p74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2728" name="Google Shape;3879;p74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3880;p74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4" name="Google Shape;3881;p74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2726" name="Google Shape;3882;p74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3883;p74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5" name="Google Shape;3884;p74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2724" name="Google Shape;3885;p74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3886;p74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6" name="Google Shape;3887;p74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2722" name="Google Shape;3888;p74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3889;p74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7" name="Google Shape;3890;p74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2720" name="Google Shape;3891;p74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3892;p74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8" name="Google Shape;3893;p74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2718" name="Google Shape;3894;p74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3895;p74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9" name="Google Shape;3896;p74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2716" name="Google Shape;3897;p74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3898;p74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0" name="Google Shape;3899;p74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2714" name="Google Shape;3900;p74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3901;p74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1" name="Google Shape;3902;p74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2712" name="Google Shape;3903;p74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3904;p74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2" name="Google Shape;3905;p74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2710" name="Google Shape;3906;p74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3907;p74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3" name="Google Shape;3908;p74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2708" name="Google Shape;3909;p74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3910;p74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4" name="Google Shape;3911;p74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2706" name="Google Shape;3912;p74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3913;p74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5" name="Google Shape;3914;p74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3915;p74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77" name="Google Shape;3916;p74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2704" name="Google Shape;3917;p74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3918;p74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8" name="Google Shape;3919;p74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2702" name="Google Shape;3920;p74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3921;p74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9" name="Google Shape;3922;p74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3923;p74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1" name="Google Shape;3924;p74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2700" name="Google Shape;3925;p74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3926;p74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2" name="Google Shape;3927;p74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2698" name="Google Shape;3928;p74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3929;p74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3" name="Google Shape;3930;p74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2696" name="Google Shape;3931;p74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3932;p74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4" name="Google Shape;3933;p74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2694" name="Google Shape;3934;p74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3935;p74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5" name="Google Shape;3936;p74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2692" name="Google Shape;3937;p74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3938;p74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6" name="Google Shape;3939;p74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2690" name="Google Shape;3940;p74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3941;p74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7" name="Google Shape;3942;p74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2688" name="Google Shape;3943;p74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3944;p74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8" name="Google Shape;3945;p74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2686" name="Google Shape;3946;p74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3947;p74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89" name="Google Shape;3948;p74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2684" name="Google Shape;3949;p74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3950;p74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0" name="Google Shape;3951;p74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2682" name="Google Shape;3952;p74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3953;p74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1" name="Google Shape;3954;p74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2680" name="Google Shape;3955;p74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3956;p74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2" name="Google Shape;3957;p74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2678" name="Google Shape;3958;p74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3959;p74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93" name="Google Shape;3960;p74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3961;p74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95" name="Google Shape;3962;p74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2676" name="Google Shape;3963;p74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3964;p74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6" name="Google Shape;3965;p74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2674" name="Google Shape;3966;p74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3967;p74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7" name="Google Shape;3968;p74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2672" name="Google Shape;3969;p74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3970;p74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8" name="Google Shape;3971;p74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2670" name="Google Shape;3972;p74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3973;p74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99" name="Google Shape;3974;p74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2668" name="Google Shape;3975;p74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3976;p74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0" name="Google Shape;3977;p74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2666" name="Google Shape;3978;p74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3979;p74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1" name="Google Shape;3980;p74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2664" name="Google Shape;3981;p74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3982;p74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2" name="Google Shape;3983;p74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2662" name="Google Shape;3984;p74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3985;p74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3" name="Google Shape;3986;p74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660" name="Google Shape;3987;p74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3988;p74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4" name="Google Shape;3989;p74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658" name="Google Shape;3990;p74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3991;p74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5" name="Google Shape;3992;p74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656" name="Google Shape;3993;p74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3994;p74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6" name="Google Shape;3995;p74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654" name="Google Shape;3996;p74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3997;p74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7" name="Google Shape;3998;p74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652" name="Google Shape;3999;p74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4000;p74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8" name="Google Shape;4001;p74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650" name="Google Shape;4002;p74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4003;p74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09" name="Google Shape;4004;p74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648" name="Google Shape;4005;p74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4006;p74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0" name="Google Shape;4007;p74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646" name="Google Shape;4008;p74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4009;p74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1" name="Google Shape;4010;p74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644" name="Google Shape;4011;p74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4012;p74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2" name="Google Shape;4013;p74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642" name="Google Shape;4014;p74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4015;p74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3" name="Google Shape;4016;p74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640" name="Google Shape;4017;p74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4018;p74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4" name="Google Shape;4019;p74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638" name="Google Shape;4020;p74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4021;p74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5" name="Google Shape;4022;p74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636" name="Google Shape;4023;p74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4024;p74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6" name="Google Shape;4025;p74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634" name="Google Shape;4026;p74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4027;p74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7" name="Google Shape;4028;p74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632" name="Google Shape;4029;p74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4030;p74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18" name="Google Shape;4031;p74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630" name="Google Shape;4032;p74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4033;p74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19" name="Google Shape;4034;p74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4035;p74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21" name="Google Shape;4036;p74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628" name="Google Shape;4037;p74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4038;p74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2" name="Google Shape;4039;p74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626" name="Google Shape;4040;p74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4041;p74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23" name="Google Shape;4042;p74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624" name="Google Shape;4043;p74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4044;p74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6" name="Google Shape;4045;p74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2317" name="Google Shape;4046;p74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2455" name="Google Shape;4047;p74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4048;p74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4049;p74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4050;p74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4051;p74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4052;p74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4053;p74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4054;p74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4055;p74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4056;p74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4057;p74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4058;p74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4059;p74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4060;p74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4061;p74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4062;p74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4063;p74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4064;p74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4065;p74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4066;p74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4067;p74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4068;p74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4069;p74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4070;p74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4071;p74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4072;p74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4073;p74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4074;p74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4075;p74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4076;p74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4077;p74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4078;p74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4079;p74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4080;p74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4081;p74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4082;p74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4083;p74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4084;p74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4085;p74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4086;p74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4087;p74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4088;p74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4089;p74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4090;p74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4091;p74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4092;p74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4093;p74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4094;p74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4095;p74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4096;p74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4097;p74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4098;p74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4099;p74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4100;p74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4101;p74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4102;p74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8" name="Google Shape;4103;p74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2453" name="Google Shape;4104;p74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4105;p74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9" name="Google Shape;4106;p74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2451" name="Google Shape;4107;p74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4108;p74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0" name="Google Shape;4109;p74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2449" name="Google Shape;4110;p74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4111;p74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1" name="Google Shape;4112;p74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2447" name="Google Shape;4113;p74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4114;p74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4115;p74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2445" name="Google Shape;4116;p74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4117;p74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3" name="Google Shape;4118;p74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2443" name="Google Shape;4119;p74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4120;p74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4" name="Google Shape;4121;p74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2441" name="Google Shape;4122;p74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4123;p74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5" name="Google Shape;4124;p74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2439" name="Google Shape;4125;p74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4126;p74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6" name="Google Shape;4127;p74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2437" name="Google Shape;4128;p74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4129;p74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7" name="Google Shape;4130;p74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2435" name="Google Shape;4131;p74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4132;p74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8" name="Google Shape;4133;p74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2433" name="Google Shape;4134;p74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4135;p74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29" name="Google Shape;4136;p74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4137;p74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31" name="Google Shape;4138;p74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2431" name="Google Shape;4139;p74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4140;p74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2" name="Google Shape;4141;p74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2429" name="Google Shape;4142;p74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4143;p74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3" name="Google Shape;4144;p74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2427" name="Google Shape;4145;p74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4146;p74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4" name="Google Shape;4147;p74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2425" name="Google Shape;4148;p74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4149;p74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5" name="Google Shape;4150;p74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2423" name="Google Shape;4151;p74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4152;p74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6" name="Google Shape;4153;p74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2421" name="Google Shape;4154;p74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4155;p74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7" name="Google Shape;4156;p74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2419" name="Google Shape;4157;p74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4158;p74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8" name="Google Shape;4159;p74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2417" name="Google Shape;4160;p74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4161;p74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9" name="Google Shape;4162;p74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2415" name="Google Shape;4163;p74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4164;p74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4165;p74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2413" name="Google Shape;4166;p74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4167;p74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1" name="Google Shape;4168;p74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2411" name="Google Shape;4169;p74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4170;p74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2" name="Google Shape;4171;p74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2409" name="Google Shape;4172;p74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4173;p74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3" name="Google Shape;4174;p74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2407" name="Google Shape;4175;p74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4176;p74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4" name="Google Shape;4177;p74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2405" name="Google Shape;4178;p74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4179;p74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5" name="Google Shape;4180;p74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2403" name="Google Shape;4181;p74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4182;p74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6" name="Google Shape;4183;p74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2401" name="Google Shape;4184;p74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4185;p74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7" name="Google Shape;4186;p74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2399" name="Google Shape;4187;p74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4188;p74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8" name="Google Shape;4189;p74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2397" name="Google Shape;4190;p74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4191;p74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9" name="Google Shape;4192;p74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2395" name="Google Shape;4193;p74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4194;p74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0" name="Google Shape;4195;p74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2393" name="Google Shape;4196;p74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4197;p74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1" name="Google Shape;4198;p74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2391" name="Google Shape;4199;p74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4200;p74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2" name="Google Shape;4201;p74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2389" name="Google Shape;4202;p74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4203;p74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3" name="Google Shape;4204;p74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2387" name="Google Shape;4205;p74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4206;p74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4" name="Google Shape;4207;p74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2385" name="Google Shape;4208;p74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4209;p74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5" name="Google Shape;4210;p74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2383" name="Google Shape;4211;p74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4212;p74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6" name="Google Shape;4213;p74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2381" name="Google Shape;4214;p74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4215;p74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7" name="Google Shape;4216;p74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2379" name="Google Shape;4217;p74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4218;p74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4219;p74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2377" name="Google Shape;4220;p74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4221;p74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9" name="Google Shape;4222;p74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2375" name="Google Shape;4223;p74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4224;p74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0" name="Google Shape;4225;p74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2373" name="Google Shape;4226;p74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4227;p74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1" name="Google Shape;4228;p74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2371" name="Google Shape;4229;p74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4230;p74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2" name="Google Shape;4231;p74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2369" name="Google Shape;4232;p74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4233;p74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3" name="Google Shape;4234;p74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2367" name="Google Shape;4235;p74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4236;p74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64" name="Google Shape;4237;p74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2365" name="Google Shape;4238;p74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4239;p74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88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244;p75"/>
          <p:cNvGrpSpPr/>
          <p:nvPr/>
        </p:nvGrpSpPr>
        <p:grpSpPr>
          <a:xfrm>
            <a:off x="658524" y="890821"/>
            <a:ext cx="2507799" cy="206239"/>
            <a:chOff x="106648" y="895722"/>
            <a:chExt cx="4481413" cy="374300"/>
          </a:xfrm>
        </p:grpSpPr>
        <p:grpSp>
          <p:nvGrpSpPr>
            <p:cNvPr id="4" name="Google Shape;4245;p75"/>
            <p:cNvGrpSpPr/>
            <p:nvPr/>
          </p:nvGrpSpPr>
          <p:grpSpPr>
            <a:xfrm>
              <a:off x="2233276" y="895722"/>
              <a:ext cx="1082667" cy="223591"/>
              <a:chOff x="4808316" y="2800065"/>
              <a:chExt cx="1999386" cy="412910"/>
            </a:xfrm>
          </p:grpSpPr>
          <p:sp>
            <p:nvSpPr>
              <p:cNvPr id="20" name="Google Shape;4246;p75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" name="Google Shape;4247;p75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2" name="Google Shape;4248;p75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3" name="Google Shape;4249;p75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4250;p75"/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16" name="Google Shape;4251;p75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" name="Google Shape;4252;p75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8" name="Google Shape;4253;p75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" name="Google Shape;4254;p75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4255;p75"/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12" name="Google Shape;4256;p75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4257;p75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4" name="Google Shape;4258;p7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5" name="Google Shape;4259;p7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4260;p75"/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8" name="Google Shape;4261;p75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" name="Google Shape;4262;p75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0" name="Google Shape;4263;p7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1" name="Google Shape;4264;p7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4" name="Google Shape;4265;p75"/>
          <p:cNvGrpSpPr/>
          <p:nvPr/>
        </p:nvGrpSpPr>
        <p:grpSpPr>
          <a:xfrm>
            <a:off x="2076286" y="3290192"/>
            <a:ext cx="1086701" cy="799429"/>
            <a:chOff x="2183288" y="3555572"/>
            <a:chExt cx="1136241" cy="835873"/>
          </a:xfrm>
        </p:grpSpPr>
        <p:sp>
          <p:nvSpPr>
            <p:cNvPr id="25" name="Google Shape;4266;p75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4267;p75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4268;p75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269;p75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70;p75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271;p75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272;p75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273;p75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4274;p75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" name="Google Shape;4275;p75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9" name="Google Shape;4276;p75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8" name="Google Shape;4277;p75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4278;p75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4279;p75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6" name="Google Shape;4280;p75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7" name="Google Shape;4281;p75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4282;p75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" name="Google Shape;4283;p75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3" name="Google Shape;4284;p75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4" name="Google Shape;4285;p75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" name="Google Shape;4286;p75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46" name="Google Shape;4287;p75"/>
          <p:cNvGrpSpPr/>
          <p:nvPr/>
        </p:nvGrpSpPr>
        <p:grpSpPr>
          <a:xfrm>
            <a:off x="3339231" y="1211191"/>
            <a:ext cx="1675870" cy="758251"/>
            <a:chOff x="3530532" y="1496185"/>
            <a:chExt cx="1562000" cy="706730"/>
          </a:xfrm>
        </p:grpSpPr>
        <p:cxnSp>
          <p:nvCxnSpPr>
            <p:cNvPr id="47" name="Google Shape;4288;p75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8" name="Google Shape;4289;p75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64" name="Google Shape;4290;p75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66" name="Google Shape;4291;p75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7" name="Google Shape;4292;p75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" name="Google Shape;4293;p75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294;p75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60" name="Google Shape;4295;p75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62" name="Google Shape;4296;p75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3" name="Google Shape;4297;p75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" name="Google Shape;4298;p75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4299;p75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56" name="Google Shape;4300;p75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58" name="Google Shape;4301;p75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" name="Google Shape;4302;p75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4303;p75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4304;p75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52" name="Google Shape;4305;p75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54" name="Google Shape;4306;p75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5" name="Google Shape;4307;p75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" name="Google Shape;4308;p75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4309;p75"/>
          <p:cNvGrpSpPr/>
          <p:nvPr/>
        </p:nvGrpSpPr>
        <p:grpSpPr>
          <a:xfrm>
            <a:off x="3351091" y="2064817"/>
            <a:ext cx="1652173" cy="391517"/>
            <a:chOff x="3512551" y="2358270"/>
            <a:chExt cx="1597383" cy="378533"/>
          </a:xfrm>
        </p:grpSpPr>
        <p:cxnSp>
          <p:nvCxnSpPr>
            <p:cNvPr id="69" name="Google Shape;4310;p75"/>
            <p:cNvCxnSpPr>
              <a:stCxn id="84" idx="6"/>
              <a:endCxn id="75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4313;p75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83" name="Google Shape;4314;p75"/>
              <p:cNvCxnSpPr>
                <a:stCxn id="85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" name="Google Shape;4311;p75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315;p75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4316;p75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80" name="Google Shape;4317;p75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1" name="Google Shape;4318;p75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319;p75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4320;p75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77" name="Google Shape;4321;p75"/>
              <p:cNvCxnSpPr>
                <a:stCxn id="79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8" name="Google Shape;4323;p75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322;p75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4324;p75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74" name="Google Shape;4325;p75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" name="Google Shape;4312;p75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326;p75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4327;p75"/>
          <p:cNvGrpSpPr/>
          <p:nvPr/>
        </p:nvGrpSpPr>
        <p:grpSpPr>
          <a:xfrm>
            <a:off x="6771899" y="901017"/>
            <a:ext cx="1581844" cy="732818"/>
            <a:chOff x="634175" y="2986275"/>
            <a:chExt cx="3147949" cy="1458344"/>
          </a:xfrm>
        </p:grpSpPr>
        <p:cxnSp>
          <p:nvCxnSpPr>
            <p:cNvPr id="87" name="Google Shape;4328;p75"/>
            <p:cNvCxnSpPr>
              <a:stCxn id="93" idx="4"/>
              <a:endCxn id="95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4331;p75"/>
            <p:cNvCxnSpPr>
              <a:stCxn id="95" idx="0"/>
              <a:endCxn id="92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4333;p75"/>
            <p:cNvCxnSpPr>
              <a:stCxn id="92" idx="4"/>
              <a:endCxn id="94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4335;p75"/>
            <p:cNvCxnSpPr>
              <a:stCxn id="94" idx="0"/>
              <a:endCxn id="91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Google Shape;4336;p75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4332;p75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329;p75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4334;p75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4330;p75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4337;p75"/>
          <p:cNvGrpSpPr/>
          <p:nvPr/>
        </p:nvGrpSpPr>
        <p:grpSpPr>
          <a:xfrm>
            <a:off x="3339614" y="2595327"/>
            <a:ext cx="1675128" cy="313674"/>
            <a:chOff x="998425" y="1182125"/>
            <a:chExt cx="1065400" cy="199500"/>
          </a:xfrm>
        </p:grpSpPr>
        <p:sp>
          <p:nvSpPr>
            <p:cNvPr id="97" name="Google Shape;4338;p75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39;p75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40;p75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41;p75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42;p75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4343;p75"/>
          <p:cNvGrpSpPr/>
          <p:nvPr/>
        </p:nvGrpSpPr>
        <p:grpSpPr>
          <a:xfrm>
            <a:off x="3339613" y="3551293"/>
            <a:ext cx="1675129" cy="525345"/>
            <a:chOff x="5194708" y="3484366"/>
            <a:chExt cx="3148148" cy="987304"/>
          </a:xfrm>
        </p:grpSpPr>
        <p:grpSp>
          <p:nvGrpSpPr>
            <p:cNvPr id="103" name="Google Shape;4344;p75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16" name="Google Shape;4345;p75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346;p75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347;p75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4348;p75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13" name="Google Shape;4349;p75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350;p75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351;p75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4352;p75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10" name="Google Shape;4353;p75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354;p75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355;p75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4356;p75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07" name="Google Shape;4357;p75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58;p75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359;p75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" name="Google Shape;4360;p75"/>
          <p:cNvGrpSpPr/>
          <p:nvPr/>
        </p:nvGrpSpPr>
        <p:grpSpPr>
          <a:xfrm>
            <a:off x="6773298" y="2197182"/>
            <a:ext cx="1579046" cy="522230"/>
            <a:chOff x="6853641" y="2534077"/>
            <a:chExt cx="1515545" cy="501229"/>
          </a:xfrm>
        </p:grpSpPr>
        <p:grpSp>
          <p:nvGrpSpPr>
            <p:cNvPr id="120" name="Google Shape;4361;p75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126" name="Google Shape;4362;p75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363;p75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364;p75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365;p75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366;p75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" name="Google Shape;4367;p75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368;p75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369;p75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370;p75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371;p75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4372;p75"/>
          <p:cNvGrpSpPr/>
          <p:nvPr/>
        </p:nvGrpSpPr>
        <p:grpSpPr>
          <a:xfrm>
            <a:off x="3368190" y="3072223"/>
            <a:ext cx="1617976" cy="346616"/>
            <a:chOff x="1808063" y="4294338"/>
            <a:chExt cx="3370782" cy="721817"/>
          </a:xfrm>
        </p:grpSpPr>
        <p:sp>
          <p:nvSpPr>
            <p:cNvPr id="132" name="Google Shape;4373;p75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374;p75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375;p75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376;p75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377;p75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378;p75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379;p75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380;p75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381;p75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382;p75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4383;p75"/>
          <p:cNvGrpSpPr/>
          <p:nvPr/>
        </p:nvGrpSpPr>
        <p:grpSpPr>
          <a:xfrm>
            <a:off x="5194186" y="3738973"/>
            <a:ext cx="1417067" cy="350605"/>
            <a:chOff x="4234950" y="2101012"/>
            <a:chExt cx="4219974" cy="1044090"/>
          </a:xfrm>
        </p:grpSpPr>
        <p:sp>
          <p:nvSpPr>
            <p:cNvPr id="143" name="Google Shape;4384;p75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385;p75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386;p75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387;p75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388;p75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389;p75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390;p75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391;p75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392;p75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393;p75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394;p75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395;p75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396;p75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397;p75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398;p75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399;p75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4400;p75"/>
          <p:cNvGrpSpPr/>
          <p:nvPr/>
        </p:nvGrpSpPr>
        <p:grpSpPr>
          <a:xfrm>
            <a:off x="6769658" y="1729730"/>
            <a:ext cx="1586327" cy="371557"/>
            <a:chOff x="1247650" y="2075423"/>
            <a:chExt cx="6648477" cy="1557238"/>
          </a:xfrm>
        </p:grpSpPr>
        <p:sp>
          <p:nvSpPr>
            <p:cNvPr id="160" name="Google Shape;4401;p75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402;p75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403;p75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404;p75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405;p75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406;p75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4407;p75"/>
          <p:cNvGrpSpPr/>
          <p:nvPr/>
        </p:nvGrpSpPr>
        <p:grpSpPr>
          <a:xfrm>
            <a:off x="5200928" y="882920"/>
            <a:ext cx="1415601" cy="1648533"/>
            <a:chOff x="1839112" y="2209163"/>
            <a:chExt cx="1918159" cy="2233784"/>
          </a:xfrm>
        </p:grpSpPr>
        <p:sp>
          <p:nvSpPr>
            <p:cNvPr id="167" name="Google Shape;4408;p75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409;p75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410;p75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" name="Google Shape;4411;p75"/>
            <p:cNvCxnSpPr>
              <a:stCxn id="167" idx="6"/>
              <a:endCxn id="168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4412;p75"/>
            <p:cNvCxnSpPr>
              <a:stCxn id="168" idx="4"/>
              <a:endCxn id="17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4414;p75"/>
            <p:cNvCxnSpPr>
              <a:stCxn id="174" idx="6"/>
              <a:endCxn id="169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4415;p75"/>
            <p:cNvCxnSpPr>
              <a:stCxn id="169" idx="4"/>
              <a:endCxn id="175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4413;p75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416;p75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417;p75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" name="Google Shape;4418;p75"/>
            <p:cNvCxnSpPr>
              <a:endCxn id="176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8" name="Google Shape;4419;p75"/>
          <p:cNvGrpSpPr/>
          <p:nvPr/>
        </p:nvGrpSpPr>
        <p:grpSpPr>
          <a:xfrm>
            <a:off x="3358194" y="901004"/>
            <a:ext cx="1637968" cy="154942"/>
            <a:chOff x="238125" y="2506075"/>
            <a:chExt cx="7115411" cy="673075"/>
          </a:xfrm>
        </p:grpSpPr>
        <p:sp>
          <p:nvSpPr>
            <p:cNvPr id="179" name="Google Shape;4420;p75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421;p75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422;p75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423;p75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424;p75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4425;p75"/>
          <p:cNvGrpSpPr/>
          <p:nvPr/>
        </p:nvGrpSpPr>
        <p:grpSpPr>
          <a:xfrm>
            <a:off x="1898930" y="1215722"/>
            <a:ext cx="1262932" cy="785408"/>
            <a:chOff x="548861" y="389676"/>
            <a:chExt cx="3843371" cy="2390163"/>
          </a:xfrm>
        </p:grpSpPr>
        <p:cxnSp>
          <p:nvCxnSpPr>
            <p:cNvPr id="185" name="Google Shape;4426;p75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4427;p75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4428;p75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4429;p75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4430;p75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0" name="Google Shape;4431;p75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" name="Google Shape;4432;p75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" name="Google Shape;4433;p75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434;p75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435;p75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436;p75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437;p75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438;p75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4439;p75"/>
          <p:cNvGrpSpPr/>
          <p:nvPr/>
        </p:nvGrpSpPr>
        <p:grpSpPr>
          <a:xfrm>
            <a:off x="687062" y="2322599"/>
            <a:ext cx="1412054" cy="633562"/>
            <a:chOff x="1187400" y="2529299"/>
            <a:chExt cx="6769193" cy="2241903"/>
          </a:xfrm>
        </p:grpSpPr>
        <p:sp>
          <p:nvSpPr>
            <p:cNvPr id="199" name="Google Shape;4440;p75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Google Shape;4441;p75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Google Shape;4442;p75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2" name="Google Shape;4443;p75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3" name="Google Shape;4444;p75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4" name="Google Shape;4445;p75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5" name="Google Shape;4446;p75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06" name="Google Shape;4447;p75"/>
            <p:cNvCxnSpPr>
              <a:stCxn id="199" idx="2"/>
              <a:endCxn id="200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4448;p75"/>
            <p:cNvCxnSpPr>
              <a:stCxn id="201" idx="0"/>
              <a:endCxn id="199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4449;p75"/>
            <p:cNvCxnSpPr>
              <a:stCxn id="201" idx="2"/>
              <a:endCxn id="203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4450;p75"/>
            <p:cNvCxnSpPr>
              <a:stCxn id="202" idx="0"/>
              <a:endCxn id="201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4451;p75"/>
            <p:cNvCxnSpPr>
              <a:stCxn id="200" idx="2"/>
              <a:endCxn id="205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1" name="Google Shape;4452;p75"/>
            <p:cNvCxnSpPr>
              <a:stCxn id="204" idx="0"/>
              <a:endCxn id="200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2" name="Google Shape;4453;p75"/>
          <p:cNvGrpSpPr/>
          <p:nvPr/>
        </p:nvGrpSpPr>
        <p:grpSpPr>
          <a:xfrm>
            <a:off x="6773308" y="2815308"/>
            <a:ext cx="1579035" cy="540873"/>
            <a:chOff x="6895650" y="3126697"/>
            <a:chExt cx="1436662" cy="492105"/>
          </a:xfrm>
        </p:grpSpPr>
        <p:sp>
          <p:nvSpPr>
            <p:cNvPr id="213" name="Google Shape;4454;p75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55;p75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56;p75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57;p75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58;p75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4459;p75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219" name="Google Shape;4460;p75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461;p75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462;p75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463;p75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464;p75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" name="Google Shape;4465;p75"/>
          <p:cNvGrpSpPr/>
          <p:nvPr/>
        </p:nvGrpSpPr>
        <p:grpSpPr>
          <a:xfrm>
            <a:off x="6771890" y="3452071"/>
            <a:ext cx="1581862" cy="650625"/>
            <a:chOff x="6777990" y="3710194"/>
            <a:chExt cx="1646915" cy="677382"/>
          </a:xfrm>
        </p:grpSpPr>
        <p:grpSp>
          <p:nvGrpSpPr>
            <p:cNvPr id="225" name="Google Shape;4466;p75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235" name="Google Shape;4467;p75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6" name="Google Shape;4468;p75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4469;p75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233" name="Google Shape;4470;p75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4" name="Google Shape;4471;p75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4472;p75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231" name="Google Shape;4473;p75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2" name="Google Shape;4474;p75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4475;p75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229" name="Google Shape;4476;p75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230" name="Google Shape;4477;p75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7" name="Google Shape;4478;p75"/>
          <p:cNvGrpSpPr/>
          <p:nvPr/>
        </p:nvGrpSpPr>
        <p:grpSpPr>
          <a:xfrm>
            <a:off x="5191405" y="2624911"/>
            <a:ext cx="1421889" cy="1020603"/>
            <a:chOff x="5190863" y="2824811"/>
            <a:chExt cx="1544860" cy="1108869"/>
          </a:xfrm>
        </p:grpSpPr>
        <p:grpSp>
          <p:nvGrpSpPr>
            <p:cNvPr id="238" name="Google Shape;4479;p75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257" name="Google Shape;4480;p75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259" name="Google Shape;4481;p75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4482;p75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8" name="Google Shape;4483;p75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4484;p75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253" name="Google Shape;4485;p75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255" name="Google Shape;4486;p75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4487;p75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4" name="Google Shape;4488;p75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4489;p75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" name="Google Shape;4490;p75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247" name="Google Shape;4491;p75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249" name="Google Shape;4492;p75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251" name="Google Shape;4493;p75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" name="Google Shape;4494;p75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0" name="Google Shape;4495;p75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4496;p75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4497;p75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243" name="Google Shape;4498;p75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4" name="Google Shape;4499;p75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245" name="Google Shape;4500;p75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4501;p75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1" name="Google Shape;4502;p75"/>
          <p:cNvGrpSpPr/>
          <p:nvPr/>
        </p:nvGrpSpPr>
        <p:grpSpPr>
          <a:xfrm>
            <a:off x="657412" y="1189379"/>
            <a:ext cx="1086719" cy="879487"/>
            <a:chOff x="803162" y="1474292"/>
            <a:chExt cx="1086719" cy="879487"/>
          </a:xfrm>
        </p:grpSpPr>
        <p:grpSp>
          <p:nvGrpSpPr>
            <p:cNvPr id="262" name="Google Shape;4503;p75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290" name="Google Shape;4504;p75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" name="Google Shape;4505;p75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292" name="Google Shape;4506;p75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4507;p75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4508;p75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4509;p75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4510;p75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63" name="Google Shape;4511;p75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264" name="Google Shape;4512;p75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278" name="Google Shape;4513;p75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9" name="Google Shape;4514;p75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280" name="Google Shape;4515;p75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4516;p75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4517;p75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4518;p75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" name="Google Shape;4519;p75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" name="Google Shape;4520;p75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6" name="Google Shape;4521;p75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87" name="Google Shape;4522;p75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288" name="Google Shape;4523;p75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89" name="Google Shape;4524;p75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265" name="Google Shape;4525;p75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266" name="Google Shape;4526;p75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7" name="Google Shape;4527;p75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268" name="Google Shape;4528;p75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4529;p75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4530;p75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4531;p75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4532;p75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4533;p75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4534;p75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5" name="Google Shape;4535;p75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276" name="Google Shape;4536;p75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4537;p75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grpSp>
        <p:nvGrpSpPr>
          <p:cNvPr id="297" name="Google Shape;4538;p75"/>
          <p:cNvGrpSpPr/>
          <p:nvPr/>
        </p:nvGrpSpPr>
        <p:grpSpPr>
          <a:xfrm>
            <a:off x="654236" y="3320565"/>
            <a:ext cx="1368681" cy="682918"/>
            <a:chOff x="724986" y="3605478"/>
            <a:chExt cx="1368681" cy="682918"/>
          </a:xfrm>
        </p:grpSpPr>
        <p:grpSp>
          <p:nvGrpSpPr>
            <p:cNvPr id="298" name="Google Shape;4539;p75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364" name="Google Shape;4540;p75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541;p75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542;p75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4543;p75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4544;p75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545;p75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546;p75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547;p75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548;p75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549;p75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550;p75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551;p75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552;p75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553;p75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4554;p75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4555;p75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4556;p75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4557;p75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4558;p75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4559;p75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4560;p75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300" name="Google Shape;4561;p75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356" name="Google Shape;4562;p75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362" name="Google Shape;4563;p75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4564;p75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7" name="Google Shape;4565;p75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358" name="Google Shape;4566;p75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9" name="Google Shape;4567;p75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360" name="Google Shape;4568;p75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1" name="Google Shape;4569;p75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01" name="Google Shape;4570;p75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343" name="Google Shape;4571;p75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354" name="Google Shape;4572;p75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4573;p75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4" name="Google Shape;4574;p75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352" name="Google Shape;4575;p75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4576;p75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5" name="Google Shape;4577;p75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346" name="Google Shape;4578;p75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349" name="Google Shape;4579;p75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0" name="Google Shape;4580;p75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1" name="Google Shape;4581;p75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47" name="Google Shape;4582;p75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4583;p75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02" name="Google Shape;4584;p75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3" name="Google Shape;4585;p75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336" name="Google Shape;4586;p75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340" name="Google Shape;4587;p75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4588;p75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4589;p75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7" name="Google Shape;4590;p75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338" name="Google Shape;4591;p75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4592;p75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4" name="Google Shape;4593;p75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329" name="Google Shape;4594;p75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334" name="Google Shape;4595;p75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4596;p75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30" name="Google Shape;4597;p75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331" name="Google Shape;4598;p75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4599;p75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4600;p75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5" name="Google Shape;4601;p75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321" name="Google Shape;4602;p75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327" name="Google Shape;4603;p75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4604;p75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2" name="Google Shape;4605;p75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323" name="Google Shape;4606;p75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24" name="Google Shape;4607;p75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325" name="Google Shape;4608;p75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" name="Google Shape;4609;p75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06" name="Google Shape;4610;p75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307" name="Google Shape;4611;p75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319" name="Google Shape;4612;p75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" name="Google Shape;4613;p75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8" name="Google Shape;4614;p75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312" name="Google Shape;4615;p75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315" name="Google Shape;4616;p75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317" name="Google Shape;4617;p75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18" name="Google Shape;4618;p75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316" name="Google Shape;4619;p75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13" name="Google Shape;4620;p75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" name="Google Shape;4621;p75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9" name="Google Shape;4622;p75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310" name="Google Shape;4623;p75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" name="Google Shape;4624;p75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84" name="Google Shape;4625;p75"/>
          <p:cNvGrpSpPr/>
          <p:nvPr/>
        </p:nvGrpSpPr>
        <p:grpSpPr>
          <a:xfrm>
            <a:off x="2182548" y="2170727"/>
            <a:ext cx="948701" cy="935378"/>
            <a:chOff x="2253298" y="2428317"/>
            <a:chExt cx="948701" cy="935378"/>
          </a:xfrm>
        </p:grpSpPr>
        <p:sp>
          <p:nvSpPr>
            <p:cNvPr id="385" name="Google Shape;4626;p75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627;p75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628;p75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629;p75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630;p75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631;p75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632;p75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633;p75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634;p75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635;p75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636;p75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637;p75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638;p75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639;p75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640;p75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641;p75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642;p75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643;p75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644;p75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645;p75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646;p75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647;p75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648;p75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649;p75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650;p75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651;p75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652;p75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653;p75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654;p75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655;p75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656;p75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657;p75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658;p75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19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833;p77"/>
          <p:cNvGrpSpPr/>
          <p:nvPr/>
        </p:nvGrpSpPr>
        <p:grpSpPr>
          <a:xfrm>
            <a:off x="794211" y="615302"/>
            <a:ext cx="845921" cy="690752"/>
            <a:chOff x="732428" y="1198513"/>
            <a:chExt cx="845921" cy="690752"/>
          </a:xfrm>
        </p:grpSpPr>
        <p:grpSp>
          <p:nvGrpSpPr>
            <p:cNvPr id="4" name="Google Shape;4834;p77"/>
            <p:cNvGrpSpPr/>
            <p:nvPr/>
          </p:nvGrpSpPr>
          <p:grpSpPr>
            <a:xfrm>
              <a:off x="823030" y="1198513"/>
              <a:ext cx="755319" cy="690752"/>
              <a:chOff x="823030" y="1198513"/>
              <a:chExt cx="755319" cy="690752"/>
            </a:xfrm>
          </p:grpSpPr>
          <p:sp>
            <p:nvSpPr>
              <p:cNvPr id="15" name="Google Shape;4835;p77"/>
              <p:cNvSpPr/>
              <p:nvPr/>
            </p:nvSpPr>
            <p:spPr>
              <a:xfrm>
                <a:off x="823030" y="1198513"/>
                <a:ext cx="755319" cy="690752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42771" extrusionOk="0">
                    <a:moveTo>
                      <a:pt x="21384" y="0"/>
                    </a:moveTo>
                    <a:cubicBezTo>
                      <a:pt x="9575" y="0"/>
                      <a:pt x="0" y="9575"/>
                      <a:pt x="0" y="21386"/>
                    </a:cubicBezTo>
                    <a:cubicBezTo>
                      <a:pt x="0" y="33196"/>
                      <a:pt x="9575" y="42770"/>
                      <a:pt x="21384" y="42770"/>
                    </a:cubicBezTo>
                    <a:cubicBezTo>
                      <a:pt x="33196" y="42770"/>
                      <a:pt x="42770" y="33196"/>
                      <a:pt x="42770" y="21386"/>
                    </a:cubicBezTo>
                    <a:cubicBezTo>
                      <a:pt x="42770" y="16313"/>
                      <a:pt x="41002" y="11653"/>
                      <a:pt x="38053" y="7988"/>
                    </a:cubicBezTo>
                    <a:lnTo>
                      <a:pt x="42775" y="7988"/>
                    </a:lnTo>
                    <a:cubicBezTo>
                      <a:pt x="44970" y="7988"/>
                      <a:pt x="46769" y="6191"/>
                      <a:pt x="46769" y="3994"/>
                    </a:cubicBezTo>
                    <a:cubicBezTo>
                      <a:pt x="46769" y="1797"/>
                      <a:pt x="44972" y="0"/>
                      <a:pt x="42775" y="0"/>
                    </a:cubicBezTo>
                    <a:lnTo>
                      <a:pt x="22286" y="0"/>
                    </a:lnTo>
                    <a:cubicBezTo>
                      <a:pt x="22196" y="0"/>
                      <a:pt x="22105" y="5"/>
                      <a:pt x="22018" y="10"/>
                    </a:cubicBezTo>
                    <a:cubicBezTo>
                      <a:pt x="21807" y="3"/>
                      <a:pt x="21597" y="0"/>
                      <a:pt x="21384" y="0"/>
                    </a:cubicBezTo>
                    <a:close/>
                  </a:path>
                </a:pathLst>
              </a:custGeom>
              <a:solidFill>
                <a:srgbClr val="32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836;p77"/>
              <p:cNvSpPr/>
              <p:nvPr/>
            </p:nvSpPr>
            <p:spPr>
              <a:xfrm>
                <a:off x="1470047" y="121787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1"/>
                    </a:moveTo>
                    <a:cubicBezTo>
                      <a:pt x="1231" y="1"/>
                      <a:pt x="1" y="1230"/>
                      <a:pt x="1" y="2749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9"/>
                    </a:cubicBezTo>
                    <a:cubicBezTo>
                      <a:pt x="5495" y="1230"/>
                      <a:pt x="4265" y="1"/>
                      <a:pt x="274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837;p77"/>
            <p:cNvGrpSpPr/>
            <p:nvPr/>
          </p:nvGrpSpPr>
          <p:grpSpPr>
            <a:xfrm>
              <a:off x="732428" y="1239937"/>
              <a:ext cx="739912" cy="607886"/>
              <a:chOff x="732428" y="1239937"/>
              <a:chExt cx="739912" cy="607886"/>
            </a:xfrm>
          </p:grpSpPr>
          <p:sp>
            <p:nvSpPr>
              <p:cNvPr id="13" name="Google Shape;4838;p77"/>
              <p:cNvSpPr/>
              <p:nvPr/>
            </p:nvSpPr>
            <p:spPr>
              <a:xfrm>
                <a:off x="732428" y="1239937"/>
                <a:ext cx="739912" cy="607886"/>
              </a:xfrm>
              <a:custGeom>
                <a:avLst/>
                <a:gdLst/>
                <a:ahLst/>
                <a:cxnLst/>
                <a:rect l="l" t="t" r="r" b="b"/>
                <a:pathLst>
                  <a:path w="45815" h="37640" extrusionOk="0">
                    <a:moveTo>
                      <a:pt x="26994" y="1"/>
                    </a:moveTo>
                    <a:cubicBezTo>
                      <a:pt x="16602" y="1"/>
                      <a:pt x="8175" y="8427"/>
                      <a:pt x="8175" y="18821"/>
                    </a:cubicBezTo>
                    <a:cubicBezTo>
                      <a:pt x="8169" y="22642"/>
                      <a:pt x="9333" y="26373"/>
                      <a:pt x="11509" y="29515"/>
                    </a:cubicBezTo>
                    <a:lnTo>
                      <a:pt x="3994" y="29515"/>
                    </a:lnTo>
                    <a:cubicBezTo>
                      <a:pt x="1797" y="29515"/>
                      <a:pt x="1" y="31311"/>
                      <a:pt x="1" y="33508"/>
                    </a:cubicBezTo>
                    <a:cubicBezTo>
                      <a:pt x="1" y="35704"/>
                      <a:pt x="1797" y="37502"/>
                      <a:pt x="3994" y="37502"/>
                    </a:cubicBezTo>
                    <a:lnTo>
                      <a:pt x="24483" y="37502"/>
                    </a:lnTo>
                    <a:cubicBezTo>
                      <a:pt x="24546" y="37502"/>
                      <a:pt x="24608" y="37500"/>
                      <a:pt x="24671" y="37497"/>
                    </a:cubicBezTo>
                    <a:cubicBezTo>
                      <a:pt x="25441" y="37592"/>
                      <a:pt x="26218" y="37640"/>
                      <a:pt x="26994" y="37640"/>
                    </a:cubicBezTo>
                    <a:cubicBezTo>
                      <a:pt x="37389" y="37640"/>
                      <a:pt x="45815" y="29214"/>
                      <a:pt x="45815" y="18821"/>
                    </a:cubicBezTo>
                    <a:cubicBezTo>
                      <a:pt x="45815" y="8427"/>
                      <a:pt x="37389" y="1"/>
                      <a:pt x="2699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839;p77"/>
              <p:cNvSpPr/>
              <p:nvPr/>
            </p:nvSpPr>
            <p:spPr>
              <a:xfrm>
                <a:off x="751614" y="1735807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7"/>
                    </a:cubicBezTo>
                    <a:cubicBezTo>
                      <a:pt x="1" y="4265"/>
                      <a:pt x="1231" y="5495"/>
                      <a:pt x="2747" y="5495"/>
                    </a:cubicBezTo>
                    <a:cubicBezTo>
                      <a:pt x="4265" y="5495"/>
                      <a:pt x="5495" y="4265"/>
                      <a:pt x="5495" y="2747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840;p77"/>
            <p:cNvGrpSpPr/>
            <p:nvPr/>
          </p:nvGrpSpPr>
          <p:grpSpPr>
            <a:xfrm>
              <a:off x="732428" y="1277018"/>
              <a:ext cx="702832" cy="533758"/>
              <a:chOff x="732428" y="1277018"/>
              <a:chExt cx="702832" cy="533758"/>
            </a:xfrm>
          </p:grpSpPr>
          <p:sp>
            <p:nvSpPr>
              <p:cNvPr id="11" name="Google Shape;4841;p77"/>
              <p:cNvSpPr/>
              <p:nvPr/>
            </p:nvSpPr>
            <p:spPr>
              <a:xfrm>
                <a:off x="732428" y="1277018"/>
                <a:ext cx="702832" cy="533758"/>
              </a:xfrm>
              <a:custGeom>
                <a:avLst/>
                <a:gdLst/>
                <a:ahLst/>
                <a:cxnLst/>
                <a:rect l="l" t="t" r="r" b="b"/>
                <a:pathLst>
                  <a:path w="43519" h="33050" extrusionOk="0">
                    <a:moveTo>
                      <a:pt x="26994" y="1"/>
                    </a:moveTo>
                    <a:cubicBezTo>
                      <a:pt x="22006" y="1"/>
                      <a:pt x="17535" y="2211"/>
                      <a:pt x="14504" y="5705"/>
                    </a:cubicBezTo>
                    <a:lnTo>
                      <a:pt x="3994" y="5705"/>
                    </a:lnTo>
                    <a:cubicBezTo>
                      <a:pt x="1797" y="5705"/>
                      <a:pt x="1" y="7501"/>
                      <a:pt x="1" y="9698"/>
                    </a:cubicBezTo>
                    <a:cubicBezTo>
                      <a:pt x="1" y="11894"/>
                      <a:pt x="1797" y="13692"/>
                      <a:pt x="3994" y="13692"/>
                    </a:cubicBezTo>
                    <a:lnTo>
                      <a:pt x="10714" y="13692"/>
                    </a:lnTo>
                    <a:cubicBezTo>
                      <a:pt x="10552" y="14627"/>
                      <a:pt x="10470" y="15575"/>
                      <a:pt x="10472" y="16525"/>
                    </a:cubicBezTo>
                    <a:cubicBezTo>
                      <a:pt x="10472" y="25651"/>
                      <a:pt x="17870" y="33049"/>
                      <a:pt x="26996" y="33049"/>
                    </a:cubicBezTo>
                    <a:cubicBezTo>
                      <a:pt x="36122" y="33049"/>
                      <a:pt x="43519" y="25651"/>
                      <a:pt x="43519" y="16525"/>
                    </a:cubicBezTo>
                    <a:cubicBezTo>
                      <a:pt x="43519" y="7399"/>
                      <a:pt x="36122" y="1"/>
                      <a:pt x="2699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842;p77"/>
              <p:cNvSpPr/>
              <p:nvPr/>
            </p:nvSpPr>
            <p:spPr>
              <a:xfrm>
                <a:off x="751695" y="1390407"/>
                <a:ext cx="88728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5495" extrusionOk="0">
                    <a:moveTo>
                      <a:pt x="2747" y="0"/>
                    </a:moveTo>
                    <a:cubicBezTo>
                      <a:pt x="1230" y="0"/>
                      <a:pt x="1" y="1230"/>
                      <a:pt x="1" y="2748"/>
                    </a:cubicBezTo>
                    <a:cubicBezTo>
                      <a:pt x="1" y="4264"/>
                      <a:pt x="1230" y="5494"/>
                      <a:pt x="2747" y="5494"/>
                    </a:cubicBezTo>
                    <a:cubicBezTo>
                      <a:pt x="4263" y="5494"/>
                      <a:pt x="5493" y="4264"/>
                      <a:pt x="5493" y="2748"/>
                    </a:cubicBezTo>
                    <a:cubicBezTo>
                      <a:pt x="5493" y="1230"/>
                      <a:pt x="4263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843;p77"/>
            <p:cNvGrpSpPr/>
            <p:nvPr/>
          </p:nvGrpSpPr>
          <p:grpSpPr>
            <a:xfrm>
              <a:off x="931170" y="1306653"/>
              <a:ext cx="647179" cy="474455"/>
              <a:chOff x="931170" y="1306653"/>
              <a:chExt cx="647179" cy="474455"/>
            </a:xfrm>
          </p:grpSpPr>
          <p:sp>
            <p:nvSpPr>
              <p:cNvPr id="9" name="Google Shape;4844;p77"/>
              <p:cNvSpPr/>
              <p:nvPr/>
            </p:nvSpPr>
            <p:spPr>
              <a:xfrm>
                <a:off x="931170" y="1306653"/>
                <a:ext cx="647179" cy="474455"/>
              </a:xfrm>
              <a:custGeom>
                <a:avLst/>
                <a:gdLst/>
                <a:ahLst/>
                <a:cxnLst/>
                <a:rect l="l" t="t" r="r" b="b"/>
                <a:pathLst>
                  <a:path w="40073" h="29378" extrusionOk="0">
                    <a:moveTo>
                      <a:pt x="14688" y="1"/>
                    </a:moveTo>
                    <a:cubicBezTo>
                      <a:pt x="6578" y="1"/>
                      <a:pt x="1" y="6578"/>
                      <a:pt x="1" y="14690"/>
                    </a:cubicBezTo>
                    <a:cubicBezTo>
                      <a:pt x="1" y="22801"/>
                      <a:pt x="6578" y="29377"/>
                      <a:pt x="14688" y="29377"/>
                    </a:cubicBezTo>
                    <a:cubicBezTo>
                      <a:pt x="19883" y="29377"/>
                      <a:pt x="24445" y="26682"/>
                      <a:pt x="27057" y="22613"/>
                    </a:cubicBezTo>
                    <a:lnTo>
                      <a:pt x="36079" y="22613"/>
                    </a:lnTo>
                    <a:cubicBezTo>
                      <a:pt x="38276" y="22613"/>
                      <a:pt x="40073" y="20817"/>
                      <a:pt x="40073" y="18620"/>
                    </a:cubicBezTo>
                    <a:cubicBezTo>
                      <a:pt x="40073" y="16424"/>
                      <a:pt x="38276" y="14626"/>
                      <a:pt x="36079" y="14626"/>
                    </a:cubicBezTo>
                    <a:lnTo>
                      <a:pt x="29376" y="14626"/>
                    </a:lnTo>
                    <a:cubicBezTo>
                      <a:pt x="29342" y="6544"/>
                      <a:pt x="22780" y="1"/>
                      <a:pt x="146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845;p77"/>
              <p:cNvSpPr/>
              <p:nvPr/>
            </p:nvSpPr>
            <p:spPr>
              <a:xfrm>
                <a:off x="1470047" y="1560806"/>
                <a:ext cx="88760" cy="88744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495" extrusionOk="0">
                    <a:moveTo>
                      <a:pt x="2747" y="0"/>
                    </a:moveTo>
                    <a:cubicBezTo>
                      <a:pt x="1231" y="0"/>
                      <a:pt x="1" y="1230"/>
                      <a:pt x="1" y="2746"/>
                    </a:cubicBezTo>
                    <a:cubicBezTo>
                      <a:pt x="1" y="4265"/>
                      <a:pt x="1231" y="5494"/>
                      <a:pt x="2747" y="5494"/>
                    </a:cubicBezTo>
                    <a:cubicBezTo>
                      <a:pt x="4265" y="5494"/>
                      <a:pt x="5495" y="4265"/>
                      <a:pt x="5495" y="2746"/>
                    </a:cubicBezTo>
                    <a:cubicBezTo>
                      <a:pt x="5495" y="1230"/>
                      <a:pt x="4265" y="0"/>
                      <a:pt x="27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846;p77"/>
            <p:cNvSpPr/>
            <p:nvPr/>
          </p:nvSpPr>
          <p:spPr>
            <a:xfrm>
              <a:off x="986565" y="1362064"/>
              <a:ext cx="363666" cy="363650"/>
            </a:xfrm>
            <a:custGeom>
              <a:avLst/>
              <a:gdLst/>
              <a:ahLst/>
              <a:cxnLst/>
              <a:rect l="l" t="t" r="r" b="b"/>
              <a:pathLst>
                <a:path w="22518" h="22517" extrusionOk="0">
                  <a:moveTo>
                    <a:pt x="11258" y="0"/>
                  </a:moveTo>
                  <a:cubicBezTo>
                    <a:pt x="8273" y="0"/>
                    <a:pt x="5409" y="1187"/>
                    <a:pt x="3298" y="3297"/>
                  </a:cubicBezTo>
                  <a:cubicBezTo>
                    <a:pt x="1186" y="5409"/>
                    <a:pt x="1" y="8272"/>
                    <a:pt x="1" y="11259"/>
                  </a:cubicBezTo>
                  <a:cubicBezTo>
                    <a:pt x="1" y="14244"/>
                    <a:pt x="1186" y="17109"/>
                    <a:pt x="3298" y="19219"/>
                  </a:cubicBezTo>
                  <a:cubicBezTo>
                    <a:pt x="5409" y="21331"/>
                    <a:pt x="8273" y="22516"/>
                    <a:pt x="11258" y="22516"/>
                  </a:cubicBezTo>
                  <a:cubicBezTo>
                    <a:pt x="14245" y="22516"/>
                    <a:pt x="17108" y="21331"/>
                    <a:pt x="19220" y="19219"/>
                  </a:cubicBezTo>
                  <a:cubicBezTo>
                    <a:pt x="21331" y="17109"/>
                    <a:pt x="22517" y="14244"/>
                    <a:pt x="22517" y="11259"/>
                  </a:cubicBezTo>
                  <a:cubicBezTo>
                    <a:pt x="22517" y="8272"/>
                    <a:pt x="21331" y="5409"/>
                    <a:pt x="19220" y="3297"/>
                  </a:cubicBezTo>
                  <a:cubicBezTo>
                    <a:pt x="17108" y="1187"/>
                    <a:pt x="14245" y="0"/>
                    <a:pt x="112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4847;p77"/>
          <p:cNvGrpSpPr/>
          <p:nvPr/>
        </p:nvGrpSpPr>
        <p:grpSpPr>
          <a:xfrm>
            <a:off x="4025820" y="615309"/>
            <a:ext cx="634656" cy="699982"/>
            <a:chOff x="5985650" y="2860025"/>
            <a:chExt cx="1396075" cy="1539775"/>
          </a:xfrm>
        </p:grpSpPr>
        <p:sp>
          <p:nvSpPr>
            <p:cNvPr id="18" name="Google Shape;4848;p77"/>
            <p:cNvSpPr/>
            <p:nvPr/>
          </p:nvSpPr>
          <p:spPr>
            <a:xfrm>
              <a:off x="6655300" y="3128850"/>
              <a:ext cx="637150" cy="631950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849;p77"/>
            <p:cNvSpPr/>
            <p:nvPr/>
          </p:nvSpPr>
          <p:spPr>
            <a:xfrm>
              <a:off x="6673425" y="3771400"/>
              <a:ext cx="600850" cy="600800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850;p77"/>
            <p:cNvSpPr/>
            <p:nvPr/>
          </p:nvSpPr>
          <p:spPr>
            <a:xfrm>
              <a:off x="6073050" y="3509700"/>
              <a:ext cx="641725" cy="636800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851;p77"/>
            <p:cNvSpPr/>
            <p:nvPr/>
          </p:nvSpPr>
          <p:spPr>
            <a:xfrm>
              <a:off x="6124575" y="2917775"/>
              <a:ext cx="572575" cy="572525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52;p77"/>
            <p:cNvSpPr/>
            <p:nvPr/>
          </p:nvSpPr>
          <p:spPr>
            <a:xfrm>
              <a:off x="6459975" y="2867300"/>
              <a:ext cx="101300" cy="50500"/>
            </a:xfrm>
            <a:custGeom>
              <a:avLst/>
              <a:gdLst/>
              <a:ahLst/>
              <a:cxnLst/>
              <a:rect l="l" t="t" r="r" b="b"/>
              <a:pathLst>
                <a:path w="4052" h="2020" extrusionOk="0">
                  <a:moveTo>
                    <a:pt x="272" y="1"/>
                  </a:moveTo>
                  <a:cubicBezTo>
                    <a:pt x="157" y="1"/>
                    <a:pt x="54" y="82"/>
                    <a:pt x="29" y="200"/>
                  </a:cubicBezTo>
                  <a:cubicBezTo>
                    <a:pt x="0" y="338"/>
                    <a:pt x="87" y="474"/>
                    <a:pt x="225" y="507"/>
                  </a:cubicBezTo>
                  <a:cubicBezTo>
                    <a:pt x="1077" y="719"/>
                    <a:pt x="1895" y="1049"/>
                    <a:pt x="2657" y="1486"/>
                  </a:cubicBezTo>
                  <a:lnTo>
                    <a:pt x="2505" y="1740"/>
                  </a:lnTo>
                  <a:cubicBezTo>
                    <a:pt x="2459" y="1819"/>
                    <a:pt x="2511" y="1918"/>
                    <a:pt x="2603" y="1926"/>
                  </a:cubicBezTo>
                  <a:lnTo>
                    <a:pt x="3887" y="2019"/>
                  </a:lnTo>
                  <a:cubicBezTo>
                    <a:pt x="3890" y="2019"/>
                    <a:pt x="3893" y="2019"/>
                    <a:pt x="3895" y="2019"/>
                  </a:cubicBezTo>
                  <a:cubicBezTo>
                    <a:pt x="3991" y="2019"/>
                    <a:pt x="4052" y="1913"/>
                    <a:pt x="3999" y="1830"/>
                  </a:cubicBezTo>
                  <a:lnTo>
                    <a:pt x="3302" y="746"/>
                  </a:lnTo>
                  <a:cubicBezTo>
                    <a:pt x="3278" y="709"/>
                    <a:pt x="3239" y="690"/>
                    <a:pt x="3200" y="690"/>
                  </a:cubicBezTo>
                  <a:cubicBezTo>
                    <a:pt x="3159" y="690"/>
                    <a:pt x="3118" y="711"/>
                    <a:pt x="3094" y="751"/>
                  </a:cubicBezTo>
                  <a:lnTo>
                    <a:pt x="2917" y="1047"/>
                  </a:lnTo>
                  <a:cubicBezTo>
                    <a:pt x="2108" y="581"/>
                    <a:pt x="1237" y="230"/>
                    <a:pt x="330" y="8"/>
                  </a:cubicBezTo>
                  <a:cubicBezTo>
                    <a:pt x="311" y="3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53;p77"/>
            <p:cNvSpPr/>
            <p:nvPr/>
          </p:nvSpPr>
          <p:spPr>
            <a:xfrm>
              <a:off x="6389025" y="2860025"/>
              <a:ext cx="63100" cy="15700"/>
            </a:xfrm>
            <a:custGeom>
              <a:avLst/>
              <a:gdLst/>
              <a:ahLst/>
              <a:cxnLst/>
              <a:rect l="l" t="t" r="r" b="b"/>
              <a:pathLst>
                <a:path w="2524" h="628" extrusionOk="0">
                  <a:moveTo>
                    <a:pt x="787" y="1"/>
                  </a:moveTo>
                  <a:cubicBezTo>
                    <a:pt x="605" y="1"/>
                    <a:pt x="424" y="7"/>
                    <a:pt x="241" y="19"/>
                  </a:cubicBezTo>
                  <a:cubicBezTo>
                    <a:pt x="103" y="31"/>
                    <a:pt x="1" y="153"/>
                    <a:pt x="11" y="291"/>
                  </a:cubicBezTo>
                  <a:cubicBezTo>
                    <a:pt x="20" y="425"/>
                    <a:pt x="132" y="528"/>
                    <a:pt x="263" y="528"/>
                  </a:cubicBezTo>
                  <a:cubicBezTo>
                    <a:pt x="268" y="528"/>
                    <a:pt x="273" y="528"/>
                    <a:pt x="278" y="528"/>
                  </a:cubicBezTo>
                  <a:cubicBezTo>
                    <a:pt x="448" y="518"/>
                    <a:pt x="617" y="512"/>
                    <a:pt x="787" y="512"/>
                  </a:cubicBezTo>
                  <a:cubicBezTo>
                    <a:pt x="1261" y="512"/>
                    <a:pt x="1734" y="550"/>
                    <a:pt x="2203" y="624"/>
                  </a:cubicBezTo>
                  <a:cubicBezTo>
                    <a:pt x="2217" y="626"/>
                    <a:pt x="2231" y="627"/>
                    <a:pt x="2245" y="627"/>
                  </a:cubicBezTo>
                  <a:cubicBezTo>
                    <a:pt x="2363" y="627"/>
                    <a:pt x="2470" y="544"/>
                    <a:pt x="2494" y="424"/>
                  </a:cubicBezTo>
                  <a:cubicBezTo>
                    <a:pt x="2523" y="283"/>
                    <a:pt x="2430" y="145"/>
                    <a:pt x="2288" y="121"/>
                  </a:cubicBezTo>
                  <a:cubicBezTo>
                    <a:pt x="1791" y="43"/>
                    <a:pt x="1288" y="3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54;p77"/>
            <p:cNvSpPr/>
            <p:nvPr/>
          </p:nvSpPr>
          <p:spPr>
            <a:xfrm>
              <a:off x="6279750" y="2879875"/>
              <a:ext cx="39600" cy="26000"/>
            </a:xfrm>
            <a:custGeom>
              <a:avLst/>
              <a:gdLst/>
              <a:ahLst/>
              <a:cxnLst/>
              <a:rect l="l" t="t" r="r" b="b"/>
              <a:pathLst>
                <a:path w="1584" h="1040" extrusionOk="0">
                  <a:moveTo>
                    <a:pt x="1330" y="1"/>
                  </a:moveTo>
                  <a:cubicBezTo>
                    <a:pt x="1303" y="1"/>
                    <a:pt x="1276" y="6"/>
                    <a:pt x="1249" y="17"/>
                  </a:cubicBezTo>
                  <a:cubicBezTo>
                    <a:pt x="878" y="174"/>
                    <a:pt x="518" y="355"/>
                    <a:pt x="168" y="557"/>
                  </a:cubicBezTo>
                  <a:cubicBezTo>
                    <a:pt x="58" y="621"/>
                    <a:pt x="0" y="757"/>
                    <a:pt x="47" y="876"/>
                  </a:cubicBezTo>
                  <a:cubicBezTo>
                    <a:pt x="86" y="979"/>
                    <a:pt x="183" y="1040"/>
                    <a:pt x="284" y="1040"/>
                  </a:cubicBezTo>
                  <a:cubicBezTo>
                    <a:pt x="327" y="1040"/>
                    <a:pt x="371" y="1029"/>
                    <a:pt x="412" y="1005"/>
                  </a:cubicBezTo>
                  <a:cubicBezTo>
                    <a:pt x="727" y="823"/>
                    <a:pt x="1054" y="658"/>
                    <a:pt x="1389" y="512"/>
                  </a:cubicBezTo>
                  <a:cubicBezTo>
                    <a:pt x="1518" y="458"/>
                    <a:pt x="1584" y="312"/>
                    <a:pt x="1538" y="177"/>
                  </a:cubicBezTo>
                  <a:lnTo>
                    <a:pt x="1525" y="141"/>
                  </a:lnTo>
                  <a:cubicBezTo>
                    <a:pt x="1496" y="54"/>
                    <a:pt x="1415" y="1"/>
                    <a:pt x="133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55;p77"/>
            <p:cNvSpPr/>
            <p:nvPr/>
          </p:nvSpPr>
          <p:spPr>
            <a:xfrm>
              <a:off x="6325825" y="2862750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2"/>
                  </a:cubicBezTo>
                  <a:cubicBezTo>
                    <a:pt x="1306" y="87"/>
                    <a:pt x="748" y="220"/>
                    <a:pt x="205" y="400"/>
                  </a:cubicBezTo>
                  <a:cubicBezTo>
                    <a:pt x="71" y="444"/>
                    <a:pt x="0" y="590"/>
                    <a:pt x="47" y="725"/>
                  </a:cubicBezTo>
                  <a:cubicBezTo>
                    <a:pt x="84" y="829"/>
                    <a:pt x="183" y="895"/>
                    <a:pt x="288" y="895"/>
                  </a:cubicBezTo>
                  <a:cubicBezTo>
                    <a:pt x="316" y="895"/>
                    <a:pt x="343" y="891"/>
                    <a:pt x="370" y="882"/>
                  </a:cubicBezTo>
                  <a:cubicBezTo>
                    <a:pt x="883" y="712"/>
                    <a:pt x="1408" y="587"/>
                    <a:pt x="1941" y="507"/>
                  </a:cubicBezTo>
                  <a:cubicBezTo>
                    <a:pt x="2081" y="488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56;p77"/>
            <p:cNvSpPr/>
            <p:nvPr/>
          </p:nvSpPr>
          <p:spPr>
            <a:xfrm>
              <a:off x="7023725" y="3061400"/>
              <a:ext cx="101300" cy="50475"/>
            </a:xfrm>
            <a:custGeom>
              <a:avLst/>
              <a:gdLst/>
              <a:ahLst/>
              <a:cxnLst/>
              <a:rect l="l" t="t" r="r" b="b"/>
              <a:pathLst>
                <a:path w="4052" h="2019" extrusionOk="0">
                  <a:moveTo>
                    <a:pt x="273" y="0"/>
                  </a:moveTo>
                  <a:cubicBezTo>
                    <a:pt x="158" y="0"/>
                    <a:pt x="53" y="81"/>
                    <a:pt x="29" y="199"/>
                  </a:cubicBezTo>
                  <a:cubicBezTo>
                    <a:pt x="0" y="339"/>
                    <a:pt x="87" y="475"/>
                    <a:pt x="225" y="507"/>
                  </a:cubicBezTo>
                  <a:cubicBezTo>
                    <a:pt x="1077" y="720"/>
                    <a:pt x="1895" y="1048"/>
                    <a:pt x="2655" y="1487"/>
                  </a:cubicBezTo>
                  <a:lnTo>
                    <a:pt x="2505" y="1740"/>
                  </a:lnTo>
                  <a:cubicBezTo>
                    <a:pt x="2459" y="1818"/>
                    <a:pt x="2511" y="1919"/>
                    <a:pt x="2603" y="1925"/>
                  </a:cubicBezTo>
                  <a:lnTo>
                    <a:pt x="3885" y="2018"/>
                  </a:lnTo>
                  <a:cubicBezTo>
                    <a:pt x="3889" y="2019"/>
                    <a:pt x="3892" y="2019"/>
                    <a:pt x="3896" y="2019"/>
                  </a:cubicBezTo>
                  <a:cubicBezTo>
                    <a:pt x="3991" y="2019"/>
                    <a:pt x="4052" y="1911"/>
                    <a:pt x="3999" y="1829"/>
                  </a:cubicBezTo>
                  <a:lnTo>
                    <a:pt x="3302" y="747"/>
                  </a:lnTo>
                  <a:cubicBezTo>
                    <a:pt x="3278" y="709"/>
                    <a:pt x="3238" y="690"/>
                    <a:pt x="3198" y="690"/>
                  </a:cubicBezTo>
                  <a:cubicBezTo>
                    <a:pt x="3157" y="690"/>
                    <a:pt x="3116" y="710"/>
                    <a:pt x="3093" y="750"/>
                  </a:cubicBezTo>
                  <a:lnTo>
                    <a:pt x="2917" y="1048"/>
                  </a:lnTo>
                  <a:cubicBezTo>
                    <a:pt x="2108" y="582"/>
                    <a:pt x="1237" y="231"/>
                    <a:pt x="330" y="7"/>
                  </a:cubicBezTo>
                  <a:cubicBezTo>
                    <a:pt x="311" y="3"/>
                    <a:pt x="292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57;p77"/>
            <p:cNvSpPr/>
            <p:nvPr/>
          </p:nvSpPr>
          <p:spPr>
            <a:xfrm>
              <a:off x="6952750" y="3054150"/>
              <a:ext cx="63100" cy="15650"/>
            </a:xfrm>
            <a:custGeom>
              <a:avLst/>
              <a:gdLst/>
              <a:ahLst/>
              <a:cxnLst/>
              <a:rect l="l" t="t" r="r" b="b"/>
              <a:pathLst>
                <a:path w="2524" h="626" extrusionOk="0">
                  <a:moveTo>
                    <a:pt x="787" y="1"/>
                  </a:moveTo>
                  <a:cubicBezTo>
                    <a:pt x="606" y="1"/>
                    <a:pt x="423" y="7"/>
                    <a:pt x="242" y="18"/>
                  </a:cubicBezTo>
                  <a:cubicBezTo>
                    <a:pt x="104" y="31"/>
                    <a:pt x="0" y="151"/>
                    <a:pt x="10" y="291"/>
                  </a:cubicBezTo>
                  <a:cubicBezTo>
                    <a:pt x="21" y="425"/>
                    <a:pt x="131" y="526"/>
                    <a:pt x="264" y="526"/>
                  </a:cubicBezTo>
                  <a:cubicBezTo>
                    <a:pt x="269" y="526"/>
                    <a:pt x="274" y="526"/>
                    <a:pt x="279" y="526"/>
                  </a:cubicBezTo>
                  <a:cubicBezTo>
                    <a:pt x="447" y="516"/>
                    <a:pt x="617" y="510"/>
                    <a:pt x="787" y="510"/>
                  </a:cubicBezTo>
                  <a:cubicBezTo>
                    <a:pt x="1261" y="512"/>
                    <a:pt x="1735" y="548"/>
                    <a:pt x="2204" y="622"/>
                  </a:cubicBezTo>
                  <a:cubicBezTo>
                    <a:pt x="2218" y="624"/>
                    <a:pt x="2232" y="626"/>
                    <a:pt x="2246" y="626"/>
                  </a:cubicBezTo>
                  <a:cubicBezTo>
                    <a:pt x="2364" y="626"/>
                    <a:pt x="2469" y="542"/>
                    <a:pt x="2495" y="422"/>
                  </a:cubicBezTo>
                  <a:cubicBezTo>
                    <a:pt x="2524" y="281"/>
                    <a:pt x="2430" y="145"/>
                    <a:pt x="2289" y="121"/>
                  </a:cubicBezTo>
                  <a:cubicBezTo>
                    <a:pt x="1792" y="41"/>
                    <a:pt x="1289" y="1"/>
                    <a:pt x="78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58;p77"/>
            <p:cNvSpPr/>
            <p:nvPr/>
          </p:nvSpPr>
          <p:spPr>
            <a:xfrm>
              <a:off x="6843450" y="3073975"/>
              <a:ext cx="39625" cy="26025"/>
            </a:xfrm>
            <a:custGeom>
              <a:avLst/>
              <a:gdLst/>
              <a:ahLst/>
              <a:cxnLst/>
              <a:rect l="l" t="t" r="r" b="b"/>
              <a:pathLst>
                <a:path w="1585" h="1041" extrusionOk="0">
                  <a:moveTo>
                    <a:pt x="1331" y="0"/>
                  </a:moveTo>
                  <a:cubicBezTo>
                    <a:pt x="1304" y="0"/>
                    <a:pt x="1277" y="6"/>
                    <a:pt x="1251" y="16"/>
                  </a:cubicBezTo>
                  <a:cubicBezTo>
                    <a:pt x="880" y="175"/>
                    <a:pt x="518" y="356"/>
                    <a:pt x="170" y="558"/>
                  </a:cubicBezTo>
                  <a:cubicBezTo>
                    <a:pt x="60" y="622"/>
                    <a:pt x="1" y="758"/>
                    <a:pt x="47" y="876"/>
                  </a:cubicBezTo>
                  <a:cubicBezTo>
                    <a:pt x="87" y="979"/>
                    <a:pt x="185" y="1040"/>
                    <a:pt x="287" y="1040"/>
                  </a:cubicBezTo>
                  <a:cubicBezTo>
                    <a:pt x="330" y="1040"/>
                    <a:pt x="373" y="1029"/>
                    <a:pt x="414" y="1006"/>
                  </a:cubicBezTo>
                  <a:cubicBezTo>
                    <a:pt x="729" y="822"/>
                    <a:pt x="1056" y="657"/>
                    <a:pt x="1391" y="513"/>
                  </a:cubicBezTo>
                  <a:cubicBezTo>
                    <a:pt x="1520" y="457"/>
                    <a:pt x="1584" y="311"/>
                    <a:pt x="1540" y="178"/>
                  </a:cubicBezTo>
                  <a:lnTo>
                    <a:pt x="1527" y="141"/>
                  </a:lnTo>
                  <a:cubicBezTo>
                    <a:pt x="1497" y="55"/>
                    <a:pt x="1417" y="0"/>
                    <a:pt x="133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59;p77"/>
            <p:cNvSpPr/>
            <p:nvPr/>
          </p:nvSpPr>
          <p:spPr>
            <a:xfrm>
              <a:off x="6889575" y="3056825"/>
              <a:ext cx="54425" cy="22400"/>
            </a:xfrm>
            <a:custGeom>
              <a:avLst/>
              <a:gdLst/>
              <a:ahLst/>
              <a:cxnLst/>
              <a:rect l="l" t="t" r="r" b="b"/>
              <a:pathLst>
                <a:path w="2177" h="896" extrusionOk="0">
                  <a:moveTo>
                    <a:pt x="1906" y="0"/>
                  </a:moveTo>
                  <a:cubicBezTo>
                    <a:pt x="1894" y="0"/>
                    <a:pt x="1883" y="1"/>
                    <a:pt x="1871" y="3"/>
                  </a:cubicBezTo>
                  <a:lnTo>
                    <a:pt x="1871" y="4"/>
                  </a:lnTo>
                  <a:cubicBezTo>
                    <a:pt x="1306" y="88"/>
                    <a:pt x="748" y="220"/>
                    <a:pt x="205" y="400"/>
                  </a:cubicBezTo>
                  <a:cubicBezTo>
                    <a:pt x="71" y="446"/>
                    <a:pt x="0" y="592"/>
                    <a:pt x="47" y="725"/>
                  </a:cubicBezTo>
                  <a:cubicBezTo>
                    <a:pt x="84" y="830"/>
                    <a:pt x="182" y="896"/>
                    <a:pt x="288" y="896"/>
                  </a:cubicBezTo>
                  <a:cubicBezTo>
                    <a:pt x="315" y="896"/>
                    <a:pt x="343" y="891"/>
                    <a:pt x="370" y="882"/>
                  </a:cubicBezTo>
                  <a:cubicBezTo>
                    <a:pt x="881" y="714"/>
                    <a:pt x="1406" y="587"/>
                    <a:pt x="1940" y="509"/>
                  </a:cubicBezTo>
                  <a:cubicBezTo>
                    <a:pt x="2079" y="490"/>
                    <a:pt x="2177" y="360"/>
                    <a:pt x="2157" y="220"/>
                  </a:cubicBezTo>
                  <a:cubicBezTo>
                    <a:pt x="2140" y="93"/>
                    <a:pt x="2031" y="0"/>
                    <a:pt x="190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860;p77"/>
            <p:cNvSpPr/>
            <p:nvPr/>
          </p:nvSpPr>
          <p:spPr>
            <a:xfrm>
              <a:off x="6245350" y="4177200"/>
              <a:ext cx="101275" cy="50475"/>
            </a:xfrm>
            <a:custGeom>
              <a:avLst/>
              <a:gdLst/>
              <a:ahLst/>
              <a:cxnLst/>
              <a:rect l="l" t="t" r="r" b="b"/>
              <a:pathLst>
                <a:path w="4051" h="2019" extrusionOk="0">
                  <a:moveTo>
                    <a:pt x="157" y="1"/>
                  </a:moveTo>
                  <a:cubicBezTo>
                    <a:pt x="61" y="1"/>
                    <a:pt x="1" y="107"/>
                    <a:pt x="54" y="190"/>
                  </a:cubicBezTo>
                  <a:lnTo>
                    <a:pt x="750" y="1274"/>
                  </a:lnTo>
                  <a:cubicBezTo>
                    <a:pt x="774" y="1311"/>
                    <a:pt x="813" y="1330"/>
                    <a:pt x="852" y="1330"/>
                  </a:cubicBezTo>
                  <a:cubicBezTo>
                    <a:pt x="893" y="1330"/>
                    <a:pt x="935" y="1309"/>
                    <a:pt x="958" y="1269"/>
                  </a:cubicBezTo>
                  <a:lnTo>
                    <a:pt x="1136" y="973"/>
                  </a:lnTo>
                  <a:cubicBezTo>
                    <a:pt x="1945" y="1439"/>
                    <a:pt x="2816" y="1788"/>
                    <a:pt x="3722" y="2012"/>
                  </a:cubicBezTo>
                  <a:cubicBezTo>
                    <a:pt x="3741" y="2017"/>
                    <a:pt x="3761" y="2019"/>
                    <a:pt x="3779" y="2019"/>
                  </a:cubicBezTo>
                  <a:cubicBezTo>
                    <a:pt x="3895" y="2019"/>
                    <a:pt x="3999" y="1938"/>
                    <a:pt x="4023" y="1820"/>
                  </a:cubicBezTo>
                  <a:cubicBezTo>
                    <a:pt x="4051" y="1682"/>
                    <a:pt x="3964" y="1546"/>
                    <a:pt x="3828" y="1512"/>
                  </a:cubicBezTo>
                  <a:cubicBezTo>
                    <a:pt x="2976" y="1301"/>
                    <a:pt x="2158" y="971"/>
                    <a:pt x="1396" y="534"/>
                  </a:cubicBezTo>
                  <a:lnTo>
                    <a:pt x="1548" y="279"/>
                  </a:lnTo>
                  <a:cubicBezTo>
                    <a:pt x="1594" y="201"/>
                    <a:pt x="1541" y="100"/>
                    <a:pt x="1450" y="94"/>
                  </a:cubicBezTo>
                  <a:lnTo>
                    <a:pt x="166" y="1"/>
                  </a:ln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861;p77"/>
            <p:cNvSpPr/>
            <p:nvPr/>
          </p:nvSpPr>
          <p:spPr>
            <a:xfrm>
              <a:off x="6354525" y="4219275"/>
              <a:ext cx="63075" cy="15675"/>
            </a:xfrm>
            <a:custGeom>
              <a:avLst/>
              <a:gdLst/>
              <a:ahLst/>
              <a:cxnLst/>
              <a:rect l="l" t="t" r="r" b="b"/>
              <a:pathLst>
                <a:path w="2523" h="627" extrusionOk="0">
                  <a:moveTo>
                    <a:pt x="279" y="1"/>
                  </a:moveTo>
                  <a:cubicBezTo>
                    <a:pt x="160" y="1"/>
                    <a:pt x="54" y="84"/>
                    <a:pt x="29" y="204"/>
                  </a:cubicBezTo>
                  <a:cubicBezTo>
                    <a:pt x="1" y="345"/>
                    <a:pt x="93" y="483"/>
                    <a:pt x="236" y="507"/>
                  </a:cubicBezTo>
                  <a:cubicBezTo>
                    <a:pt x="732" y="585"/>
                    <a:pt x="1235" y="625"/>
                    <a:pt x="1738" y="627"/>
                  </a:cubicBezTo>
                  <a:cubicBezTo>
                    <a:pt x="1919" y="627"/>
                    <a:pt x="2102" y="621"/>
                    <a:pt x="2282" y="609"/>
                  </a:cubicBezTo>
                  <a:cubicBezTo>
                    <a:pt x="2420" y="596"/>
                    <a:pt x="2523" y="475"/>
                    <a:pt x="2513" y="337"/>
                  </a:cubicBezTo>
                  <a:cubicBezTo>
                    <a:pt x="2504" y="203"/>
                    <a:pt x="2392" y="100"/>
                    <a:pt x="2260" y="100"/>
                  </a:cubicBezTo>
                  <a:cubicBezTo>
                    <a:pt x="2255" y="100"/>
                    <a:pt x="2251" y="100"/>
                    <a:pt x="2246" y="100"/>
                  </a:cubicBezTo>
                  <a:cubicBezTo>
                    <a:pt x="2076" y="110"/>
                    <a:pt x="1908" y="116"/>
                    <a:pt x="1738" y="116"/>
                  </a:cubicBezTo>
                  <a:cubicBezTo>
                    <a:pt x="1262" y="116"/>
                    <a:pt x="790" y="78"/>
                    <a:pt x="321" y="4"/>
                  </a:cubicBezTo>
                  <a:cubicBezTo>
                    <a:pt x="307" y="2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862;p77"/>
            <p:cNvSpPr/>
            <p:nvPr/>
          </p:nvSpPr>
          <p:spPr>
            <a:xfrm>
              <a:off x="6487275" y="4189125"/>
              <a:ext cx="39625" cy="25975"/>
            </a:xfrm>
            <a:custGeom>
              <a:avLst/>
              <a:gdLst/>
              <a:ahLst/>
              <a:cxnLst/>
              <a:rect l="l" t="t" r="r" b="b"/>
              <a:pathLst>
                <a:path w="1585" h="1039" extrusionOk="0">
                  <a:moveTo>
                    <a:pt x="1300" y="0"/>
                  </a:moveTo>
                  <a:cubicBezTo>
                    <a:pt x="1257" y="0"/>
                    <a:pt x="1213" y="11"/>
                    <a:pt x="1173" y="35"/>
                  </a:cubicBezTo>
                  <a:cubicBezTo>
                    <a:pt x="857" y="217"/>
                    <a:pt x="531" y="382"/>
                    <a:pt x="196" y="528"/>
                  </a:cubicBezTo>
                  <a:cubicBezTo>
                    <a:pt x="66" y="582"/>
                    <a:pt x="1" y="728"/>
                    <a:pt x="47" y="863"/>
                  </a:cubicBezTo>
                  <a:lnTo>
                    <a:pt x="60" y="899"/>
                  </a:lnTo>
                  <a:cubicBezTo>
                    <a:pt x="89" y="986"/>
                    <a:pt x="169" y="1039"/>
                    <a:pt x="255" y="1039"/>
                  </a:cubicBezTo>
                  <a:cubicBezTo>
                    <a:pt x="282" y="1039"/>
                    <a:pt x="309" y="1034"/>
                    <a:pt x="335" y="1023"/>
                  </a:cubicBezTo>
                  <a:cubicBezTo>
                    <a:pt x="707" y="866"/>
                    <a:pt x="1067" y="685"/>
                    <a:pt x="1416" y="483"/>
                  </a:cubicBezTo>
                  <a:cubicBezTo>
                    <a:pt x="1527" y="419"/>
                    <a:pt x="1584" y="283"/>
                    <a:pt x="1538" y="164"/>
                  </a:cubicBezTo>
                  <a:cubicBezTo>
                    <a:pt x="1499" y="61"/>
                    <a:pt x="1401" y="0"/>
                    <a:pt x="130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863;p77"/>
            <p:cNvSpPr/>
            <p:nvPr/>
          </p:nvSpPr>
          <p:spPr>
            <a:xfrm>
              <a:off x="6426350" y="4209850"/>
              <a:ext cx="54475" cy="22400"/>
            </a:xfrm>
            <a:custGeom>
              <a:avLst/>
              <a:gdLst/>
              <a:ahLst/>
              <a:cxnLst/>
              <a:rect l="l" t="t" r="r" b="b"/>
              <a:pathLst>
                <a:path w="2179" h="896" extrusionOk="0">
                  <a:moveTo>
                    <a:pt x="1890" y="1"/>
                  </a:moveTo>
                  <a:cubicBezTo>
                    <a:pt x="1863" y="1"/>
                    <a:pt x="1835" y="5"/>
                    <a:pt x="1808" y="14"/>
                  </a:cubicBezTo>
                  <a:cubicBezTo>
                    <a:pt x="1296" y="184"/>
                    <a:pt x="771" y="309"/>
                    <a:pt x="237" y="389"/>
                  </a:cubicBezTo>
                  <a:cubicBezTo>
                    <a:pt x="98" y="408"/>
                    <a:pt x="0" y="536"/>
                    <a:pt x="20" y="676"/>
                  </a:cubicBezTo>
                  <a:cubicBezTo>
                    <a:pt x="37" y="803"/>
                    <a:pt x="147" y="896"/>
                    <a:pt x="273" y="896"/>
                  </a:cubicBezTo>
                  <a:cubicBezTo>
                    <a:pt x="284" y="896"/>
                    <a:pt x="296" y="895"/>
                    <a:pt x="308" y="893"/>
                  </a:cubicBezTo>
                  <a:cubicBezTo>
                    <a:pt x="873" y="809"/>
                    <a:pt x="1430" y="676"/>
                    <a:pt x="1973" y="496"/>
                  </a:cubicBezTo>
                  <a:cubicBezTo>
                    <a:pt x="2106" y="451"/>
                    <a:pt x="2178" y="306"/>
                    <a:pt x="2132" y="171"/>
                  </a:cubicBezTo>
                  <a:cubicBezTo>
                    <a:pt x="2095" y="67"/>
                    <a:pt x="1996" y="1"/>
                    <a:pt x="189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64;p77"/>
            <p:cNvSpPr/>
            <p:nvPr/>
          </p:nvSpPr>
          <p:spPr>
            <a:xfrm>
              <a:off x="5992275" y="36748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920" y="0"/>
                  </a:moveTo>
                  <a:cubicBezTo>
                    <a:pt x="1898" y="0"/>
                    <a:pt x="1876" y="6"/>
                    <a:pt x="1854" y="20"/>
                  </a:cubicBezTo>
                  <a:lnTo>
                    <a:pt x="772" y="717"/>
                  </a:lnTo>
                  <a:cubicBezTo>
                    <a:pt x="695" y="766"/>
                    <a:pt x="697" y="878"/>
                    <a:pt x="775" y="926"/>
                  </a:cubicBezTo>
                  <a:lnTo>
                    <a:pt x="1073" y="1102"/>
                  </a:lnTo>
                  <a:cubicBezTo>
                    <a:pt x="607" y="1911"/>
                    <a:pt x="256" y="2782"/>
                    <a:pt x="32" y="3689"/>
                  </a:cubicBezTo>
                  <a:cubicBezTo>
                    <a:pt x="0" y="3825"/>
                    <a:pt x="87" y="3962"/>
                    <a:pt x="224" y="3990"/>
                  </a:cubicBezTo>
                  <a:cubicBezTo>
                    <a:pt x="242" y="3993"/>
                    <a:pt x="260" y="3995"/>
                    <a:pt x="278" y="3995"/>
                  </a:cubicBezTo>
                  <a:cubicBezTo>
                    <a:pt x="397" y="3995"/>
                    <a:pt x="502" y="3914"/>
                    <a:pt x="532" y="3794"/>
                  </a:cubicBezTo>
                  <a:cubicBezTo>
                    <a:pt x="743" y="2942"/>
                    <a:pt x="1073" y="2124"/>
                    <a:pt x="1512" y="1363"/>
                  </a:cubicBezTo>
                  <a:lnTo>
                    <a:pt x="1765" y="1514"/>
                  </a:lnTo>
                  <a:cubicBezTo>
                    <a:pt x="1785" y="1526"/>
                    <a:pt x="1806" y="1531"/>
                    <a:pt x="1827" y="1531"/>
                  </a:cubicBezTo>
                  <a:cubicBezTo>
                    <a:pt x="1888" y="1531"/>
                    <a:pt x="1946" y="1484"/>
                    <a:pt x="1951" y="1416"/>
                  </a:cubicBezTo>
                  <a:lnTo>
                    <a:pt x="2043" y="134"/>
                  </a:lnTo>
                  <a:cubicBezTo>
                    <a:pt x="2049" y="57"/>
                    <a:pt x="1988" y="0"/>
                    <a:pt x="1920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65;p77"/>
            <p:cNvSpPr/>
            <p:nvPr/>
          </p:nvSpPr>
          <p:spPr>
            <a:xfrm>
              <a:off x="5985650" y="3783750"/>
              <a:ext cx="16125" cy="62275"/>
            </a:xfrm>
            <a:custGeom>
              <a:avLst/>
              <a:gdLst/>
              <a:ahLst/>
              <a:cxnLst/>
              <a:rect l="l" t="t" r="r" b="b"/>
              <a:pathLst>
                <a:path w="645" h="2491" extrusionOk="0">
                  <a:moveTo>
                    <a:pt x="371" y="1"/>
                  </a:moveTo>
                  <a:cubicBezTo>
                    <a:pt x="249" y="1"/>
                    <a:pt x="141" y="89"/>
                    <a:pt x="121" y="212"/>
                  </a:cubicBezTo>
                  <a:cubicBezTo>
                    <a:pt x="41" y="709"/>
                    <a:pt x="1" y="1212"/>
                    <a:pt x="1" y="1714"/>
                  </a:cubicBezTo>
                  <a:cubicBezTo>
                    <a:pt x="1" y="1895"/>
                    <a:pt x="7" y="2078"/>
                    <a:pt x="19" y="2259"/>
                  </a:cubicBezTo>
                  <a:cubicBezTo>
                    <a:pt x="31" y="2390"/>
                    <a:pt x="140" y="2490"/>
                    <a:pt x="270" y="2490"/>
                  </a:cubicBezTo>
                  <a:cubicBezTo>
                    <a:pt x="277" y="2490"/>
                    <a:pt x="284" y="2490"/>
                    <a:pt x="291" y="2489"/>
                  </a:cubicBezTo>
                  <a:cubicBezTo>
                    <a:pt x="428" y="2480"/>
                    <a:pt x="534" y="2361"/>
                    <a:pt x="526" y="2222"/>
                  </a:cubicBezTo>
                  <a:cubicBezTo>
                    <a:pt x="517" y="2054"/>
                    <a:pt x="510" y="1884"/>
                    <a:pt x="510" y="1714"/>
                  </a:cubicBezTo>
                  <a:cubicBezTo>
                    <a:pt x="512" y="1240"/>
                    <a:pt x="549" y="766"/>
                    <a:pt x="622" y="297"/>
                  </a:cubicBezTo>
                  <a:cubicBezTo>
                    <a:pt x="645" y="163"/>
                    <a:pt x="557" y="35"/>
                    <a:pt x="422" y="6"/>
                  </a:cubicBezTo>
                  <a:cubicBezTo>
                    <a:pt x="405" y="2"/>
                    <a:pt x="388" y="1"/>
                    <a:pt x="37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66;p77"/>
            <p:cNvSpPr/>
            <p:nvPr/>
          </p:nvSpPr>
          <p:spPr>
            <a:xfrm>
              <a:off x="6004725" y="3916700"/>
              <a:ext cx="27875" cy="38100"/>
            </a:xfrm>
            <a:custGeom>
              <a:avLst/>
              <a:gdLst/>
              <a:ahLst/>
              <a:cxnLst/>
              <a:rect l="l" t="t" r="r" b="b"/>
              <a:pathLst>
                <a:path w="1115" h="1524" extrusionOk="0">
                  <a:moveTo>
                    <a:pt x="296" y="1"/>
                  </a:moveTo>
                  <a:cubicBezTo>
                    <a:pt x="267" y="1"/>
                    <a:pt x="237" y="5"/>
                    <a:pt x="208" y="15"/>
                  </a:cubicBezTo>
                  <a:lnTo>
                    <a:pt x="171" y="28"/>
                  </a:lnTo>
                  <a:cubicBezTo>
                    <a:pt x="58" y="67"/>
                    <a:pt x="0" y="193"/>
                    <a:pt x="47" y="304"/>
                  </a:cubicBezTo>
                  <a:cubicBezTo>
                    <a:pt x="205" y="675"/>
                    <a:pt x="384" y="1035"/>
                    <a:pt x="588" y="1385"/>
                  </a:cubicBezTo>
                  <a:cubicBezTo>
                    <a:pt x="637" y="1469"/>
                    <a:pt x="728" y="1524"/>
                    <a:pt x="822" y="1524"/>
                  </a:cubicBezTo>
                  <a:cubicBezTo>
                    <a:pt x="850" y="1524"/>
                    <a:pt x="879" y="1519"/>
                    <a:pt x="906" y="1508"/>
                  </a:cubicBezTo>
                  <a:cubicBezTo>
                    <a:pt x="1052" y="1450"/>
                    <a:pt x="1115" y="1277"/>
                    <a:pt x="1036" y="1141"/>
                  </a:cubicBezTo>
                  <a:cubicBezTo>
                    <a:pt x="852" y="826"/>
                    <a:pt x="687" y="499"/>
                    <a:pt x="543" y="164"/>
                  </a:cubicBezTo>
                  <a:cubicBezTo>
                    <a:pt x="499" y="63"/>
                    <a:pt x="400" y="1"/>
                    <a:pt x="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67;p77"/>
            <p:cNvSpPr/>
            <p:nvPr/>
          </p:nvSpPr>
          <p:spPr>
            <a:xfrm>
              <a:off x="5987900" y="3855450"/>
              <a:ext cx="23600" cy="53200"/>
            </a:xfrm>
            <a:custGeom>
              <a:avLst/>
              <a:gdLst/>
              <a:ahLst/>
              <a:cxnLst/>
              <a:rect l="l" t="t" r="r" b="b"/>
              <a:pathLst>
                <a:path w="944" h="2128" extrusionOk="0">
                  <a:moveTo>
                    <a:pt x="273" y="0"/>
                  </a:moveTo>
                  <a:cubicBezTo>
                    <a:pt x="261" y="0"/>
                    <a:pt x="249" y="1"/>
                    <a:pt x="238" y="3"/>
                  </a:cubicBezTo>
                  <a:cubicBezTo>
                    <a:pt x="98" y="22"/>
                    <a:pt x="1" y="150"/>
                    <a:pt x="20" y="289"/>
                  </a:cubicBezTo>
                  <a:lnTo>
                    <a:pt x="21" y="289"/>
                  </a:lnTo>
                  <a:cubicBezTo>
                    <a:pt x="105" y="854"/>
                    <a:pt x="238" y="1412"/>
                    <a:pt x="417" y="1955"/>
                  </a:cubicBezTo>
                  <a:cubicBezTo>
                    <a:pt x="454" y="2061"/>
                    <a:pt x="553" y="2127"/>
                    <a:pt x="658" y="2127"/>
                  </a:cubicBezTo>
                  <a:cubicBezTo>
                    <a:pt x="686" y="2127"/>
                    <a:pt x="714" y="2123"/>
                    <a:pt x="742" y="2113"/>
                  </a:cubicBezTo>
                  <a:cubicBezTo>
                    <a:pt x="875" y="2067"/>
                    <a:pt x="944" y="1923"/>
                    <a:pt x="899" y="1790"/>
                  </a:cubicBezTo>
                  <a:cubicBezTo>
                    <a:pt x="731" y="1279"/>
                    <a:pt x="604" y="754"/>
                    <a:pt x="526" y="220"/>
                  </a:cubicBezTo>
                  <a:cubicBezTo>
                    <a:pt x="508" y="93"/>
                    <a:pt x="398" y="0"/>
                    <a:pt x="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68;p77"/>
            <p:cNvSpPr/>
            <p:nvPr/>
          </p:nvSpPr>
          <p:spPr>
            <a:xfrm>
              <a:off x="6071975" y="3300325"/>
              <a:ext cx="52475" cy="102475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69;p77"/>
            <p:cNvSpPr/>
            <p:nvPr/>
          </p:nvSpPr>
          <p:spPr>
            <a:xfrm>
              <a:off x="6122225" y="3408475"/>
              <a:ext cx="47725" cy="4955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70;p77"/>
            <p:cNvSpPr/>
            <p:nvPr/>
          </p:nvSpPr>
          <p:spPr>
            <a:xfrm>
              <a:off x="6228150" y="3490275"/>
              <a:ext cx="42050" cy="21525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71;p77"/>
            <p:cNvSpPr/>
            <p:nvPr/>
          </p:nvSpPr>
          <p:spPr>
            <a:xfrm>
              <a:off x="6172850" y="3459275"/>
              <a:ext cx="49900" cy="34575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72;p77"/>
            <p:cNvSpPr/>
            <p:nvPr/>
          </p:nvSpPr>
          <p:spPr>
            <a:xfrm>
              <a:off x="7323825" y="3495225"/>
              <a:ext cx="51250" cy="99900"/>
            </a:xfrm>
            <a:custGeom>
              <a:avLst/>
              <a:gdLst/>
              <a:ahLst/>
              <a:cxnLst/>
              <a:rect l="l" t="t" r="r" b="b"/>
              <a:pathLst>
                <a:path w="2050" h="3996" extrusionOk="0">
                  <a:moveTo>
                    <a:pt x="1772" y="0"/>
                  </a:moveTo>
                  <a:cubicBezTo>
                    <a:pt x="1653" y="0"/>
                    <a:pt x="1547" y="82"/>
                    <a:pt x="1518" y="201"/>
                  </a:cubicBezTo>
                  <a:cubicBezTo>
                    <a:pt x="1307" y="1053"/>
                    <a:pt x="977" y="1872"/>
                    <a:pt x="540" y="2634"/>
                  </a:cubicBezTo>
                  <a:lnTo>
                    <a:pt x="285" y="2482"/>
                  </a:lnTo>
                  <a:cubicBezTo>
                    <a:pt x="265" y="2470"/>
                    <a:pt x="244" y="2465"/>
                    <a:pt x="223" y="2465"/>
                  </a:cubicBezTo>
                  <a:cubicBezTo>
                    <a:pt x="162" y="2465"/>
                    <a:pt x="104" y="2511"/>
                    <a:pt x="99" y="2579"/>
                  </a:cubicBezTo>
                  <a:lnTo>
                    <a:pt x="6" y="3864"/>
                  </a:lnTo>
                  <a:cubicBezTo>
                    <a:pt x="0" y="3939"/>
                    <a:pt x="62" y="3995"/>
                    <a:pt x="129" y="3995"/>
                  </a:cubicBezTo>
                  <a:cubicBezTo>
                    <a:pt x="152" y="3995"/>
                    <a:pt x="174" y="3989"/>
                    <a:pt x="195" y="3976"/>
                  </a:cubicBezTo>
                  <a:lnTo>
                    <a:pt x="1278" y="3279"/>
                  </a:lnTo>
                  <a:cubicBezTo>
                    <a:pt x="1355" y="3229"/>
                    <a:pt x="1353" y="3117"/>
                    <a:pt x="1275" y="3071"/>
                  </a:cubicBezTo>
                  <a:lnTo>
                    <a:pt x="978" y="2893"/>
                  </a:lnTo>
                  <a:cubicBezTo>
                    <a:pt x="1444" y="2085"/>
                    <a:pt x="1794" y="1213"/>
                    <a:pt x="2018" y="307"/>
                  </a:cubicBezTo>
                  <a:cubicBezTo>
                    <a:pt x="2050" y="171"/>
                    <a:pt x="1963" y="35"/>
                    <a:pt x="1826" y="6"/>
                  </a:cubicBezTo>
                  <a:cubicBezTo>
                    <a:pt x="1808" y="2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73;p77"/>
            <p:cNvSpPr/>
            <p:nvPr/>
          </p:nvSpPr>
          <p:spPr>
            <a:xfrm>
              <a:off x="7365575" y="3423925"/>
              <a:ext cx="16150" cy="62275"/>
            </a:xfrm>
            <a:custGeom>
              <a:avLst/>
              <a:gdLst/>
              <a:ahLst/>
              <a:cxnLst/>
              <a:rect l="l" t="t" r="r" b="b"/>
              <a:pathLst>
                <a:path w="646" h="2491" extrusionOk="0">
                  <a:moveTo>
                    <a:pt x="375" y="0"/>
                  </a:moveTo>
                  <a:cubicBezTo>
                    <a:pt x="368" y="0"/>
                    <a:pt x="361" y="1"/>
                    <a:pt x="354" y="1"/>
                  </a:cubicBezTo>
                  <a:cubicBezTo>
                    <a:pt x="216" y="11"/>
                    <a:pt x="111" y="129"/>
                    <a:pt x="119" y="269"/>
                  </a:cubicBezTo>
                  <a:cubicBezTo>
                    <a:pt x="128" y="438"/>
                    <a:pt x="135" y="607"/>
                    <a:pt x="135" y="776"/>
                  </a:cubicBezTo>
                  <a:cubicBezTo>
                    <a:pt x="135" y="1252"/>
                    <a:pt x="96" y="1724"/>
                    <a:pt x="23" y="2193"/>
                  </a:cubicBezTo>
                  <a:cubicBezTo>
                    <a:pt x="0" y="2328"/>
                    <a:pt x="88" y="2458"/>
                    <a:pt x="223" y="2485"/>
                  </a:cubicBezTo>
                  <a:cubicBezTo>
                    <a:pt x="240" y="2488"/>
                    <a:pt x="257" y="2490"/>
                    <a:pt x="274" y="2490"/>
                  </a:cubicBezTo>
                  <a:cubicBezTo>
                    <a:pt x="396" y="2490"/>
                    <a:pt x="504" y="2403"/>
                    <a:pt x="526" y="2278"/>
                  </a:cubicBezTo>
                  <a:cubicBezTo>
                    <a:pt x="604" y="1782"/>
                    <a:pt x="644" y="1279"/>
                    <a:pt x="646" y="776"/>
                  </a:cubicBezTo>
                  <a:cubicBezTo>
                    <a:pt x="646" y="595"/>
                    <a:pt x="638" y="413"/>
                    <a:pt x="626" y="232"/>
                  </a:cubicBezTo>
                  <a:cubicBezTo>
                    <a:pt x="616" y="101"/>
                    <a:pt x="505" y="0"/>
                    <a:pt x="37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74;p77"/>
            <p:cNvSpPr/>
            <p:nvPr/>
          </p:nvSpPr>
          <p:spPr>
            <a:xfrm>
              <a:off x="7334775" y="3315150"/>
              <a:ext cx="27850" cy="38100"/>
            </a:xfrm>
            <a:custGeom>
              <a:avLst/>
              <a:gdLst/>
              <a:ahLst/>
              <a:cxnLst/>
              <a:rect l="l" t="t" r="r" b="b"/>
              <a:pathLst>
                <a:path w="1114" h="1524" extrusionOk="0">
                  <a:moveTo>
                    <a:pt x="293" y="1"/>
                  </a:moveTo>
                  <a:cubicBezTo>
                    <a:pt x="265" y="1"/>
                    <a:pt x="236" y="5"/>
                    <a:pt x="209" y="16"/>
                  </a:cubicBezTo>
                  <a:cubicBezTo>
                    <a:pt x="62" y="74"/>
                    <a:pt x="1" y="246"/>
                    <a:pt x="79" y="383"/>
                  </a:cubicBezTo>
                  <a:cubicBezTo>
                    <a:pt x="262" y="698"/>
                    <a:pt x="427" y="1025"/>
                    <a:pt x="573" y="1359"/>
                  </a:cubicBezTo>
                  <a:cubicBezTo>
                    <a:pt x="615" y="1461"/>
                    <a:pt x="714" y="1523"/>
                    <a:pt x="819" y="1523"/>
                  </a:cubicBezTo>
                  <a:cubicBezTo>
                    <a:pt x="848" y="1523"/>
                    <a:pt x="878" y="1518"/>
                    <a:pt x="907" y="1508"/>
                  </a:cubicBezTo>
                  <a:lnTo>
                    <a:pt x="942" y="1495"/>
                  </a:lnTo>
                  <a:cubicBezTo>
                    <a:pt x="1056" y="1457"/>
                    <a:pt x="1114" y="1331"/>
                    <a:pt x="1067" y="1220"/>
                  </a:cubicBezTo>
                  <a:cubicBezTo>
                    <a:pt x="910" y="849"/>
                    <a:pt x="729" y="488"/>
                    <a:pt x="528" y="139"/>
                  </a:cubicBezTo>
                  <a:cubicBezTo>
                    <a:pt x="478" y="54"/>
                    <a:pt x="387" y="1"/>
                    <a:pt x="2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75;p77"/>
            <p:cNvSpPr/>
            <p:nvPr/>
          </p:nvSpPr>
          <p:spPr>
            <a:xfrm>
              <a:off x="7355800" y="3361300"/>
              <a:ext cx="23650" cy="53200"/>
            </a:xfrm>
            <a:custGeom>
              <a:avLst/>
              <a:gdLst/>
              <a:ahLst/>
              <a:cxnLst/>
              <a:rect l="l" t="t" r="r" b="b"/>
              <a:pathLst>
                <a:path w="946" h="2128" extrusionOk="0">
                  <a:moveTo>
                    <a:pt x="288" y="0"/>
                  </a:moveTo>
                  <a:cubicBezTo>
                    <a:pt x="260" y="0"/>
                    <a:pt x="232" y="5"/>
                    <a:pt x="204" y="15"/>
                  </a:cubicBezTo>
                  <a:cubicBezTo>
                    <a:pt x="71" y="61"/>
                    <a:pt x="1" y="205"/>
                    <a:pt x="47" y="338"/>
                  </a:cubicBezTo>
                  <a:cubicBezTo>
                    <a:pt x="215" y="850"/>
                    <a:pt x="342" y="1376"/>
                    <a:pt x="420" y="1909"/>
                  </a:cubicBezTo>
                  <a:cubicBezTo>
                    <a:pt x="438" y="2036"/>
                    <a:pt x="548" y="2128"/>
                    <a:pt x="673" y="2128"/>
                  </a:cubicBezTo>
                  <a:cubicBezTo>
                    <a:pt x="685" y="2128"/>
                    <a:pt x="696" y="2127"/>
                    <a:pt x="708" y="2125"/>
                  </a:cubicBezTo>
                  <a:cubicBezTo>
                    <a:pt x="848" y="2106"/>
                    <a:pt x="945" y="1978"/>
                    <a:pt x="926" y="1839"/>
                  </a:cubicBezTo>
                  <a:lnTo>
                    <a:pt x="925" y="1839"/>
                  </a:lnTo>
                  <a:cubicBezTo>
                    <a:pt x="841" y="1273"/>
                    <a:pt x="708" y="716"/>
                    <a:pt x="529" y="173"/>
                  </a:cubicBezTo>
                  <a:cubicBezTo>
                    <a:pt x="492" y="67"/>
                    <a:pt x="393" y="0"/>
                    <a:pt x="28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76;p77"/>
            <p:cNvSpPr/>
            <p:nvPr/>
          </p:nvSpPr>
          <p:spPr>
            <a:xfrm>
              <a:off x="7093025" y="4348600"/>
              <a:ext cx="104200" cy="51200"/>
            </a:xfrm>
            <a:custGeom>
              <a:avLst/>
              <a:gdLst/>
              <a:ahLst/>
              <a:cxnLst/>
              <a:rect l="l" t="t" r="r" b="b"/>
              <a:pathLst>
                <a:path w="4168" h="2048" extrusionOk="0">
                  <a:moveTo>
                    <a:pt x="3871" y="0"/>
                  </a:moveTo>
                  <a:cubicBezTo>
                    <a:pt x="3824" y="0"/>
                    <a:pt x="3777" y="13"/>
                    <a:pt x="3735" y="39"/>
                  </a:cubicBezTo>
                  <a:cubicBezTo>
                    <a:pt x="2982" y="492"/>
                    <a:pt x="2170" y="838"/>
                    <a:pt x="1323" y="1067"/>
                  </a:cubicBezTo>
                  <a:lnTo>
                    <a:pt x="1249" y="780"/>
                  </a:lnTo>
                  <a:cubicBezTo>
                    <a:pt x="1235" y="721"/>
                    <a:pt x="1183" y="687"/>
                    <a:pt x="1130" y="687"/>
                  </a:cubicBezTo>
                  <a:cubicBezTo>
                    <a:pt x="1102" y="687"/>
                    <a:pt x="1073" y="696"/>
                    <a:pt x="1049" y="717"/>
                  </a:cubicBezTo>
                  <a:lnTo>
                    <a:pt x="76" y="1560"/>
                  </a:lnTo>
                  <a:cubicBezTo>
                    <a:pt x="0" y="1625"/>
                    <a:pt x="32" y="1750"/>
                    <a:pt x="130" y="1773"/>
                  </a:cubicBezTo>
                  <a:lnTo>
                    <a:pt x="1389" y="2045"/>
                  </a:lnTo>
                  <a:cubicBezTo>
                    <a:pt x="1398" y="2047"/>
                    <a:pt x="1407" y="2048"/>
                    <a:pt x="1416" y="2048"/>
                  </a:cubicBezTo>
                  <a:cubicBezTo>
                    <a:pt x="1493" y="2048"/>
                    <a:pt x="1555" y="1975"/>
                    <a:pt x="1534" y="1894"/>
                  </a:cubicBezTo>
                  <a:lnTo>
                    <a:pt x="1450" y="1561"/>
                  </a:lnTo>
                  <a:cubicBezTo>
                    <a:pt x="2351" y="1318"/>
                    <a:pt x="3214" y="950"/>
                    <a:pt x="4013" y="466"/>
                  </a:cubicBezTo>
                  <a:cubicBezTo>
                    <a:pt x="4132" y="392"/>
                    <a:pt x="4167" y="235"/>
                    <a:pt x="4090" y="119"/>
                  </a:cubicBezTo>
                  <a:cubicBezTo>
                    <a:pt x="4039" y="42"/>
                    <a:pt x="3956" y="0"/>
                    <a:pt x="387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77;p77"/>
            <p:cNvSpPr/>
            <p:nvPr/>
          </p:nvSpPr>
          <p:spPr>
            <a:xfrm>
              <a:off x="7201150" y="4302925"/>
              <a:ext cx="51100" cy="46100"/>
            </a:xfrm>
            <a:custGeom>
              <a:avLst/>
              <a:gdLst/>
              <a:ahLst/>
              <a:cxnLst/>
              <a:rect l="l" t="t" r="r" b="b"/>
              <a:pathLst>
                <a:path w="2044" h="1844" extrusionOk="0">
                  <a:moveTo>
                    <a:pt x="1760" y="1"/>
                  </a:moveTo>
                  <a:cubicBezTo>
                    <a:pt x="1689" y="1"/>
                    <a:pt x="1619" y="31"/>
                    <a:pt x="1568" y="88"/>
                  </a:cubicBezTo>
                  <a:cubicBezTo>
                    <a:pt x="1456" y="215"/>
                    <a:pt x="1341" y="338"/>
                    <a:pt x="1221" y="458"/>
                  </a:cubicBezTo>
                  <a:cubicBezTo>
                    <a:pt x="885" y="793"/>
                    <a:pt x="524" y="1102"/>
                    <a:pt x="140" y="1380"/>
                  </a:cubicBezTo>
                  <a:cubicBezTo>
                    <a:pt x="29" y="1460"/>
                    <a:pt x="1" y="1612"/>
                    <a:pt x="74" y="1728"/>
                  </a:cubicBezTo>
                  <a:cubicBezTo>
                    <a:pt x="124" y="1803"/>
                    <a:pt x="205" y="1844"/>
                    <a:pt x="288" y="1844"/>
                  </a:cubicBezTo>
                  <a:cubicBezTo>
                    <a:pt x="339" y="1844"/>
                    <a:pt x="391" y="1828"/>
                    <a:pt x="436" y="1797"/>
                  </a:cubicBezTo>
                  <a:cubicBezTo>
                    <a:pt x="843" y="1500"/>
                    <a:pt x="1226" y="1174"/>
                    <a:pt x="1581" y="820"/>
                  </a:cubicBezTo>
                  <a:cubicBezTo>
                    <a:pt x="1711" y="690"/>
                    <a:pt x="1834" y="557"/>
                    <a:pt x="1954" y="421"/>
                  </a:cubicBezTo>
                  <a:cubicBezTo>
                    <a:pt x="2044" y="315"/>
                    <a:pt x="2033" y="155"/>
                    <a:pt x="1927" y="64"/>
                  </a:cubicBezTo>
                  <a:cubicBezTo>
                    <a:pt x="1879" y="22"/>
                    <a:pt x="1819" y="1"/>
                    <a:pt x="17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78;p77"/>
            <p:cNvSpPr/>
            <p:nvPr/>
          </p:nvSpPr>
          <p:spPr>
            <a:xfrm>
              <a:off x="7282950" y="4203000"/>
              <a:ext cx="22950" cy="40225"/>
            </a:xfrm>
            <a:custGeom>
              <a:avLst/>
              <a:gdLst/>
              <a:ahLst/>
              <a:cxnLst/>
              <a:rect l="l" t="t" r="r" b="b"/>
              <a:pathLst>
                <a:path w="918" h="1609" extrusionOk="0">
                  <a:moveTo>
                    <a:pt x="642" y="0"/>
                  </a:moveTo>
                  <a:cubicBezTo>
                    <a:pt x="531" y="0"/>
                    <a:pt x="426" y="74"/>
                    <a:pt x="396" y="189"/>
                  </a:cubicBezTo>
                  <a:cubicBezTo>
                    <a:pt x="301" y="543"/>
                    <a:pt x="187" y="889"/>
                    <a:pt x="53" y="1228"/>
                  </a:cubicBezTo>
                  <a:cubicBezTo>
                    <a:pt x="0" y="1360"/>
                    <a:pt x="58" y="1509"/>
                    <a:pt x="184" y="1571"/>
                  </a:cubicBezTo>
                  <a:lnTo>
                    <a:pt x="218" y="1587"/>
                  </a:lnTo>
                  <a:cubicBezTo>
                    <a:pt x="248" y="1602"/>
                    <a:pt x="280" y="1608"/>
                    <a:pt x="311" y="1608"/>
                  </a:cubicBezTo>
                  <a:cubicBezTo>
                    <a:pt x="392" y="1608"/>
                    <a:pt x="469" y="1561"/>
                    <a:pt x="501" y="1480"/>
                  </a:cubicBezTo>
                  <a:cubicBezTo>
                    <a:pt x="653" y="1107"/>
                    <a:pt x="780" y="724"/>
                    <a:pt x="886" y="333"/>
                  </a:cubicBezTo>
                  <a:cubicBezTo>
                    <a:pt x="918" y="210"/>
                    <a:pt x="862" y="74"/>
                    <a:pt x="746" y="22"/>
                  </a:cubicBezTo>
                  <a:cubicBezTo>
                    <a:pt x="712" y="7"/>
                    <a:pt x="677" y="0"/>
                    <a:pt x="642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79;p77"/>
            <p:cNvSpPr/>
            <p:nvPr/>
          </p:nvSpPr>
          <p:spPr>
            <a:xfrm>
              <a:off x="7252000" y="4250300"/>
              <a:ext cx="36300" cy="48175"/>
            </a:xfrm>
            <a:custGeom>
              <a:avLst/>
              <a:gdLst/>
              <a:ahLst/>
              <a:cxnLst/>
              <a:rect l="l" t="t" r="r" b="b"/>
              <a:pathLst>
                <a:path w="1452" h="1927" extrusionOk="0">
                  <a:moveTo>
                    <a:pt x="1159" y="1"/>
                  </a:moveTo>
                  <a:cubicBezTo>
                    <a:pt x="1064" y="1"/>
                    <a:pt x="974" y="53"/>
                    <a:pt x="931" y="143"/>
                  </a:cubicBezTo>
                  <a:cubicBezTo>
                    <a:pt x="689" y="625"/>
                    <a:pt x="405" y="1085"/>
                    <a:pt x="85" y="1519"/>
                  </a:cubicBezTo>
                  <a:cubicBezTo>
                    <a:pt x="0" y="1631"/>
                    <a:pt x="21" y="1790"/>
                    <a:pt x="135" y="1874"/>
                  </a:cubicBezTo>
                  <a:cubicBezTo>
                    <a:pt x="181" y="1909"/>
                    <a:pt x="235" y="1926"/>
                    <a:pt x="289" y="1926"/>
                  </a:cubicBezTo>
                  <a:cubicBezTo>
                    <a:pt x="366" y="1926"/>
                    <a:pt x="441" y="1892"/>
                    <a:pt x="492" y="1826"/>
                  </a:cubicBezTo>
                  <a:cubicBezTo>
                    <a:pt x="831" y="1367"/>
                    <a:pt x="1132" y="878"/>
                    <a:pt x="1389" y="368"/>
                  </a:cubicBezTo>
                  <a:cubicBezTo>
                    <a:pt x="1451" y="241"/>
                    <a:pt x="1398" y="87"/>
                    <a:pt x="1270" y="26"/>
                  </a:cubicBezTo>
                  <a:cubicBezTo>
                    <a:pt x="1234" y="9"/>
                    <a:pt x="1196" y="1"/>
                    <a:pt x="115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4880;p77"/>
          <p:cNvGrpSpPr/>
          <p:nvPr/>
        </p:nvGrpSpPr>
        <p:grpSpPr>
          <a:xfrm>
            <a:off x="4781470" y="615302"/>
            <a:ext cx="725845" cy="699975"/>
            <a:chOff x="4249973" y="1201875"/>
            <a:chExt cx="1958568" cy="1888762"/>
          </a:xfrm>
        </p:grpSpPr>
        <p:sp>
          <p:nvSpPr>
            <p:cNvPr id="51" name="Google Shape;4881;p77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4882;p77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65" name="Google Shape;4883;p77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6" name="Google Shape;4884;p77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4885;p77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63" name="Google Shape;4886;p77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4" name="Google Shape;4887;p77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4888;p77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61" name="Google Shape;4889;p77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2" name="Google Shape;4890;p77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4891;p77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59" name="Google Shape;4892;p77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0" name="Google Shape;4893;p77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4894;p77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57" name="Google Shape;4895;p77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58" name="Google Shape;4896;p77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Google Shape;4897;p77"/>
          <p:cNvGrpSpPr/>
          <p:nvPr/>
        </p:nvGrpSpPr>
        <p:grpSpPr>
          <a:xfrm>
            <a:off x="4134334" y="1502083"/>
            <a:ext cx="750769" cy="683784"/>
            <a:chOff x="4204684" y="2104422"/>
            <a:chExt cx="699822" cy="637382"/>
          </a:xfrm>
        </p:grpSpPr>
        <p:grpSp>
          <p:nvGrpSpPr>
            <p:cNvPr id="68" name="Google Shape;4898;p77"/>
            <p:cNvGrpSpPr/>
            <p:nvPr/>
          </p:nvGrpSpPr>
          <p:grpSpPr>
            <a:xfrm>
              <a:off x="4204684" y="2430067"/>
              <a:ext cx="342957" cy="311738"/>
              <a:chOff x="4204684" y="2430067"/>
              <a:chExt cx="342957" cy="311738"/>
            </a:xfrm>
          </p:grpSpPr>
          <p:sp>
            <p:nvSpPr>
              <p:cNvPr id="78" name="Google Shape;4899;p77"/>
              <p:cNvSpPr/>
              <p:nvPr/>
            </p:nvSpPr>
            <p:spPr>
              <a:xfrm>
                <a:off x="4235882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1" y="0"/>
                    </a:moveTo>
                    <a:cubicBezTo>
                      <a:pt x="23" y="1056"/>
                      <a:pt x="239" y="2096"/>
                      <a:pt x="641" y="3073"/>
                    </a:cubicBezTo>
                    <a:cubicBezTo>
                      <a:pt x="676" y="3072"/>
                      <a:pt x="710" y="3070"/>
                      <a:pt x="745" y="3070"/>
                    </a:cubicBezTo>
                    <a:cubicBezTo>
                      <a:pt x="1419" y="3070"/>
                      <a:pt x="2047" y="3416"/>
                      <a:pt x="2406" y="3988"/>
                    </a:cubicBezTo>
                    <a:cubicBezTo>
                      <a:pt x="2766" y="4558"/>
                      <a:pt x="2808" y="5272"/>
                      <a:pt x="2516" y="5880"/>
                    </a:cubicBezTo>
                    <a:cubicBezTo>
                      <a:pt x="4076" y="7440"/>
                      <a:pt x="6179" y="8337"/>
                      <a:pt x="8384" y="8383"/>
                    </a:cubicBezTo>
                    <a:lnTo>
                      <a:pt x="8384" y="3190"/>
                    </a:lnTo>
                    <a:cubicBezTo>
                      <a:pt x="6664" y="3094"/>
                      <a:pt x="5290" y="1720"/>
                      <a:pt x="519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900;p77"/>
              <p:cNvSpPr/>
              <p:nvPr/>
            </p:nvSpPr>
            <p:spPr>
              <a:xfrm>
                <a:off x="4204684" y="2558309"/>
                <a:ext cx="117839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8" extrusionOk="0">
                    <a:moveTo>
                      <a:pt x="1584" y="0"/>
                    </a:moveTo>
                    <a:cubicBezTo>
                      <a:pt x="710" y="0"/>
                      <a:pt x="1" y="710"/>
                      <a:pt x="1" y="1584"/>
                    </a:cubicBezTo>
                    <a:cubicBezTo>
                      <a:pt x="1" y="2459"/>
                      <a:pt x="710" y="3168"/>
                      <a:pt x="1584" y="3168"/>
                    </a:cubicBezTo>
                    <a:cubicBezTo>
                      <a:pt x="2459" y="3168"/>
                      <a:pt x="3168" y="2459"/>
                      <a:pt x="3168" y="1584"/>
                    </a:cubicBezTo>
                    <a:cubicBezTo>
                      <a:pt x="3168" y="710"/>
                      <a:pt x="2459" y="0"/>
                      <a:pt x="158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4901;p77"/>
            <p:cNvGrpSpPr/>
            <p:nvPr/>
          </p:nvGrpSpPr>
          <p:grpSpPr>
            <a:xfrm>
              <a:off x="4561586" y="2430067"/>
              <a:ext cx="342920" cy="311738"/>
              <a:chOff x="4561586" y="2430067"/>
              <a:chExt cx="342920" cy="311738"/>
            </a:xfrm>
          </p:grpSpPr>
          <p:sp>
            <p:nvSpPr>
              <p:cNvPr id="76" name="Google Shape;4902;p77"/>
              <p:cNvSpPr/>
              <p:nvPr/>
            </p:nvSpPr>
            <p:spPr>
              <a:xfrm>
                <a:off x="4561586" y="2430067"/>
                <a:ext cx="311759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4" extrusionOk="0">
                    <a:moveTo>
                      <a:pt x="3189" y="0"/>
                    </a:moveTo>
                    <a:cubicBezTo>
                      <a:pt x="3093" y="1720"/>
                      <a:pt x="1721" y="3092"/>
                      <a:pt x="1" y="3190"/>
                    </a:cubicBezTo>
                    <a:lnTo>
                      <a:pt x="1" y="8383"/>
                    </a:lnTo>
                    <a:cubicBezTo>
                      <a:pt x="2206" y="8337"/>
                      <a:pt x="4309" y="7440"/>
                      <a:pt x="5868" y="5880"/>
                    </a:cubicBezTo>
                    <a:cubicBezTo>
                      <a:pt x="5577" y="5272"/>
                      <a:pt x="5618" y="4558"/>
                      <a:pt x="5979" y="3986"/>
                    </a:cubicBezTo>
                    <a:cubicBezTo>
                      <a:pt x="6337" y="3416"/>
                      <a:pt x="6965" y="3070"/>
                      <a:pt x="7639" y="3070"/>
                    </a:cubicBezTo>
                    <a:cubicBezTo>
                      <a:pt x="7675" y="3070"/>
                      <a:pt x="7710" y="3070"/>
                      <a:pt x="7743" y="3073"/>
                    </a:cubicBezTo>
                    <a:cubicBezTo>
                      <a:pt x="8145" y="2096"/>
                      <a:pt x="8362" y="1056"/>
                      <a:pt x="838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903;p77"/>
              <p:cNvSpPr/>
              <p:nvPr/>
            </p:nvSpPr>
            <p:spPr>
              <a:xfrm>
                <a:off x="4786741" y="2558309"/>
                <a:ext cx="117765" cy="117794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8" extrusionOk="0">
                    <a:moveTo>
                      <a:pt x="1583" y="0"/>
                    </a:moveTo>
                    <a:cubicBezTo>
                      <a:pt x="708" y="0"/>
                      <a:pt x="1" y="710"/>
                      <a:pt x="1" y="1584"/>
                    </a:cubicBezTo>
                    <a:cubicBezTo>
                      <a:pt x="1" y="2459"/>
                      <a:pt x="708" y="3168"/>
                      <a:pt x="1583" y="3168"/>
                    </a:cubicBezTo>
                    <a:cubicBezTo>
                      <a:pt x="2457" y="3168"/>
                      <a:pt x="3166" y="2459"/>
                      <a:pt x="3166" y="1584"/>
                    </a:cubicBezTo>
                    <a:cubicBezTo>
                      <a:pt x="3166" y="710"/>
                      <a:pt x="2457" y="0"/>
                      <a:pt x="158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4904;p77"/>
            <p:cNvGrpSpPr/>
            <p:nvPr/>
          </p:nvGrpSpPr>
          <p:grpSpPr>
            <a:xfrm>
              <a:off x="4561586" y="2104422"/>
              <a:ext cx="342920" cy="311738"/>
              <a:chOff x="4561586" y="2104422"/>
              <a:chExt cx="342920" cy="311738"/>
            </a:xfrm>
          </p:grpSpPr>
          <p:sp>
            <p:nvSpPr>
              <p:cNvPr id="74" name="Google Shape;4905;p77"/>
              <p:cNvSpPr/>
              <p:nvPr/>
            </p:nvSpPr>
            <p:spPr>
              <a:xfrm>
                <a:off x="4561586" y="2104422"/>
                <a:ext cx="311722" cy="311738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8384" extrusionOk="0">
                    <a:moveTo>
                      <a:pt x="1" y="1"/>
                    </a:moveTo>
                    <a:lnTo>
                      <a:pt x="1" y="5194"/>
                    </a:lnTo>
                    <a:cubicBezTo>
                      <a:pt x="1721" y="5290"/>
                      <a:pt x="3093" y="6662"/>
                      <a:pt x="3189" y="8384"/>
                    </a:cubicBezTo>
                    <a:lnTo>
                      <a:pt x="8382" y="8384"/>
                    </a:lnTo>
                    <a:cubicBezTo>
                      <a:pt x="8362" y="7328"/>
                      <a:pt x="8144" y="6286"/>
                      <a:pt x="7742" y="5311"/>
                    </a:cubicBezTo>
                    <a:cubicBezTo>
                      <a:pt x="7708" y="5312"/>
                      <a:pt x="7673" y="5314"/>
                      <a:pt x="7638" y="5314"/>
                    </a:cubicBezTo>
                    <a:cubicBezTo>
                      <a:pt x="6964" y="5312"/>
                      <a:pt x="6336" y="4966"/>
                      <a:pt x="5977" y="4396"/>
                    </a:cubicBezTo>
                    <a:cubicBezTo>
                      <a:pt x="5618" y="3825"/>
                      <a:pt x="5577" y="3110"/>
                      <a:pt x="5867" y="2502"/>
                    </a:cubicBezTo>
                    <a:cubicBezTo>
                      <a:pt x="4309" y="942"/>
                      <a:pt x="2206" y="45"/>
                      <a:pt x="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906;p77"/>
              <p:cNvSpPr/>
              <p:nvPr/>
            </p:nvSpPr>
            <p:spPr>
              <a:xfrm>
                <a:off x="4786741" y="2170087"/>
                <a:ext cx="117765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167" extrusionOk="0">
                    <a:moveTo>
                      <a:pt x="1583" y="1"/>
                    </a:moveTo>
                    <a:cubicBezTo>
                      <a:pt x="708" y="1"/>
                      <a:pt x="1" y="709"/>
                      <a:pt x="1" y="1583"/>
                    </a:cubicBezTo>
                    <a:cubicBezTo>
                      <a:pt x="1" y="2457"/>
                      <a:pt x="708" y="3167"/>
                      <a:pt x="1583" y="3167"/>
                    </a:cubicBezTo>
                    <a:cubicBezTo>
                      <a:pt x="2457" y="3167"/>
                      <a:pt x="3166" y="2457"/>
                      <a:pt x="3166" y="1583"/>
                    </a:cubicBezTo>
                    <a:cubicBezTo>
                      <a:pt x="3166" y="709"/>
                      <a:pt x="2457" y="1"/>
                      <a:pt x="15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4907;p77"/>
            <p:cNvGrpSpPr/>
            <p:nvPr/>
          </p:nvGrpSpPr>
          <p:grpSpPr>
            <a:xfrm>
              <a:off x="4204684" y="2104422"/>
              <a:ext cx="342957" cy="311664"/>
              <a:chOff x="4204684" y="2104422"/>
              <a:chExt cx="342957" cy="311664"/>
            </a:xfrm>
          </p:grpSpPr>
          <p:sp>
            <p:nvSpPr>
              <p:cNvPr id="72" name="Google Shape;4908;p77"/>
              <p:cNvSpPr/>
              <p:nvPr/>
            </p:nvSpPr>
            <p:spPr>
              <a:xfrm>
                <a:off x="4235882" y="2104422"/>
                <a:ext cx="311759" cy="311664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382" extrusionOk="0">
                    <a:moveTo>
                      <a:pt x="8384" y="1"/>
                    </a:moveTo>
                    <a:cubicBezTo>
                      <a:pt x="6179" y="45"/>
                      <a:pt x="4076" y="942"/>
                      <a:pt x="2516" y="2502"/>
                    </a:cubicBezTo>
                    <a:cubicBezTo>
                      <a:pt x="2808" y="3110"/>
                      <a:pt x="2766" y="3825"/>
                      <a:pt x="2406" y="4396"/>
                    </a:cubicBezTo>
                    <a:cubicBezTo>
                      <a:pt x="2047" y="4966"/>
                      <a:pt x="1419" y="5312"/>
                      <a:pt x="745" y="5312"/>
                    </a:cubicBezTo>
                    <a:cubicBezTo>
                      <a:pt x="710" y="5312"/>
                      <a:pt x="675" y="5312"/>
                      <a:pt x="641" y="5311"/>
                    </a:cubicBezTo>
                    <a:cubicBezTo>
                      <a:pt x="239" y="6286"/>
                      <a:pt x="23" y="7327"/>
                      <a:pt x="1" y="8382"/>
                    </a:cubicBezTo>
                    <a:lnTo>
                      <a:pt x="5194" y="8382"/>
                    </a:lnTo>
                    <a:cubicBezTo>
                      <a:pt x="5290" y="6662"/>
                      <a:pt x="6664" y="5290"/>
                      <a:pt x="8384" y="5194"/>
                    </a:cubicBezTo>
                    <a:lnTo>
                      <a:pt x="838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09;p77"/>
              <p:cNvSpPr/>
              <p:nvPr/>
            </p:nvSpPr>
            <p:spPr>
              <a:xfrm>
                <a:off x="4204684" y="2170087"/>
                <a:ext cx="117839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3167" extrusionOk="0">
                    <a:moveTo>
                      <a:pt x="1584" y="1"/>
                    </a:moveTo>
                    <a:cubicBezTo>
                      <a:pt x="710" y="1"/>
                      <a:pt x="1" y="709"/>
                      <a:pt x="1" y="1583"/>
                    </a:cubicBezTo>
                    <a:cubicBezTo>
                      <a:pt x="1" y="2457"/>
                      <a:pt x="710" y="3167"/>
                      <a:pt x="1584" y="3167"/>
                    </a:cubicBezTo>
                    <a:cubicBezTo>
                      <a:pt x="2459" y="3167"/>
                      <a:pt x="3168" y="2457"/>
                      <a:pt x="3168" y="1583"/>
                    </a:cubicBezTo>
                    <a:cubicBezTo>
                      <a:pt x="3168" y="709"/>
                      <a:pt x="2459" y="1"/>
                      <a:pt x="158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4910;p77"/>
          <p:cNvGrpSpPr/>
          <p:nvPr/>
        </p:nvGrpSpPr>
        <p:grpSpPr>
          <a:xfrm>
            <a:off x="5598767" y="615297"/>
            <a:ext cx="660591" cy="688867"/>
            <a:chOff x="5830645" y="1267368"/>
            <a:chExt cx="530340" cy="553040"/>
          </a:xfrm>
        </p:grpSpPr>
        <p:sp>
          <p:nvSpPr>
            <p:cNvPr id="81" name="Google Shape;4911;p77"/>
            <p:cNvSpPr/>
            <p:nvPr/>
          </p:nvSpPr>
          <p:spPr>
            <a:xfrm>
              <a:off x="5994669" y="1442730"/>
              <a:ext cx="202317" cy="202342"/>
            </a:xfrm>
            <a:custGeom>
              <a:avLst/>
              <a:gdLst/>
              <a:ahLst/>
              <a:cxnLst/>
              <a:rect l="l" t="t" r="r" b="b"/>
              <a:pathLst>
                <a:path w="7941" h="7942" extrusionOk="0">
                  <a:moveTo>
                    <a:pt x="3971" y="319"/>
                  </a:moveTo>
                  <a:cubicBezTo>
                    <a:pt x="5984" y="319"/>
                    <a:pt x="7623" y="1957"/>
                    <a:pt x="7623" y="3971"/>
                  </a:cubicBezTo>
                  <a:cubicBezTo>
                    <a:pt x="7623" y="5984"/>
                    <a:pt x="5985" y="7624"/>
                    <a:pt x="3971" y="7624"/>
                  </a:cubicBezTo>
                  <a:cubicBezTo>
                    <a:pt x="1956" y="7624"/>
                    <a:pt x="318" y="5984"/>
                    <a:pt x="318" y="3971"/>
                  </a:cubicBezTo>
                  <a:cubicBezTo>
                    <a:pt x="318" y="1957"/>
                    <a:pt x="1956" y="319"/>
                    <a:pt x="3971" y="319"/>
                  </a:cubicBezTo>
                  <a:close/>
                  <a:moveTo>
                    <a:pt x="3971" y="0"/>
                  </a:moveTo>
                  <a:cubicBezTo>
                    <a:pt x="1782" y="0"/>
                    <a:pt x="1" y="1782"/>
                    <a:pt x="1" y="3971"/>
                  </a:cubicBezTo>
                  <a:cubicBezTo>
                    <a:pt x="1" y="6159"/>
                    <a:pt x="1782" y="7941"/>
                    <a:pt x="3971" y="7941"/>
                  </a:cubicBezTo>
                  <a:cubicBezTo>
                    <a:pt x="6160" y="7941"/>
                    <a:pt x="7940" y="6159"/>
                    <a:pt x="7940" y="3971"/>
                  </a:cubicBezTo>
                  <a:cubicBezTo>
                    <a:pt x="7940" y="1782"/>
                    <a:pt x="6160" y="0"/>
                    <a:pt x="39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4912;p77"/>
            <p:cNvGrpSpPr/>
            <p:nvPr/>
          </p:nvGrpSpPr>
          <p:grpSpPr>
            <a:xfrm>
              <a:off x="5830645" y="1267368"/>
              <a:ext cx="259743" cy="269909"/>
              <a:chOff x="5830645" y="1267368"/>
              <a:chExt cx="259743" cy="269909"/>
            </a:xfrm>
          </p:grpSpPr>
          <p:sp>
            <p:nvSpPr>
              <p:cNvPr id="92" name="Google Shape;4913;p77"/>
              <p:cNvSpPr/>
              <p:nvPr/>
            </p:nvSpPr>
            <p:spPr>
              <a:xfrm>
                <a:off x="5830645" y="1304897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914;p77"/>
              <p:cNvSpPr/>
              <p:nvPr/>
            </p:nvSpPr>
            <p:spPr>
              <a:xfrm>
                <a:off x="5922950" y="1267368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4915;p77"/>
            <p:cNvGrpSpPr/>
            <p:nvPr/>
          </p:nvGrpSpPr>
          <p:grpSpPr>
            <a:xfrm>
              <a:off x="6101293" y="1267368"/>
              <a:ext cx="259692" cy="269909"/>
              <a:chOff x="6101293" y="1267368"/>
              <a:chExt cx="259692" cy="269909"/>
            </a:xfrm>
          </p:grpSpPr>
          <p:sp>
            <p:nvSpPr>
              <p:cNvPr id="90" name="Google Shape;4916;p77"/>
              <p:cNvSpPr/>
              <p:nvPr/>
            </p:nvSpPr>
            <p:spPr>
              <a:xfrm>
                <a:off x="6101293" y="1304897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917;p77"/>
              <p:cNvSpPr/>
              <p:nvPr/>
            </p:nvSpPr>
            <p:spPr>
              <a:xfrm>
                <a:off x="6193623" y="1267368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4918;p77"/>
            <p:cNvGrpSpPr/>
            <p:nvPr/>
          </p:nvGrpSpPr>
          <p:grpSpPr>
            <a:xfrm>
              <a:off x="5830645" y="1550500"/>
              <a:ext cx="259692" cy="269909"/>
              <a:chOff x="5830645" y="1550500"/>
              <a:chExt cx="259692" cy="269909"/>
            </a:xfrm>
          </p:grpSpPr>
          <p:sp>
            <p:nvSpPr>
              <p:cNvPr id="88" name="Google Shape;4919;p77"/>
              <p:cNvSpPr/>
              <p:nvPr/>
            </p:nvSpPr>
            <p:spPr>
              <a:xfrm>
                <a:off x="5830645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920;p77"/>
              <p:cNvSpPr/>
              <p:nvPr/>
            </p:nvSpPr>
            <p:spPr>
              <a:xfrm>
                <a:off x="5922950" y="1745352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4921;p77"/>
            <p:cNvGrpSpPr/>
            <p:nvPr/>
          </p:nvGrpSpPr>
          <p:grpSpPr>
            <a:xfrm>
              <a:off x="6101293" y="1550500"/>
              <a:ext cx="259692" cy="269909"/>
              <a:chOff x="6101293" y="1550500"/>
              <a:chExt cx="259692" cy="269909"/>
            </a:xfrm>
          </p:grpSpPr>
          <p:sp>
            <p:nvSpPr>
              <p:cNvPr id="86" name="Google Shape;4922;p77"/>
              <p:cNvSpPr/>
              <p:nvPr/>
            </p:nvSpPr>
            <p:spPr>
              <a:xfrm>
                <a:off x="6101293" y="1550500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923;p77"/>
              <p:cNvSpPr/>
              <p:nvPr/>
            </p:nvSpPr>
            <p:spPr>
              <a:xfrm>
                <a:off x="6193623" y="1745352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" name="Google Shape;4924;p77"/>
          <p:cNvGrpSpPr/>
          <p:nvPr/>
        </p:nvGrpSpPr>
        <p:grpSpPr>
          <a:xfrm>
            <a:off x="800921" y="1505756"/>
            <a:ext cx="697154" cy="679574"/>
            <a:chOff x="2679875" y="2361475"/>
            <a:chExt cx="780425" cy="760575"/>
          </a:xfrm>
        </p:grpSpPr>
        <p:sp>
          <p:nvSpPr>
            <p:cNvPr id="95" name="Google Shape;4925;p77"/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926;p77"/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927;p77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28;p77"/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929;p77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930;p77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4931;p77"/>
          <p:cNvGrpSpPr/>
          <p:nvPr/>
        </p:nvGrpSpPr>
        <p:grpSpPr>
          <a:xfrm>
            <a:off x="3200080" y="615348"/>
            <a:ext cx="735829" cy="684547"/>
            <a:chOff x="3351965" y="1148808"/>
            <a:chExt cx="750770" cy="698375"/>
          </a:xfrm>
        </p:grpSpPr>
        <p:grpSp>
          <p:nvGrpSpPr>
            <p:cNvPr id="102" name="Google Shape;4932;p77"/>
            <p:cNvGrpSpPr/>
            <p:nvPr/>
          </p:nvGrpSpPr>
          <p:grpSpPr>
            <a:xfrm>
              <a:off x="3586796" y="1148808"/>
              <a:ext cx="294857" cy="286830"/>
              <a:chOff x="3750225" y="1774000"/>
              <a:chExt cx="149575" cy="145525"/>
            </a:xfrm>
          </p:grpSpPr>
          <p:sp>
            <p:nvSpPr>
              <p:cNvPr id="112" name="Google Shape;4933;p77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934;p77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4935;p77"/>
            <p:cNvGrpSpPr/>
            <p:nvPr/>
          </p:nvGrpSpPr>
          <p:grpSpPr>
            <a:xfrm>
              <a:off x="3779245" y="1375768"/>
              <a:ext cx="323490" cy="286978"/>
              <a:chOff x="3847850" y="1889150"/>
              <a:chExt cx="164100" cy="145600"/>
            </a:xfrm>
          </p:grpSpPr>
          <p:sp>
            <p:nvSpPr>
              <p:cNvPr id="110" name="Google Shape;4936;p77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937;p77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4938;p77"/>
            <p:cNvGrpSpPr/>
            <p:nvPr/>
          </p:nvGrpSpPr>
          <p:grpSpPr>
            <a:xfrm>
              <a:off x="3351965" y="1330435"/>
              <a:ext cx="295449" cy="285401"/>
              <a:chOff x="3631100" y="1866150"/>
              <a:chExt cx="149875" cy="144800"/>
            </a:xfrm>
          </p:grpSpPr>
          <p:sp>
            <p:nvSpPr>
              <p:cNvPr id="108" name="Google Shape;4939;p77"/>
              <p:cNvSpPr/>
              <p:nvPr/>
            </p:nvSpPr>
            <p:spPr>
              <a:xfrm>
                <a:off x="3631100" y="1866150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940;p77"/>
              <p:cNvSpPr/>
              <p:nvPr/>
            </p:nvSpPr>
            <p:spPr>
              <a:xfrm>
                <a:off x="3654725" y="1907806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4941;p77"/>
            <p:cNvGrpSpPr/>
            <p:nvPr/>
          </p:nvGrpSpPr>
          <p:grpSpPr>
            <a:xfrm>
              <a:off x="3548208" y="1560352"/>
              <a:ext cx="294808" cy="286830"/>
              <a:chOff x="3730650" y="1982800"/>
              <a:chExt cx="149550" cy="145525"/>
            </a:xfrm>
          </p:grpSpPr>
          <p:sp>
            <p:nvSpPr>
              <p:cNvPr id="106" name="Google Shape;4942;p77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943;p77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4944;p77"/>
          <p:cNvGrpSpPr/>
          <p:nvPr/>
        </p:nvGrpSpPr>
        <p:grpSpPr>
          <a:xfrm>
            <a:off x="7701732" y="615302"/>
            <a:ext cx="804565" cy="677795"/>
            <a:chOff x="7636443" y="1204988"/>
            <a:chExt cx="804565" cy="677795"/>
          </a:xfrm>
        </p:grpSpPr>
        <p:grpSp>
          <p:nvGrpSpPr>
            <p:cNvPr id="115" name="Google Shape;4945;p77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125" name="Google Shape;4946;p77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947;p77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4948;p77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123" name="Google Shape;4949;p77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950;p77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4951;p77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121" name="Google Shape;4952;p77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953;p77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4954;p77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119" name="Google Shape;4955;p77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956;p77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4957;p77"/>
          <p:cNvGrpSpPr/>
          <p:nvPr/>
        </p:nvGrpSpPr>
        <p:grpSpPr>
          <a:xfrm>
            <a:off x="5040579" y="1522717"/>
            <a:ext cx="661339" cy="661188"/>
            <a:chOff x="3990000" y="975400"/>
            <a:chExt cx="3934200" cy="3933300"/>
          </a:xfrm>
        </p:grpSpPr>
        <p:sp>
          <p:nvSpPr>
            <p:cNvPr id="128" name="Google Shape;4958;p77"/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59;p77"/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60;p77"/>
            <p:cNvSpPr/>
            <p:nvPr/>
          </p:nvSpPr>
          <p:spPr>
            <a:xfrm>
              <a:off x="4786800" y="1771750"/>
              <a:ext cx="2340600" cy="2340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61;p77"/>
            <p:cNvSpPr/>
            <p:nvPr/>
          </p:nvSpPr>
          <p:spPr>
            <a:xfrm>
              <a:off x="5218650" y="2203450"/>
              <a:ext cx="1476900" cy="14772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4962;p77"/>
          <p:cNvGrpSpPr/>
          <p:nvPr/>
        </p:nvGrpSpPr>
        <p:grpSpPr>
          <a:xfrm>
            <a:off x="6684227" y="1501355"/>
            <a:ext cx="868881" cy="684241"/>
            <a:chOff x="6598259" y="2078634"/>
            <a:chExt cx="868881" cy="684241"/>
          </a:xfrm>
        </p:grpSpPr>
        <p:sp>
          <p:nvSpPr>
            <p:cNvPr id="133" name="Google Shape;4963;p77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64;p77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65;p77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66;p77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7;p77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68;p77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4969;p77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140" name="Google Shape;4970;p77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971;p77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972;p77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973;p77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974;p77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975;p77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4976;p77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147" name="Google Shape;4977;p77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154" name="Google Shape;4978;p77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4979;p77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4980;p77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4981;p77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4982;p77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4983;p77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4984;p77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4985;p77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4986;p77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4987;p77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4988;p77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4989;p77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4990;p77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4991;p77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4992;p77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4993;p77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4994;p77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4995;p77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4996;p77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8" name="Google Shape;4997;p77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4998;p77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999;p77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5000;p77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5001;p77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5002;p77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3" name="Google Shape;5003;p77"/>
          <p:cNvGrpSpPr/>
          <p:nvPr/>
        </p:nvGrpSpPr>
        <p:grpSpPr>
          <a:xfrm>
            <a:off x="5857393" y="1506964"/>
            <a:ext cx="671358" cy="671358"/>
            <a:chOff x="6535625" y="760425"/>
            <a:chExt cx="1665900" cy="1665900"/>
          </a:xfrm>
        </p:grpSpPr>
        <p:sp>
          <p:nvSpPr>
            <p:cNvPr id="174" name="Google Shape;5004;p77"/>
            <p:cNvSpPr/>
            <p:nvPr/>
          </p:nvSpPr>
          <p:spPr>
            <a:xfrm>
              <a:off x="6535625" y="760425"/>
              <a:ext cx="1665900" cy="16659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05;p77"/>
            <p:cNvSpPr/>
            <p:nvPr/>
          </p:nvSpPr>
          <p:spPr>
            <a:xfrm>
              <a:off x="6713675" y="1116525"/>
              <a:ext cx="1309800" cy="1309800"/>
            </a:xfrm>
            <a:prstGeom prst="ellipse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006;p77"/>
            <p:cNvSpPr/>
            <p:nvPr/>
          </p:nvSpPr>
          <p:spPr>
            <a:xfrm>
              <a:off x="6831275" y="1351725"/>
              <a:ext cx="1074600" cy="1074600"/>
            </a:xfrm>
            <a:prstGeom prst="ellipse">
              <a:avLst/>
            </a:pr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007;p77"/>
            <p:cNvSpPr/>
            <p:nvPr/>
          </p:nvSpPr>
          <p:spPr>
            <a:xfrm>
              <a:off x="6942425" y="1574025"/>
              <a:ext cx="852300" cy="852300"/>
            </a:xfrm>
            <a:prstGeom prst="ellipse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5008;p77"/>
          <p:cNvGrpSpPr/>
          <p:nvPr/>
        </p:nvGrpSpPr>
        <p:grpSpPr>
          <a:xfrm>
            <a:off x="794210" y="3175364"/>
            <a:ext cx="1340789" cy="640830"/>
            <a:chOff x="238125" y="1151100"/>
            <a:chExt cx="7139450" cy="3412300"/>
          </a:xfrm>
        </p:grpSpPr>
        <p:sp>
          <p:nvSpPr>
            <p:cNvPr id="179" name="Google Shape;5009;p77"/>
            <p:cNvSpPr/>
            <p:nvPr/>
          </p:nvSpPr>
          <p:spPr>
            <a:xfrm>
              <a:off x="3468350" y="4223875"/>
              <a:ext cx="679000" cy="339525"/>
            </a:xfrm>
            <a:custGeom>
              <a:avLst/>
              <a:gdLst/>
              <a:ahLst/>
              <a:cxnLst/>
              <a:rect l="l" t="t" r="r" b="b"/>
              <a:pathLst>
                <a:path w="27160" h="13581" extrusionOk="0">
                  <a:moveTo>
                    <a:pt x="13580" y="1"/>
                  </a:moveTo>
                  <a:cubicBezTo>
                    <a:pt x="6083" y="1"/>
                    <a:pt x="0" y="6077"/>
                    <a:pt x="0" y="13580"/>
                  </a:cubicBezTo>
                  <a:lnTo>
                    <a:pt x="27159" y="13580"/>
                  </a:lnTo>
                  <a:cubicBezTo>
                    <a:pt x="27159" y="6077"/>
                    <a:pt x="21083" y="1"/>
                    <a:pt x="135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010;p77"/>
            <p:cNvSpPr/>
            <p:nvPr/>
          </p:nvSpPr>
          <p:spPr>
            <a:xfrm>
              <a:off x="3730250" y="3276125"/>
              <a:ext cx="147275" cy="956575"/>
            </a:xfrm>
            <a:custGeom>
              <a:avLst/>
              <a:gdLst/>
              <a:ahLst/>
              <a:cxnLst/>
              <a:rect l="l" t="t" r="r" b="b"/>
              <a:pathLst>
                <a:path w="5891" h="38263" extrusionOk="0">
                  <a:moveTo>
                    <a:pt x="3276" y="0"/>
                  </a:moveTo>
                  <a:lnTo>
                    <a:pt x="0" y="38263"/>
                  </a:lnTo>
                  <a:lnTo>
                    <a:pt x="5890" y="3819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011;p77"/>
            <p:cNvSpPr/>
            <p:nvPr/>
          </p:nvSpPr>
          <p:spPr>
            <a:xfrm>
              <a:off x="3796275" y="3875600"/>
              <a:ext cx="839350" cy="630550"/>
            </a:xfrm>
            <a:custGeom>
              <a:avLst/>
              <a:gdLst/>
              <a:ahLst/>
              <a:cxnLst/>
              <a:rect l="l" t="t" r="r" b="b"/>
              <a:pathLst>
                <a:path w="33574" h="25222" extrusionOk="0">
                  <a:moveTo>
                    <a:pt x="32291" y="1"/>
                  </a:moveTo>
                  <a:lnTo>
                    <a:pt x="1" y="23463"/>
                  </a:lnTo>
                  <a:lnTo>
                    <a:pt x="1277" y="25222"/>
                  </a:lnTo>
                  <a:lnTo>
                    <a:pt x="33574" y="1759"/>
                  </a:lnTo>
                  <a:lnTo>
                    <a:pt x="322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012;p77"/>
            <p:cNvSpPr/>
            <p:nvPr/>
          </p:nvSpPr>
          <p:spPr>
            <a:xfrm>
              <a:off x="6240475" y="3130600"/>
              <a:ext cx="1137100" cy="1432800"/>
            </a:xfrm>
            <a:custGeom>
              <a:avLst/>
              <a:gdLst/>
              <a:ahLst/>
              <a:cxnLst/>
              <a:rect l="l" t="t" r="r" b="b"/>
              <a:pathLst>
                <a:path w="45484" h="57312" extrusionOk="0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013;p77"/>
            <p:cNvSpPr/>
            <p:nvPr/>
          </p:nvSpPr>
          <p:spPr>
            <a:xfrm>
              <a:off x="5243900" y="1696775"/>
              <a:ext cx="1764175" cy="1777475"/>
            </a:xfrm>
            <a:custGeom>
              <a:avLst/>
              <a:gdLst/>
              <a:ahLst/>
              <a:cxnLst/>
              <a:rect l="l" t="t" r="r" b="b"/>
              <a:pathLst>
                <a:path w="70567" h="71099" extrusionOk="0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014;p77"/>
            <p:cNvSpPr/>
            <p:nvPr/>
          </p:nvSpPr>
          <p:spPr>
            <a:xfrm>
              <a:off x="3812150" y="1151100"/>
              <a:ext cx="1896075" cy="1245900"/>
            </a:xfrm>
            <a:custGeom>
              <a:avLst/>
              <a:gdLst/>
              <a:ahLst/>
              <a:cxnLst/>
              <a:rect l="l" t="t" r="r" b="b"/>
              <a:pathLst>
                <a:path w="75843" h="49836" extrusionOk="0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015;p77"/>
            <p:cNvSpPr/>
            <p:nvPr/>
          </p:nvSpPr>
          <p:spPr>
            <a:xfrm>
              <a:off x="1910550" y="1151100"/>
              <a:ext cx="1901625" cy="1244175"/>
            </a:xfrm>
            <a:custGeom>
              <a:avLst/>
              <a:gdLst/>
              <a:ahLst/>
              <a:cxnLst/>
              <a:rect l="l" t="t" r="r" b="b"/>
              <a:pathLst>
                <a:path w="76065" h="49767" extrusionOk="0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016;p77"/>
            <p:cNvSpPr/>
            <p:nvPr/>
          </p:nvSpPr>
          <p:spPr>
            <a:xfrm>
              <a:off x="608475" y="1694725"/>
              <a:ext cx="1766425" cy="1778150"/>
            </a:xfrm>
            <a:custGeom>
              <a:avLst/>
              <a:gdLst/>
              <a:ahLst/>
              <a:cxnLst/>
              <a:rect l="l" t="t" r="r" b="b"/>
              <a:pathLst>
                <a:path w="70657" h="71126" extrusionOk="0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017;p77"/>
            <p:cNvSpPr/>
            <p:nvPr/>
          </p:nvSpPr>
          <p:spPr>
            <a:xfrm>
              <a:off x="238125" y="3129050"/>
              <a:ext cx="1137975" cy="1434175"/>
            </a:xfrm>
            <a:custGeom>
              <a:avLst/>
              <a:gdLst/>
              <a:ahLst/>
              <a:cxnLst/>
              <a:rect l="l" t="t" r="r" b="b"/>
              <a:pathLst>
                <a:path w="45519" h="57367" extrusionOk="0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018;p77"/>
            <p:cNvSpPr/>
            <p:nvPr/>
          </p:nvSpPr>
          <p:spPr>
            <a:xfrm>
              <a:off x="1924656" y="1941325"/>
              <a:ext cx="3773110" cy="1646329"/>
            </a:xfrm>
            <a:custGeom>
              <a:avLst/>
              <a:gdLst/>
              <a:ahLst/>
              <a:cxnLst/>
              <a:rect l="l" t="t" r="r" b="b"/>
              <a:pathLst>
                <a:path w="148183" h="64657" extrusionOk="0">
                  <a:moveTo>
                    <a:pt x="74043" y="1"/>
                  </a:moveTo>
                  <a:cubicBezTo>
                    <a:pt x="45518" y="1"/>
                    <a:pt x="19504" y="10966"/>
                    <a:pt x="0" y="28932"/>
                  </a:cubicBezTo>
                  <a:lnTo>
                    <a:pt x="35732" y="64657"/>
                  </a:lnTo>
                  <a:cubicBezTo>
                    <a:pt x="45553" y="54774"/>
                    <a:pt x="59167" y="48663"/>
                    <a:pt x="74208" y="48663"/>
                  </a:cubicBezTo>
                  <a:cubicBezTo>
                    <a:pt x="89215" y="48663"/>
                    <a:pt x="102788" y="54739"/>
                    <a:pt x="112623" y="64567"/>
                  </a:cubicBezTo>
                  <a:lnTo>
                    <a:pt x="148182" y="29008"/>
                  </a:lnTo>
                  <a:cubicBezTo>
                    <a:pt x="128671" y="11008"/>
                    <a:pt x="102623" y="1"/>
                    <a:pt x="7404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019;p77"/>
            <p:cNvSpPr/>
            <p:nvPr/>
          </p:nvSpPr>
          <p:spPr>
            <a:xfrm>
              <a:off x="1028863" y="2678027"/>
              <a:ext cx="1805597" cy="1885320"/>
            </a:xfrm>
            <a:custGeom>
              <a:avLst/>
              <a:gdLst/>
              <a:ahLst/>
              <a:cxnLst/>
              <a:rect l="l" t="t" r="r" b="b"/>
              <a:pathLst>
                <a:path w="70912" h="74043" extrusionOk="0">
                  <a:moveTo>
                    <a:pt x="35180" y="0"/>
                  </a:moveTo>
                  <a:cubicBezTo>
                    <a:pt x="14925" y="18642"/>
                    <a:pt x="1697" y="44814"/>
                    <a:pt x="0" y="74042"/>
                  </a:cubicBezTo>
                  <a:lnTo>
                    <a:pt x="55077" y="74042"/>
                  </a:lnTo>
                  <a:cubicBezTo>
                    <a:pt x="55077" y="59084"/>
                    <a:pt x="61118" y="45545"/>
                    <a:pt x="70912" y="35725"/>
                  </a:cubicBezTo>
                  <a:lnTo>
                    <a:pt x="3518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020;p77"/>
            <p:cNvSpPr/>
            <p:nvPr/>
          </p:nvSpPr>
          <p:spPr>
            <a:xfrm>
              <a:off x="4792190" y="2679937"/>
              <a:ext cx="1798951" cy="1883410"/>
            </a:xfrm>
            <a:custGeom>
              <a:avLst/>
              <a:gdLst/>
              <a:ahLst/>
              <a:cxnLst/>
              <a:rect l="l" t="t" r="r" b="b"/>
              <a:pathLst>
                <a:path w="70651" h="73968" extrusionOk="0">
                  <a:moveTo>
                    <a:pt x="35567" y="1"/>
                  </a:moveTo>
                  <a:lnTo>
                    <a:pt x="1" y="35560"/>
                  </a:lnTo>
                  <a:cubicBezTo>
                    <a:pt x="9836" y="45388"/>
                    <a:pt x="15912" y="58967"/>
                    <a:pt x="15912" y="73967"/>
                  </a:cubicBezTo>
                  <a:lnTo>
                    <a:pt x="70650" y="73967"/>
                  </a:lnTo>
                  <a:cubicBezTo>
                    <a:pt x="68954" y="44795"/>
                    <a:pt x="55767" y="18643"/>
                    <a:pt x="3556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5021;p77"/>
          <p:cNvGrpSpPr/>
          <p:nvPr/>
        </p:nvGrpSpPr>
        <p:grpSpPr>
          <a:xfrm>
            <a:off x="5661433" y="2378645"/>
            <a:ext cx="985357" cy="585764"/>
            <a:chOff x="5145061" y="2881789"/>
            <a:chExt cx="1107641" cy="658458"/>
          </a:xfrm>
        </p:grpSpPr>
        <p:grpSp>
          <p:nvGrpSpPr>
            <p:cNvPr id="192" name="Google Shape;5022;p77"/>
            <p:cNvGrpSpPr/>
            <p:nvPr/>
          </p:nvGrpSpPr>
          <p:grpSpPr>
            <a:xfrm>
              <a:off x="5722989" y="3244587"/>
              <a:ext cx="529713" cy="295659"/>
              <a:chOff x="5722989" y="3244587"/>
              <a:chExt cx="529713" cy="295659"/>
            </a:xfrm>
          </p:grpSpPr>
          <p:sp>
            <p:nvSpPr>
              <p:cNvPr id="202" name="Google Shape;5023;p77"/>
              <p:cNvSpPr/>
              <p:nvPr/>
            </p:nvSpPr>
            <p:spPr>
              <a:xfrm>
                <a:off x="5722989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203" name="Google Shape;5024;p77"/>
              <p:cNvSpPr/>
              <p:nvPr/>
            </p:nvSpPr>
            <p:spPr>
              <a:xfrm>
                <a:off x="6035543" y="3298113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193" name="Google Shape;5025;p77"/>
            <p:cNvGrpSpPr/>
            <p:nvPr/>
          </p:nvGrpSpPr>
          <p:grpSpPr>
            <a:xfrm>
              <a:off x="5145061" y="3244587"/>
              <a:ext cx="536807" cy="295659"/>
              <a:chOff x="5145061" y="3244587"/>
              <a:chExt cx="536807" cy="295659"/>
            </a:xfrm>
          </p:grpSpPr>
          <p:sp>
            <p:nvSpPr>
              <p:cNvPr id="200" name="Google Shape;5026;p77"/>
              <p:cNvSpPr/>
              <p:nvPr/>
            </p:nvSpPr>
            <p:spPr>
              <a:xfrm>
                <a:off x="5340522" y="3244587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201" name="Google Shape;5027;p77"/>
              <p:cNvSpPr/>
              <p:nvPr/>
            </p:nvSpPr>
            <p:spPr>
              <a:xfrm flipH="1">
                <a:off x="5145061" y="3298599"/>
                <a:ext cx="217159" cy="22492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194" name="Google Shape;5028;p77"/>
            <p:cNvGrpSpPr/>
            <p:nvPr/>
          </p:nvGrpSpPr>
          <p:grpSpPr>
            <a:xfrm>
              <a:off x="5341327" y="2898245"/>
              <a:ext cx="532309" cy="614891"/>
              <a:chOff x="5341327" y="2898245"/>
              <a:chExt cx="532309" cy="614891"/>
            </a:xfrm>
          </p:grpSpPr>
          <p:sp>
            <p:nvSpPr>
              <p:cNvPr id="198" name="Google Shape;5029;p77"/>
              <p:cNvSpPr/>
              <p:nvPr/>
            </p:nvSpPr>
            <p:spPr>
              <a:xfrm>
                <a:off x="5532290" y="321747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99" name="Google Shape;5030;p77"/>
              <p:cNvSpPr/>
              <p:nvPr/>
            </p:nvSpPr>
            <p:spPr>
              <a:xfrm flipH="1">
                <a:off x="5341327" y="2898245"/>
                <a:ext cx="217159" cy="334508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195" name="Google Shape;5031;p77"/>
            <p:cNvGrpSpPr/>
            <p:nvPr/>
          </p:nvGrpSpPr>
          <p:grpSpPr>
            <a:xfrm>
              <a:off x="5532290" y="2881789"/>
              <a:ext cx="620516" cy="305456"/>
              <a:chOff x="5532290" y="2881789"/>
              <a:chExt cx="620516" cy="305456"/>
            </a:xfrm>
          </p:grpSpPr>
          <p:sp>
            <p:nvSpPr>
              <p:cNvPr id="196" name="Google Shape;5032;p77"/>
              <p:cNvSpPr/>
              <p:nvPr/>
            </p:nvSpPr>
            <p:spPr>
              <a:xfrm>
                <a:off x="5532290" y="2891586"/>
                <a:ext cx="341346" cy="295659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197" name="Google Shape;5033;p77"/>
              <p:cNvSpPr/>
              <p:nvPr/>
            </p:nvSpPr>
            <p:spPr>
              <a:xfrm>
                <a:off x="5837311" y="2881789"/>
                <a:ext cx="315495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204" name="Google Shape;5034;p77"/>
          <p:cNvGrpSpPr/>
          <p:nvPr/>
        </p:nvGrpSpPr>
        <p:grpSpPr>
          <a:xfrm>
            <a:off x="8240356" y="3170703"/>
            <a:ext cx="269068" cy="645491"/>
            <a:chOff x="7026852" y="3311869"/>
            <a:chExt cx="434331" cy="1041954"/>
          </a:xfrm>
        </p:grpSpPr>
        <p:sp>
          <p:nvSpPr>
            <p:cNvPr id="205" name="Google Shape;5035;p77"/>
            <p:cNvSpPr/>
            <p:nvPr/>
          </p:nvSpPr>
          <p:spPr>
            <a:xfrm>
              <a:off x="7026852" y="3311869"/>
              <a:ext cx="434331" cy="847405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36;p77"/>
            <p:cNvSpPr/>
            <p:nvPr/>
          </p:nvSpPr>
          <p:spPr>
            <a:xfrm>
              <a:off x="7082395" y="3359392"/>
              <a:ext cx="323321" cy="32332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37;p77"/>
            <p:cNvSpPr/>
            <p:nvPr/>
          </p:nvSpPr>
          <p:spPr>
            <a:xfrm>
              <a:off x="7026852" y="4159239"/>
              <a:ext cx="434331" cy="194585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5038;p77"/>
          <p:cNvGrpSpPr/>
          <p:nvPr/>
        </p:nvGrpSpPr>
        <p:grpSpPr>
          <a:xfrm>
            <a:off x="6256937" y="3209941"/>
            <a:ext cx="293882" cy="293836"/>
            <a:chOff x="4873519" y="3311869"/>
            <a:chExt cx="499374" cy="499296"/>
          </a:xfrm>
        </p:grpSpPr>
        <p:sp>
          <p:nvSpPr>
            <p:cNvPr id="209" name="Google Shape;5039;p77"/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040;p77"/>
            <p:cNvSpPr/>
            <p:nvPr/>
          </p:nvSpPr>
          <p:spPr>
            <a:xfrm>
              <a:off x="4894620" y="3329830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5041;p77"/>
          <p:cNvGrpSpPr/>
          <p:nvPr/>
        </p:nvGrpSpPr>
        <p:grpSpPr>
          <a:xfrm>
            <a:off x="6256937" y="3522312"/>
            <a:ext cx="293882" cy="293882"/>
            <a:chOff x="4873519" y="3875839"/>
            <a:chExt cx="499374" cy="499374"/>
          </a:xfrm>
        </p:grpSpPr>
        <p:sp>
          <p:nvSpPr>
            <p:cNvPr id="212" name="Google Shape;5042;p77"/>
            <p:cNvSpPr/>
            <p:nvPr/>
          </p:nvSpPr>
          <p:spPr>
            <a:xfrm>
              <a:off x="4873519" y="3875839"/>
              <a:ext cx="499374" cy="499374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043;p77"/>
            <p:cNvSpPr/>
            <p:nvPr/>
          </p:nvSpPr>
          <p:spPr>
            <a:xfrm>
              <a:off x="4894620" y="3893826"/>
              <a:ext cx="202112" cy="182360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5044;p77"/>
          <p:cNvGrpSpPr/>
          <p:nvPr/>
        </p:nvGrpSpPr>
        <p:grpSpPr>
          <a:xfrm>
            <a:off x="2487464" y="1494265"/>
            <a:ext cx="698104" cy="698208"/>
            <a:chOff x="2565073" y="2075876"/>
            <a:chExt cx="672482" cy="672518"/>
          </a:xfrm>
        </p:grpSpPr>
        <p:sp>
          <p:nvSpPr>
            <p:cNvPr id="215" name="Google Shape;5045;p77"/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046;p77"/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047;p77"/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048;p77"/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049;p77"/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050;p77"/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5051;p77"/>
          <p:cNvGrpSpPr/>
          <p:nvPr/>
        </p:nvGrpSpPr>
        <p:grpSpPr>
          <a:xfrm>
            <a:off x="5710875" y="3178865"/>
            <a:ext cx="438354" cy="637329"/>
            <a:chOff x="1697726" y="3244179"/>
            <a:chExt cx="788124" cy="1146069"/>
          </a:xfrm>
        </p:grpSpPr>
        <p:sp>
          <p:nvSpPr>
            <p:cNvPr id="222" name="Google Shape;5052;p77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053;p77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5054;p77"/>
          <p:cNvSpPr/>
          <p:nvPr/>
        </p:nvSpPr>
        <p:spPr>
          <a:xfrm>
            <a:off x="8208134" y="3066649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5055;p77"/>
          <p:cNvGrpSpPr/>
          <p:nvPr/>
        </p:nvGrpSpPr>
        <p:grpSpPr>
          <a:xfrm>
            <a:off x="7712089" y="1507228"/>
            <a:ext cx="799565" cy="670282"/>
            <a:chOff x="7617850" y="2063282"/>
            <a:chExt cx="799565" cy="670282"/>
          </a:xfrm>
        </p:grpSpPr>
        <p:cxnSp>
          <p:nvCxnSpPr>
            <p:cNvPr id="226" name="Google Shape;5056;p77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5057;p77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5058;p77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5059;p77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5060;p77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5061;p77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32" name="Google Shape;5062;p77"/>
            <p:cNvGrpSpPr/>
            <p:nvPr/>
          </p:nvGrpSpPr>
          <p:grpSpPr>
            <a:xfrm>
              <a:off x="7734309" y="2063282"/>
              <a:ext cx="570957" cy="620095"/>
              <a:chOff x="7734309" y="2063282"/>
              <a:chExt cx="570957" cy="620095"/>
            </a:xfrm>
          </p:grpSpPr>
          <p:grpSp>
            <p:nvGrpSpPr>
              <p:cNvPr id="233" name="Google Shape;5063;p77"/>
              <p:cNvGrpSpPr/>
              <p:nvPr/>
            </p:nvGrpSpPr>
            <p:grpSpPr>
              <a:xfrm>
                <a:off x="8031573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239" name="Google Shape;5064;p77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65;p77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66;p77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67;p77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" name="Google Shape;5068;p77"/>
              <p:cNvGrpSpPr/>
              <p:nvPr/>
            </p:nvGrpSpPr>
            <p:grpSpPr>
              <a:xfrm flipH="1">
                <a:off x="7734309" y="2063282"/>
                <a:ext cx="273693" cy="620095"/>
                <a:chOff x="8031573" y="2063282"/>
                <a:chExt cx="273693" cy="620095"/>
              </a:xfrm>
            </p:grpSpPr>
            <p:sp>
              <p:nvSpPr>
                <p:cNvPr id="235" name="Google Shape;5069;p77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70;p77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71;p77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72;p77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3" name="Google Shape;5073;p77"/>
          <p:cNvSpPr/>
          <p:nvPr/>
        </p:nvSpPr>
        <p:spPr>
          <a:xfrm>
            <a:off x="7172344" y="3199318"/>
            <a:ext cx="558742" cy="61687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5074;p77"/>
          <p:cNvSpPr/>
          <p:nvPr/>
        </p:nvSpPr>
        <p:spPr>
          <a:xfrm rot="10800000">
            <a:off x="6658526" y="3196732"/>
            <a:ext cx="406111" cy="619462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5075;p77"/>
          <p:cNvGrpSpPr/>
          <p:nvPr/>
        </p:nvGrpSpPr>
        <p:grpSpPr>
          <a:xfrm>
            <a:off x="7898696" y="2360711"/>
            <a:ext cx="602567" cy="601884"/>
            <a:chOff x="1186975" y="238125"/>
            <a:chExt cx="5244275" cy="5238325"/>
          </a:xfrm>
        </p:grpSpPr>
        <p:sp>
          <p:nvSpPr>
            <p:cNvPr id="246" name="Google Shape;5076;p77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077;p77"/>
            <p:cNvSpPr/>
            <p:nvPr/>
          </p:nvSpPr>
          <p:spPr>
            <a:xfrm>
              <a:off x="1186975" y="2279750"/>
              <a:ext cx="2628625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078;p77"/>
            <p:cNvSpPr/>
            <p:nvPr/>
          </p:nvSpPr>
          <p:spPr>
            <a:xfrm>
              <a:off x="3802600" y="239450"/>
              <a:ext cx="2628650" cy="3196825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079;p77"/>
            <p:cNvSpPr/>
            <p:nvPr/>
          </p:nvSpPr>
          <p:spPr>
            <a:xfrm>
              <a:off x="3232500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5080;p77"/>
          <p:cNvGrpSpPr/>
          <p:nvPr/>
        </p:nvGrpSpPr>
        <p:grpSpPr>
          <a:xfrm>
            <a:off x="3341433" y="1500195"/>
            <a:ext cx="651848" cy="687338"/>
            <a:chOff x="3400515" y="2056248"/>
            <a:chExt cx="698134" cy="735987"/>
          </a:xfrm>
        </p:grpSpPr>
        <p:grpSp>
          <p:nvGrpSpPr>
            <p:cNvPr id="251" name="Google Shape;5081;p77"/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264" name="Google Shape;5082;p77"/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5" name="Google Shape;5083;p77"/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2" name="Google Shape;5084;p77"/>
            <p:cNvGrpSpPr/>
            <p:nvPr/>
          </p:nvGrpSpPr>
          <p:grpSpPr>
            <a:xfrm>
              <a:off x="3547823" y="2461089"/>
              <a:ext cx="219900" cy="331146"/>
              <a:chOff x="3547823" y="2461089"/>
              <a:chExt cx="219900" cy="331146"/>
            </a:xfrm>
          </p:grpSpPr>
          <p:sp>
            <p:nvSpPr>
              <p:cNvPr id="262" name="Google Shape;5085;p77"/>
              <p:cNvSpPr/>
              <p:nvPr/>
            </p:nvSpPr>
            <p:spPr>
              <a:xfrm>
                <a:off x="3547823" y="2461089"/>
                <a:ext cx="219900" cy="2199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3" name="Google Shape;5086;p77"/>
              <p:cNvCxnSpPr/>
              <p:nvPr/>
            </p:nvCxnSpPr>
            <p:spPr>
              <a:xfrm rot="10800000">
                <a:off x="3657701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3" name="Google Shape;5087;p77"/>
            <p:cNvGrpSpPr/>
            <p:nvPr/>
          </p:nvGrpSpPr>
          <p:grpSpPr>
            <a:xfrm>
              <a:off x="3734138" y="2461089"/>
              <a:ext cx="219900" cy="331146"/>
              <a:chOff x="3734138" y="2461089"/>
              <a:chExt cx="219900" cy="331146"/>
            </a:xfrm>
          </p:grpSpPr>
          <p:sp>
            <p:nvSpPr>
              <p:cNvPr id="260" name="Google Shape;5088;p77"/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1" name="Google Shape;5089;p77"/>
              <p:cNvCxnSpPr/>
              <p:nvPr/>
            </p:nvCxnSpPr>
            <p:spPr>
              <a:xfrm rot="10800000">
                <a:off x="3844020" y="2678535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4" name="Google Shape;5090;p77"/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258" name="Google Shape;5091;p77"/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9" name="Google Shape;5092;p77"/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5" name="Google Shape;5093;p77"/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256" name="Google Shape;5094;p77"/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7" name="Google Shape;5095;p77"/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66" name="Google Shape;5096;p77"/>
          <p:cNvGrpSpPr/>
          <p:nvPr/>
        </p:nvGrpSpPr>
        <p:grpSpPr>
          <a:xfrm>
            <a:off x="2633139" y="2370201"/>
            <a:ext cx="1268144" cy="592394"/>
            <a:chOff x="238125" y="1188750"/>
            <a:chExt cx="7140450" cy="3335550"/>
          </a:xfrm>
        </p:grpSpPr>
        <p:sp>
          <p:nvSpPr>
            <p:cNvPr id="267" name="Google Shape;5097;p77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098;p77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099;p77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100;p77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101;p77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5102;p77"/>
          <p:cNvGrpSpPr/>
          <p:nvPr/>
        </p:nvGrpSpPr>
        <p:grpSpPr>
          <a:xfrm>
            <a:off x="6741040" y="2372356"/>
            <a:ext cx="1053944" cy="590147"/>
            <a:chOff x="238125" y="1335475"/>
            <a:chExt cx="5418735" cy="3034175"/>
          </a:xfrm>
        </p:grpSpPr>
        <p:sp>
          <p:nvSpPr>
            <p:cNvPr id="273" name="Google Shape;5103;p77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104;p77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105;p77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5106;p77"/>
          <p:cNvGrpSpPr/>
          <p:nvPr/>
        </p:nvGrpSpPr>
        <p:grpSpPr>
          <a:xfrm>
            <a:off x="4171849" y="3177255"/>
            <a:ext cx="1268207" cy="638939"/>
            <a:chOff x="3967651" y="3645904"/>
            <a:chExt cx="1479304" cy="745292"/>
          </a:xfrm>
        </p:grpSpPr>
        <p:grpSp>
          <p:nvGrpSpPr>
            <p:cNvPr id="277" name="Google Shape;5107;p77"/>
            <p:cNvGrpSpPr/>
            <p:nvPr/>
          </p:nvGrpSpPr>
          <p:grpSpPr>
            <a:xfrm>
              <a:off x="3967651" y="4009026"/>
              <a:ext cx="1479304" cy="382170"/>
              <a:chOff x="3967651" y="4009026"/>
              <a:chExt cx="1479304" cy="382170"/>
            </a:xfrm>
          </p:grpSpPr>
          <p:grpSp>
            <p:nvGrpSpPr>
              <p:cNvPr id="289" name="Google Shape;5108;p77"/>
              <p:cNvGrpSpPr/>
              <p:nvPr/>
            </p:nvGrpSpPr>
            <p:grpSpPr>
              <a:xfrm>
                <a:off x="4892216" y="4195630"/>
                <a:ext cx="554739" cy="195566"/>
                <a:chOff x="3604375" y="4892160"/>
                <a:chExt cx="1651500" cy="582215"/>
              </a:xfrm>
            </p:grpSpPr>
            <p:sp>
              <p:nvSpPr>
                <p:cNvPr id="296" name="Google Shape;5109;p77"/>
                <p:cNvSpPr/>
                <p:nvPr/>
              </p:nvSpPr>
              <p:spPr>
                <a:xfrm>
                  <a:off x="3604375" y="4892160"/>
                  <a:ext cx="1651500" cy="1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0" h="5873" extrusionOk="0">
                      <a:moveTo>
                        <a:pt x="1" y="0"/>
                      </a:moveTo>
                      <a:lnTo>
                        <a:pt x="7340" y="5872"/>
                      </a:lnTo>
                      <a:lnTo>
                        <a:pt x="66060" y="5872"/>
                      </a:lnTo>
                      <a:lnTo>
                        <a:pt x="5138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110;p77"/>
                <p:cNvSpPr/>
                <p:nvPr/>
              </p:nvSpPr>
              <p:spPr>
                <a:xfrm>
                  <a:off x="3787875" y="5033975"/>
                  <a:ext cx="1468000" cy="4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0" h="17616" extrusionOk="0">
                      <a:moveTo>
                        <a:pt x="0" y="0"/>
                      </a:moveTo>
                      <a:lnTo>
                        <a:pt x="0" y="17615"/>
                      </a:lnTo>
                      <a:lnTo>
                        <a:pt x="58720" y="17615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0" name="Google Shape;5111;p77"/>
              <p:cNvGrpSpPr/>
              <p:nvPr/>
            </p:nvGrpSpPr>
            <p:grpSpPr>
              <a:xfrm>
                <a:off x="3967651" y="4146303"/>
                <a:ext cx="579402" cy="244893"/>
                <a:chOff x="851875" y="4745310"/>
                <a:chExt cx="1724925" cy="729065"/>
              </a:xfrm>
            </p:grpSpPr>
            <p:sp>
              <p:nvSpPr>
                <p:cNvPr id="294" name="Google Shape;5112;p77"/>
                <p:cNvSpPr/>
                <p:nvPr/>
              </p:nvSpPr>
              <p:spPr>
                <a:xfrm>
                  <a:off x="851925" y="4745310"/>
                  <a:ext cx="172487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95" h="5875" extrusionOk="0">
                      <a:moveTo>
                        <a:pt x="14679" y="0"/>
                      </a:moveTo>
                      <a:lnTo>
                        <a:pt x="1" y="5874"/>
                      </a:lnTo>
                      <a:lnTo>
                        <a:pt x="58718" y="5874"/>
                      </a:lnTo>
                      <a:lnTo>
                        <a:pt x="68994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113;p77"/>
                <p:cNvSpPr/>
                <p:nvPr/>
              </p:nvSpPr>
              <p:spPr>
                <a:xfrm>
                  <a:off x="851875" y="4887175"/>
                  <a:ext cx="1468025" cy="5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23488" extrusionOk="0">
                      <a:moveTo>
                        <a:pt x="0" y="0"/>
                      </a:moveTo>
                      <a:lnTo>
                        <a:pt x="0" y="23487"/>
                      </a:lnTo>
                      <a:lnTo>
                        <a:pt x="58720" y="2348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" name="Google Shape;5114;p77"/>
              <p:cNvGrpSpPr/>
              <p:nvPr/>
            </p:nvGrpSpPr>
            <p:grpSpPr>
              <a:xfrm>
                <a:off x="4460753" y="4009026"/>
                <a:ext cx="493110" cy="382170"/>
                <a:chOff x="2319875" y="4336625"/>
                <a:chExt cx="1468025" cy="1137750"/>
              </a:xfrm>
            </p:grpSpPr>
            <p:sp>
              <p:nvSpPr>
                <p:cNvPr id="292" name="Google Shape;5115;p77"/>
                <p:cNvSpPr/>
                <p:nvPr/>
              </p:nvSpPr>
              <p:spPr>
                <a:xfrm>
                  <a:off x="2319875" y="4336625"/>
                  <a:ext cx="1468025" cy="14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5875" extrusionOk="0">
                      <a:moveTo>
                        <a:pt x="14681" y="0"/>
                      </a:moveTo>
                      <a:lnTo>
                        <a:pt x="0" y="5874"/>
                      </a:lnTo>
                      <a:lnTo>
                        <a:pt x="58720" y="5874"/>
                      </a:lnTo>
                      <a:lnTo>
                        <a:pt x="44042" y="0"/>
                      </a:ln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116;p77"/>
                <p:cNvSpPr/>
                <p:nvPr/>
              </p:nvSpPr>
              <p:spPr>
                <a:xfrm>
                  <a:off x="2319875" y="4483425"/>
                  <a:ext cx="1468025" cy="9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21" h="39638" extrusionOk="0">
                      <a:moveTo>
                        <a:pt x="0" y="0"/>
                      </a:moveTo>
                      <a:lnTo>
                        <a:pt x="0" y="39637"/>
                      </a:lnTo>
                      <a:lnTo>
                        <a:pt x="58720" y="39637"/>
                      </a:lnTo>
                      <a:lnTo>
                        <a:pt x="58720" y="0"/>
                      </a:lnTo>
                      <a:close/>
                    </a:path>
                  </a:pathLst>
                </a:custGeom>
                <a:solidFill>
                  <a:srgbClr val="DBE2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8" name="Google Shape;5117;p77"/>
            <p:cNvGrpSpPr/>
            <p:nvPr/>
          </p:nvGrpSpPr>
          <p:grpSpPr>
            <a:xfrm>
              <a:off x="4479443" y="3645904"/>
              <a:ext cx="455965" cy="388789"/>
              <a:chOff x="2957425" y="238100"/>
              <a:chExt cx="1910200" cy="1628775"/>
            </a:xfrm>
          </p:grpSpPr>
          <p:sp>
            <p:nvSpPr>
              <p:cNvPr id="279" name="Google Shape;5118;p77"/>
              <p:cNvSpPr/>
              <p:nvPr/>
            </p:nvSpPr>
            <p:spPr>
              <a:xfrm>
                <a:off x="4035900" y="239600"/>
                <a:ext cx="831725" cy="906350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6254" extrusionOk="0">
                    <a:moveTo>
                      <a:pt x="22705" y="0"/>
                    </a:moveTo>
                    <a:cubicBezTo>
                      <a:pt x="21111" y="0"/>
                      <a:pt x="19679" y="297"/>
                      <a:pt x="18461" y="685"/>
                    </a:cubicBezTo>
                    <a:cubicBezTo>
                      <a:pt x="17166" y="1102"/>
                      <a:pt x="15926" y="1669"/>
                      <a:pt x="14763" y="2373"/>
                    </a:cubicBezTo>
                    <a:cubicBezTo>
                      <a:pt x="13810" y="2945"/>
                      <a:pt x="13109" y="3505"/>
                      <a:pt x="12609" y="3900"/>
                    </a:cubicBezTo>
                    <a:lnTo>
                      <a:pt x="11977" y="4448"/>
                    </a:lnTo>
                    <a:lnTo>
                      <a:pt x="14023" y="6907"/>
                    </a:lnTo>
                    <a:lnTo>
                      <a:pt x="14679" y="6385"/>
                    </a:lnTo>
                    <a:cubicBezTo>
                      <a:pt x="15052" y="6124"/>
                      <a:pt x="15622" y="5698"/>
                      <a:pt x="16443" y="5255"/>
                    </a:cubicBezTo>
                    <a:cubicBezTo>
                      <a:pt x="17250" y="4815"/>
                      <a:pt x="18260" y="4326"/>
                      <a:pt x="19466" y="3977"/>
                    </a:cubicBezTo>
                    <a:cubicBezTo>
                      <a:pt x="20363" y="3713"/>
                      <a:pt x="21373" y="3535"/>
                      <a:pt x="22421" y="3535"/>
                    </a:cubicBezTo>
                    <a:cubicBezTo>
                      <a:pt x="22772" y="3535"/>
                      <a:pt x="23127" y="3555"/>
                      <a:pt x="23483" y="3599"/>
                    </a:cubicBezTo>
                    <a:cubicBezTo>
                      <a:pt x="24177" y="3661"/>
                      <a:pt x="24938" y="3905"/>
                      <a:pt x="25537" y="4168"/>
                    </a:cubicBezTo>
                    <a:cubicBezTo>
                      <a:pt x="25740" y="4271"/>
                      <a:pt x="25982" y="4377"/>
                      <a:pt x="26159" y="4475"/>
                    </a:cubicBezTo>
                    <a:cubicBezTo>
                      <a:pt x="26289" y="4568"/>
                      <a:pt x="26415" y="4659"/>
                      <a:pt x="26552" y="4740"/>
                    </a:cubicBezTo>
                    <a:cubicBezTo>
                      <a:pt x="26818" y="4941"/>
                      <a:pt x="27160" y="5171"/>
                      <a:pt x="27411" y="5458"/>
                    </a:cubicBezTo>
                    <a:cubicBezTo>
                      <a:pt x="28529" y="6528"/>
                      <a:pt x="29264" y="8171"/>
                      <a:pt x="29427" y="9930"/>
                    </a:cubicBezTo>
                    <a:cubicBezTo>
                      <a:pt x="29508" y="10808"/>
                      <a:pt x="29448" y="11723"/>
                      <a:pt x="29211" y="12589"/>
                    </a:cubicBezTo>
                    <a:cubicBezTo>
                      <a:pt x="29087" y="13020"/>
                      <a:pt x="28946" y="13451"/>
                      <a:pt x="28747" y="13853"/>
                    </a:cubicBezTo>
                    <a:lnTo>
                      <a:pt x="28677" y="14006"/>
                    </a:lnTo>
                    <a:cubicBezTo>
                      <a:pt x="28677" y="14006"/>
                      <a:pt x="28651" y="14062"/>
                      <a:pt x="28653" y="14062"/>
                    </a:cubicBezTo>
                    <a:cubicBezTo>
                      <a:pt x="28654" y="14062"/>
                      <a:pt x="28658" y="14055"/>
                      <a:pt x="28668" y="14038"/>
                    </a:cubicBezTo>
                    <a:lnTo>
                      <a:pt x="28668" y="14038"/>
                    </a:lnTo>
                    <a:lnTo>
                      <a:pt x="28618" y="14131"/>
                    </a:lnTo>
                    <a:lnTo>
                      <a:pt x="28409" y="14504"/>
                    </a:lnTo>
                    <a:cubicBezTo>
                      <a:pt x="28270" y="14744"/>
                      <a:pt x="28177" y="14878"/>
                      <a:pt x="28045" y="15084"/>
                    </a:cubicBezTo>
                    <a:cubicBezTo>
                      <a:pt x="26952" y="16678"/>
                      <a:pt x="25336" y="18021"/>
                      <a:pt x="23512" y="19098"/>
                    </a:cubicBezTo>
                    <a:cubicBezTo>
                      <a:pt x="21688" y="20170"/>
                      <a:pt x="19591" y="20984"/>
                      <a:pt x="17487" y="21695"/>
                    </a:cubicBezTo>
                    <a:cubicBezTo>
                      <a:pt x="15371" y="22408"/>
                      <a:pt x="13207" y="23019"/>
                      <a:pt x="11089" y="23679"/>
                    </a:cubicBezTo>
                    <a:cubicBezTo>
                      <a:pt x="9119" y="24319"/>
                      <a:pt x="6955" y="24728"/>
                      <a:pt x="4860" y="25736"/>
                    </a:cubicBezTo>
                    <a:cubicBezTo>
                      <a:pt x="3800" y="26233"/>
                      <a:pt x="2785" y="26940"/>
                      <a:pt x="1988" y="27763"/>
                    </a:cubicBezTo>
                    <a:cubicBezTo>
                      <a:pt x="1179" y="28589"/>
                      <a:pt x="468" y="29604"/>
                      <a:pt x="180" y="30868"/>
                    </a:cubicBezTo>
                    <a:cubicBezTo>
                      <a:pt x="32" y="31488"/>
                      <a:pt x="1" y="32165"/>
                      <a:pt x="135" y="32795"/>
                    </a:cubicBezTo>
                    <a:cubicBezTo>
                      <a:pt x="259" y="33436"/>
                      <a:pt x="470" y="33968"/>
                      <a:pt x="882" y="34540"/>
                    </a:cubicBezTo>
                    <a:cubicBezTo>
                      <a:pt x="1657" y="35540"/>
                      <a:pt x="2675" y="36002"/>
                      <a:pt x="3620" y="36184"/>
                    </a:cubicBezTo>
                    <a:cubicBezTo>
                      <a:pt x="3889" y="36231"/>
                      <a:pt x="4153" y="36254"/>
                      <a:pt x="4411" y="36254"/>
                    </a:cubicBezTo>
                    <a:cubicBezTo>
                      <a:pt x="5087" y="36254"/>
                      <a:pt x="5719" y="36098"/>
                      <a:pt x="6270" y="35808"/>
                    </a:cubicBezTo>
                    <a:cubicBezTo>
                      <a:pt x="6643" y="35617"/>
                      <a:pt x="6971" y="35351"/>
                      <a:pt x="7235" y="35026"/>
                    </a:cubicBezTo>
                    <a:cubicBezTo>
                      <a:pt x="7500" y="34722"/>
                      <a:pt x="7682" y="34200"/>
                      <a:pt x="7701" y="33901"/>
                    </a:cubicBezTo>
                    <a:cubicBezTo>
                      <a:pt x="7768" y="33237"/>
                      <a:pt x="7644" y="32706"/>
                      <a:pt x="7441" y="32268"/>
                    </a:cubicBezTo>
                    <a:cubicBezTo>
                      <a:pt x="7247" y="31835"/>
                      <a:pt x="6962" y="31483"/>
                      <a:pt x="6636" y="31342"/>
                    </a:cubicBezTo>
                    <a:cubicBezTo>
                      <a:pt x="6470" y="31265"/>
                      <a:pt x="6319" y="31239"/>
                      <a:pt x="6193" y="31239"/>
                    </a:cubicBezTo>
                    <a:cubicBezTo>
                      <a:pt x="6075" y="31239"/>
                      <a:pt x="5979" y="31261"/>
                      <a:pt x="5911" y="31284"/>
                    </a:cubicBezTo>
                    <a:lnTo>
                      <a:pt x="5700" y="31378"/>
                    </a:lnTo>
                    <a:cubicBezTo>
                      <a:pt x="5674" y="31404"/>
                      <a:pt x="6095" y="31342"/>
                      <a:pt x="6354" y="31717"/>
                    </a:cubicBezTo>
                    <a:cubicBezTo>
                      <a:pt x="6598" y="32045"/>
                      <a:pt x="6634" y="32854"/>
                      <a:pt x="6301" y="33558"/>
                    </a:cubicBezTo>
                    <a:cubicBezTo>
                      <a:pt x="6212" y="33840"/>
                      <a:pt x="5743" y="34057"/>
                      <a:pt x="5206" y="34057"/>
                    </a:cubicBezTo>
                    <a:cubicBezTo>
                      <a:pt x="4902" y="34057"/>
                      <a:pt x="4577" y="33987"/>
                      <a:pt x="4286" y="33822"/>
                    </a:cubicBezTo>
                    <a:cubicBezTo>
                      <a:pt x="3874" y="33620"/>
                      <a:pt x="3520" y="33237"/>
                      <a:pt x="3414" y="32898"/>
                    </a:cubicBezTo>
                    <a:cubicBezTo>
                      <a:pt x="3366" y="32720"/>
                      <a:pt x="3345" y="32536"/>
                      <a:pt x="3350" y="32352"/>
                    </a:cubicBezTo>
                    <a:cubicBezTo>
                      <a:pt x="3347" y="32156"/>
                      <a:pt x="3400" y="31959"/>
                      <a:pt x="3474" y="31739"/>
                    </a:cubicBezTo>
                    <a:cubicBezTo>
                      <a:pt x="3778" y="30851"/>
                      <a:pt x="4927" y="29589"/>
                      <a:pt x="6390" y="28955"/>
                    </a:cubicBezTo>
                    <a:cubicBezTo>
                      <a:pt x="7922" y="28220"/>
                      <a:pt x="9954" y="27823"/>
                      <a:pt x="12149" y="27157"/>
                    </a:cubicBezTo>
                    <a:cubicBezTo>
                      <a:pt x="14212" y="26537"/>
                      <a:pt x="16407" y="25946"/>
                      <a:pt x="18650" y="25219"/>
                    </a:cubicBezTo>
                    <a:cubicBezTo>
                      <a:pt x="20896" y="24481"/>
                      <a:pt x="23193" y="23644"/>
                      <a:pt x="25412" y="22377"/>
                    </a:cubicBezTo>
                    <a:cubicBezTo>
                      <a:pt x="27617" y="21130"/>
                      <a:pt x="29683" y="19416"/>
                      <a:pt x="31179" y="17202"/>
                    </a:cubicBezTo>
                    <a:cubicBezTo>
                      <a:pt x="31361" y="16927"/>
                      <a:pt x="31576" y="16577"/>
                      <a:pt x="31720" y="16321"/>
                    </a:cubicBezTo>
                    <a:lnTo>
                      <a:pt x="31926" y="15945"/>
                    </a:lnTo>
                    <a:lnTo>
                      <a:pt x="31976" y="15852"/>
                    </a:lnTo>
                    <a:lnTo>
                      <a:pt x="32055" y="15687"/>
                    </a:lnTo>
                    <a:lnTo>
                      <a:pt x="32160" y="15450"/>
                    </a:lnTo>
                    <a:cubicBezTo>
                      <a:pt x="32459" y="14827"/>
                      <a:pt x="32673" y="14179"/>
                      <a:pt x="32850" y="13528"/>
                    </a:cubicBezTo>
                    <a:cubicBezTo>
                      <a:pt x="33192" y="12218"/>
                      <a:pt x="33269" y="10875"/>
                      <a:pt x="33142" y="9583"/>
                    </a:cubicBezTo>
                    <a:cubicBezTo>
                      <a:pt x="32883" y="7000"/>
                      <a:pt x="31780" y="4549"/>
                      <a:pt x="29994" y="2837"/>
                    </a:cubicBezTo>
                    <a:cubicBezTo>
                      <a:pt x="29783" y="2615"/>
                      <a:pt x="29556" y="2411"/>
                      <a:pt x="29309" y="2227"/>
                    </a:cubicBezTo>
                    <a:cubicBezTo>
                      <a:pt x="29060" y="2040"/>
                      <a:pt x="28862" y="1846"/>
                      <a:pt x="28570" y="1676"/>
                    </a:cubicBezTo>
                    <a:cubicBezTo>
                      <a:pt x="28292" y="1502"/>
                      <a:pt x="28010" y="1337"/>
                      <a:pt x="27732" y="1176"/>
                    </a:cubicBezTo>
                    <a:cubicBezTo>
                      <a:pt x="27488" y="1054"/>
                      <a:pt x="27289" y="975"/>
                      <a:pt x="27066" y="872"/>
                    </a:cubicBezTo>
                    <a:cubicBezTo>
                      <a:pt x="25934" y="398"/>
                      <a:pt x="24917" y="147"/>
                      <a:pt x="23871" y="54"/>
                    </a:cubicBezTo>
                    <a:cubicBezTo>
                      <a:pt x="23474" y="17"/>
                      <a:pt x="23085" y="0"/>
                      <a:pt x="227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119;p77"/>
              <p:cNvSpPr/>
              <p:nvPr/>
            </p:nvSpPr>
            <p:spPr>
              <a:xfrm>
                <a:off x="4062725" y="270525"/>
                <a:ext cx="775400" cy="8556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34225" extrusionOk="0">
                    <a:moveTo>
                      <a:pt x="4627" y="30141"/>
                    </a:moveTo>
                    <a:cubicBezTo>
                      <a:pt x="4626" y="30143"/>
                      <a:pt x="4626" y="30145"/>
                      <a:pt x="4628" y="30145"/>
                    </a:cubicBezTo>
                    <a:lnTo>
                      <a:pt x="4628" y="30145"/>
                    </a:lnTo>
                    <a:cubicBezTo>
                      <a:pt x="4627" y="30144"/>
                      <a:pt x="4627" y="30143"/>
                      <a:pt x="4627" y="30141"/>
                    </a:cubicBezTo>
                    <a:close/>
                    <a:moveTo>
                      <a:pt x="4628" y="30145"/>
                    </a:moveTo>
                    <a:cubicBezTo>
                      <a:pt x="4629" y="30146"/>
                      <a:pt x="4631" y="30147"/>
                      <a:pt x="4633" y="30147"/>
                    </a:cubicBezTo>
                    <a:cubicBezTo>
                      <a:pt x="4634" y="30147"/>
                      <a:pt x="4634" y="30147"/>
                      <a:pt x="4636" y="30147"/>
                    </a:cubicBezTo>
                    <a:lnTo>
                      <a:pt x="4636" y="30147"/>
                    </a:lnTo>
                    <a:cubicBezTo>
                      <a:pt x="4635" y="30147"/>
                      <a:pt x="4635" y="30147"/>
                      <a:pt x="4635" y="30147"/>
                    </a:cubicBezTo>
                    <a:cubicBezTo>
                      <a:pt x="4632" y="30147"/>
                      <a:pt x="4630" y="30146"/>
                      <a:pt x="4628" y="30145"/>
                    </a:cubicBezTo>
                    <a:close/>
                    <a:moveTo>
                      <a:pt x="21530" y="0"/>
                    </a:moveTo>
                    <a:cubicBezTo>
                      <a:pt x="20130" y="0"/>
                      <a:pt x="18844" y="256"/>
                      <a:pt x="17738" y="602"/>
                    </a:cubicBezTo>
                    <a:cubicBezTo>
                      <a:pt x="16529" y="983"/>
                      <a:pt x="15368" y="1502"/>
                      <a:pt x="14279" y="2146"/>
                    </a:cubicBezTo>
                    <a:cubicBezTo>
                      <a:pt x="13369" y="2670"/>
                      <a:pt x="12713" y="3183"/>
                      <a:pt x="12258" y="3530"/>
                    </a:cubicBezTo>
                    <a:lnTo>
                      <a:pt x="11617" y="4068"/>
                    </a:lnTo>
                    <a:lnTo>
                      <a:pt x="12234" y="4813"/>
                    </a:lnTo>
                    <a:lnTo>
                      <a:pt x="12881" y="4279"/>
                    </a:lnTo>
                    <a:cubicBezTo>
                      <a:pt x="13297" y="3973"/>
                      <a:pt x="13912" y="3496"/>
                      <a:pt x="14779" y="3008"/>
                    </a:cubicBezTo>
                    <a:cubicBezTo>
                      <a:pt x="15808" y="2412"/>
                      <a:pt x="16902" y="1936"/>
                      <a:pt x="18039" y="1588"/>
                    </a:cubicBezTo>
                    <a:cubicBezTo>
                      <a:pt x="19049" y="1281"/>
                      <a:pt x="20205" y="1064"/>
                      <a:pt x="21437" y="1064"/>
                    </a:cubicBezTo>
                    <a:cubicBezTo>
                      <a:pt x="21800" y="1064"/>
                      <a:pt x="22170" y="1083"/>
                      <a:pt x="22544" y="1124"/>
                    </a:cubicBezTo>
                    <a:cubicBezTo>
                      <a:pt x="23363" y="1198"/>
                      <a:pt x="24213" y="1442"/>
                      <a:pt x="24998" y="1782"/>
                    </a:cubicBezTo>
                    <a:cubicBezTo>
                      <a:pt x="25206" y="1883"/>
                      <a:pt x="25433" y="1981"/>
                      <a:pt x="25634" y="2089"/>
                    </a:cubicBezTo>
                    <a:lnTo>
                      <a:pt x="26183" y="2433"/>
                    </a:lnTo>
                    <a:cubicBezTo>
                      <a:pt x="26537" y="2694"/>
                      <a:pt x="26927" y="2962"/>
                      <a:pt x="27241" y="3305"/>
                    </a:cubicBezTo>
                    <a:cubicBezTo>
                      <a:pt x="28593" y="4597"/>
                      <a:pt x="29462" y="6522"/>
                      <a:pt x="29663" y="8571"/>
                    </a:cubicBezTo>
                    <a:cubicBezTo>
                      <a:pt x="29888" y="10637"/>
                      <a:pt x="29323" y="12791"/>
                      <a:pt x="28083" y="14598"/>
                    </a:cubicBezTo>
                    <a:cubicBezTo>
                      <a:pt x="26853" y="16415"/>
                      <a:pt x="25081" y="17897"/>
                      <a:pt x="23116" y="19029"/>
                    </a:cubicBezTo>
                    <a:cubicBezTo>
                      <a:pt x="21151" y="20168"/>
                      <a:pt x="18980" y="20987"/>
                      <a:pt x="16826" y="21708"/>
                    </a:cubicBezTo>
                    <a:cubicBezTo>
                      <a:pt x="14664" y="22423"/>
                      <a:pt x="12488" y="23024"/>
                      <a:pt x="10389" y="23666"/>
                    </a:cubicBezTo>
                    <a:cubicBezTo>
                      <a:pt x="8338" y="24314"/>
                      <a:pt x="6224" y="24716"/>
                      <a:pt x="4321" y="25624"/>
                    </a:cubicBezTo>
                    <a:cubicBezTo>
                      <a:pt x="3368" y="26069"/>
                      <a:pt x="2495" y="26677"/>
                      <a:pt x="1791" y="27395"/>
                    </a:cubicBezTo>
                    <a:cubicBezTo>
                      <a:pt x="1082" y="28106"/>
                      <a:pt x="508" y="28965"/>
                      <a:pt x="259" y="29935"/>
                    </a:cubicBezTo>
                    <a:cubicBezTo>
                      <a:pt x="0" y="30909"/>
                      <a:pt x="170" y="31941"/>
                      <a:pt x="694" y="32731"/>
                    </a:cubicBezTo>
                    <a:cubicBezTo>
                      <a:pt x="1235" y="33501"/>
                      <a:pt x="2023" y="33935"/>
                      <a:pt x="2782" y="34121"/>
                    </a:cubicBezTo>
                    <a:cubicBezTo>
                      <a:pt x="3070" y="34191"/>
                      <a:pt x="3358" y="34225"/>
                      <a:pt x="3638" y="34225"/>
                    </a:cubicBezTo>
                    <a:cubicBezTo>
                      <a:pt x="4106" y="34225"/>
                      <a:pt x="4553" y="34131"/>
                      <a:pt x="4946" y="33954"/>
                    </a:cubicBezTo>
                    <a:cubicBezTo>
                      <a:pt x="5250" y="33820"/>
                      <a:pt x="5523" y="33623"/>
                      <a:pt x="5748" y="33379"/>
                    </a:cubicBezTo>
                    <a:cubicBezTo>
                      <a:pt x="5965" y="33145"/>
                      <a:pt x="6087" y="32805"/>
                      <a:pt x="6138" y="32544"/>
                    </a:cubicBezTo>
                    <a:cubicBezTo>
                      <a:pt x="6332" y="31462"/>
                      <a:pt x="5963" y="30567"/>
                      <a:pt x="5465" y="30236"/>
                    </a:cubicBezTo>
                    <a:cubicBezTo>
                      <a:pt x="5261" y="30119"/>
                      <a:pt x="5087" y="30085"/>
                      <a:pt x="4953" y="30085"/>
                    </a:cubicBezTo>
                    <a:cubicBezTo>
                      <a:pt x="4777" y="30085"/>
                      <a:pt x="4666" y="30143"/>
                      <a:pt x="4636" y="30147"/>
                    </a:cubicBezTo>
                    <a:lnTo>
                      <a:pt x="4636" y="30147"/>
                    </a:lnTo>
                    <a:cubicBezTo>
                      <a:pt x="4659" y="30146"/>
                      <a:pt x="4725" y="30130"/>
                      <a:pt x="4819" y="30130"/>
                    </a:cubicBezTo>
                    <a:cubicBezTo>
                      <a:pt x="4961" y="30130"/>
                      <a:pt x="5166" y="30167"/>
                      <a:pt x="5381" y="30349"/>
                    </a:cubicBezTo>
                    <a:cubicBezTo>
                      <a:pt x="5760" y="30682"/>
                      <a:pt x="5968" y="31534"/>
                      <a:pt x="5719" y="32443"/>
                    </a:cubicBezTo>
                    <a:cubicBezTo>
                      <a:pt x="5587" y="33111"/>
                      <a:pt x="4764" y="33560"/>
                      <a:pt x="3860" y="33560"/>
                    </a:cubicBezTo>
                    <a:cubicBezTo>
                      <a:pt x="3569" y="33560"/>
                      <a:pt x="3269" y="33514"/>
                      <a:pt x="2980" y="33413"/>
                    </a:cubicBezTo>
                    <a:cubicBezTo>
                      <a:pt x="2382" y="33216"/>
                      <a:pt x="1798" y="32805"/>
                      <a:pt x="1458" y="32235"/>
                    </a:cubicBezTo>
                    <a:cubicBezTo>
                      <a:pt x="1125" y="31682"/>
                      <a:pt x="1044" y="30904"/>
                      <a:pt x="1252" y="30198"/>
                    </a:cubicBezTo>
                    <a:cubicBezTo>
                      <a:pt x="1688" y="28745"/>
                      <a:pt x="3091" y="27381"/>
                      <a:pt x="4783" y="26591"/>
                    </a:cubicBezTo>
                    <a:cubicBezTo>
                      <a:pt x="6511" y="25758"/>
                      <a:pt x="8589" y="25356"/>
                      <a:pt x="10703" y="24695"/>
                    </a:cubicBezTo>
                    <a:cubicBezTo>
                      <a:pt x="12785" y="24061"/>
                      <a:pt x="14968" y="23460"/>
                      <a:pt x="17166" y="22734"/>
                    </a:cubicBezTo>
                    <a:cubicBezTo>
                      <a:pt x="19361" y="22002"/>
                      <a:pt x="21587" y="21171"/>
                      <a:pt x="23662" y="19972"/>
                    </a:cubicBezTo>
                    <a:cubicBezTo>
                      <a:pt x="25730" y="18782"/>
                      <a:pt x="27636" y="17205"/>
                      <a:pt x="28990" y="15211"/>
                    </a:cubicBezTo>
                    <a:cubicBezTo>
                      <a:pt x="30357" y="13236"/>
                      <a:pt x="31015" y="10761"/>
                      <a:pt x="30757" y="8468"/>
                    </a:cubicBezTo>
                    <a:cubicBezTo>
                      <a:pt x="30537" y="6175"/>
                      <a:pt x="29567" y="4006"/>
                      <a:pt x="28016" y="2517"/>
                    </a:cubicBezTo>
                    <a:cubicBezTo>
                      <a:pt x="27652" y="2122"/>
                      <a:pt x="27221" y="1818"/>
                      <a:pt x="26791" y="1507"/>
                    </a:cubicBezTo>
                    <a:lnTo>
                      <a:pt x="26108" y="1091"/>
                    </a:lnTo>
                    <a:cubicBezTo>
                      <a:pt x="25888" y="976"/>
                      <a:pt x="25673" y="887"/>
                      <a:pt x="25457" y="787"/>
                    </a:cubicBezTo>
                    <a:cubicBezTo>
                      <a:pt x="24512" y="384"/>
                      <a:pt x="23585" y="138"/>
                      <a:pt x="22659" y="56"/>
                    </a:cubicBezTo>
                    <a:cubicBezTo>
                      <a:pt x="22276" y="18"/>
                      <a:pt x="21899" y="0"/>
                      <a:pt x="21530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120;p77"/>
              <p:cNvSpPr/>
              <p:nvPr/>
            </p:nvSpPr>
            <p:spPr>
              <a:xfrm>
                <a:off x="2957425" y="254350"/>
                <a:ext cx="842900" cy="896500"/>
              </a:xfrm>
              <a:custGeom>
                <a:avLst/>
                <a:gdLst/>
                <a:ahLst/>
                <a:cxnLst/>
                <a:rect l="l" t="t" r="r" b="b"/>
                <a:pathLst>
                  <a:path w="33716" h="35860" extrusionOk="0">
                    <a:moveTo>
                      <a:pt x="10613" y="1"/>
                    </a:moveTo>
                    <a:cubicBezTo>
                      <a:pt x="10145" y="1"/>
                      <a:pt x="9663" y="27"/>
                      <a:pt x="9169" y="83"/>
                    </a:cubicBezTo>
                    <a:cubicBezTo>
                      <a:pt x="8120" y="196"/>
                      <a:pt x="7110" y="471"/>
                      <a:pt x="5987" y="969"/>
                    </a:cubicBezTo>
                    <a:cubicBezTo>
                      <a:pt x="5769" y="1077"/>
                      <a:pt x="5573" y="1158"/>
                      <a:pt x="5329" y="1288"/>
                    </a:cubicBezTo>
                    <a:cubicBezTo>
                      <a:pt x="5054" y="1453"/>
                      <a:pt x="4776" y="1623"/>
                      <a:pt x="4501" y="1805"/>
                    </a:cubicBezTo>
                    <a:cubicBezTo>
                      <a:pt x="4211" y="1982"/>
                      <a:pt x="4020" y="2180"/>
                      <a:pt x="3773" y="2374"/>
                    </a:cubicBezTo>
                    <a:cubicBezTo>
                      <a:pt x="3531" y="2561"/>
                      <a:pt x="3306" y="2769"/>
                      <a:pt x="3103" y="2997"/>
                    </a:cubicBezTo>
                    <a:cubicBezTo>
                      <a:pt x="1353" y="4746"/>
                      <a:pt x="305" y="7222"/>
                      <a:pt x="101" y="9807"/>
                    </a:cubicBezTo>
                    <a:cubicBezTo>
                      <a:pt x="1" y="11104"/>
                      <a:pt x="108" y="12445"/>
                      <a:pt x="477" y="13744"/>
                    </a:cubicBezTo>
                    <a:cubicBezTo>
                      <a:pt x="669" y="14393"/>
                      <a:pt x="896" y="15037"/>
                      <a:pt x="1207" y="15655"/>
                    </a:cubicBezTo>
                    <a:lnTo>
                      <a:pt x="1317" y="15887"/>
                    </a:lnTo>
                    <a:lnTo>
                      <a:pt x="1399" y="16050"/>
                    </a:lnTo>
                    <a:lnTo>
                      <a:pt x="1454" y="16143"/>
                    </a:lnTo>
                    <a:lnTo>
                      <a:pt x="1664" y="16514"/>
                    </a:lnTo>
                    <a:cubicBezTo>
                      <a:pt x="1815" y="16768"/>
                      <a:pt x="2038" y="17112"/>
                      <a:pt x="2227" y="17383"/>
                    </a:cubicBezTo>
                    <a:cubicBezTo>
                      <a:pt x="3768" y="19563"/>
                      <a:pt x="5870" y="21234"/>
                      <a:pt x="8101" y="22431"/>
                    </a:cubicBezTo>
                    <a:cubicBezTo>
                      <a:pt x="10346" y="23652"/>
                      <a:pt x="12661" y="24439"/>
                      <a:pt x="14923" y="25131"/>
                    </a:cubicBezTo>
                    <a:cubicBezTo>
                      <a:pt x="17183" y="25811"/>
                      <a:pt x="19387" y="26354"/>
                      <a:pt x="21465" y="26929"/>
                    </a:cubicBezTo>
                    <a:cubicBezTo>
                      <a:pt x="23674" y="27549"/>
                      <a:pt x="25714" y="27901"/>
                      <a:pt x="27263" y="28605"/>
                    </a:cubicBezTo>
                    <a:cubicBezTo>
                      <a:pt x="28737" y="29208"/>
                      <a:pt x="29912" y="30443"/>
                      <a:pt x="30235" y="31324"/>
                    </a:cubicBezTo>
                    <a:cubicBezTo>
                      <a:pt x="30314" y="31544"/>
                      <a:pt x="30372" y="31738"/>
                      <a:pt x="30372" y="31934"/>
                    </a:cubicBezTo>
                    <a:cubicBezTo>
                      <a:pt x="30382" y="32118"/>
                      <a:pt x="30362" y="32303"/>
                      <a:pt x="30319" y="32482"/>
                    </a:cubicBezTo>
                    <a:cubicBezTo>
                      <a:pt x="30221" y="32825"/>
                      <a:pt x="29876" y="33215"/>
                      <a:pt x="29470" y="33423"/>
                    </a:cubicBezTo>
                    <a:cubicBezTo>
                      <a:pt x="29168" y="33604"/>
                      <a:pt x="28826" y="33680"/>
                      <a:pt x="28510" y="33680"/>
                    </a:cubicBezTo>
                    <a:cubicBezTo>
                      <a:pt x="27991" y="33680"/>
                      <a:pt x="27541" y="33476"/>
                      <a:pt x="27447" y="33203"/>
                    </a:cubicBezTo>
                    <a:cubicBezTo>
                      <a:pt x="27102" y="32509"/>
                      <a:pt x="27119" y="31700"/>
                      <a:pt x="27356" y="31364"/>
                    </a:cubicBezTo>
                    <a:cubicBezTo>
                      <a:pt x="27607" y="30981"/>
                      <a:pt x="28028" y="31037"/>
                      <a:pt x="28000" y="31010"/>
                    </a:cubicBezTo>
                    <a:lnTo>
                      <a:pt x="27789" y="30922"/>
                    </a:lnTo>
                    <a:cubicBezTo>
                      <a:pt x="27724" y="30901"/>
                      <a:pt x="27634" y="30882"/>
                      <a:pt x="27526" y="30882"/>
                    </a:cubicBezTo>
                    <a:cubicBezTo>
                      <a:pt x="27395" y="30882"/>
                      <a:pt x="27238" y="30910"/>
                      <a:pt x="27064" y="30996"/>
                    </a:cubicBezTo>
                    <a:cubicBezTo>
                      <a:pt x="26741" y="31144"/>
                      <a:pt x="26465" y="31501"/>
                      <a:pt x="26279" y="31937"/>
                    </a:cubicBezTo>
                    <a:cubicBezTo>
                      <a:pt x="26087" y="32379"/>
                      <a:pt x="25975" y="32913"/>
                      <a:pt x="26056" y="33576"/>
                    </a:cubicBezTo>
                    <a:cubicBezTo>
                      <a:pt x="26082" y="33875"/>
                      <a:pt x="26274" y="34392"/>
                      <a:pt x="26544" y="34692"/>
                    </a:cubicBezTo>
                    <a:cubicBezTo>
                      <a:pt x="26815" y="35010"/>
                      <a:pt x="27150" y="35269"/>
                      <a:pt x="27526" y="35453"/>
                    </a:cubicBezTo>
                    <a:cubicBezTo>
                      <a:pt x="28058" y="35717"/>
                      <a:pt x="28661" y="35859"/>
                      <a:pt x="29301" y="35859"/>
                    </a:cubicBezTo>
                    <a:cubicBezTo>
                      <a:pt x="29589" y="35859"/>
                      <a:pt x="29884" y="35831"/>
                      <a:pt x="30183" y="35771"/>
                    </a:cubicBezTo>
                    <a:cubicBezTo>
                      <a:pt x="31126" y="35568"/>
                      <a:pt x="32134" y="35087"/>
                      <a:pt x="32885" y="34067"/>
                    </a:cubicBezTo>
                    <a:cubicBezTo>
                      <a:pt x="33287" y="33485"/>
                      <a:pt x="33484" y="32951"/>
                      <a:pt x="33596" y="32308"/>
                    </a:cubicBezTo>
                    <a:cubicBezTo>
                      <a:pt x="33716" y="31673"/>
                      <a:pt x="33670" y="30998"/>
                      <a:pt x="33510" y="30381"/>
                    </a:cubicBezTo>
                    <a:cubicBezTo>
                      <a:pt x="33194" y="29124"/>
                      <a:pt x="32462" y="28123"/>
                      <a:pt x="31638" y="27317"/>
                    </a:cubicBezTo>
                    <a:cubicBezTo>
                      <a:pt x="30822" y="26508"/>
                      <a:pt x="29793" y="25825"/>
                      <a:pt x="28723" y="25349"/>
                    </a:cubicBezTo>
                    <a:cubicBezTo>
                      <a:pt x="26604" y="24389"/>
                      <a:pt x="24436" y="24025"/>
                      <a:pt x="22451" y="23427"/>
                    </a:cubicBezTo>
                    <a:cubicBezTo>
                      <a:pt x="20318" y="22812"/>
                      <a:pt x="18143" y="22249"/>
                      <a:pt x="16012" y="21581"/>
                    </a:cubicBezTo>
                    <a:cubicBezTo>
                      <a:pt x="13894" y="20914"/>
                      <a:pt x="11778" y="20148"/>
                      <a:pt x="9935" y="19113"/>
                    </a:cubicBezTo>
                    <a:cubicBezTo>
                      <a:pt x="8084" y="18075"/>
                      <a:pt x="6442" y="16765"/>
                      <a:pt x="5315" y="15193"/>
                    </a:cubicBezTo>
                    <a:cubicBezTo>
                      <a:pt x="5178" y="14991"/>
                      <a:pt x="5082" y="14862"/>
                      <a:pt x="4939" y="14625"/>
                    </a:cubicBezTo>
                    <a:lnTo>
                      <a:pt x="4723" y="14254"/>
                    </a:lnTo>
                    <a:lnTo>
                      <a:pt x="4679" y="14181"/>
                    </a:lnTo>
                    <a:lnTo>
                      <a:pt x="4679" y="14181"/>
                    </a:lnTo>
                    <a:cubicBezTo>
                      <a:pt x="4682" y="14186"/>
                      <a:pt x="4684" y="14188"/>
                      <a:pt x="4684" y="14188"/>
                    </a:cubicBezTo>
                    <a:cubicBezTo>
                      <a:pt x="4687" y="14188"/>
                      <a:pt x="4659" y="14132"/>
                      <a:pt x="4659" y="14132"/>
                    </a:cubicBezTo>
                    <a:lnTo>
                      <a:pt x="4587" y="13979"/>
                    </a:lnTo>
                    <a:cubicBezTo>
                      <a:pt x="4379" y="13582"/>
                      <a:pt x="4228" y="13156"/>
                      <a:pt x="4096" y="12727"/>
                    </a:cubicBezTo>
                    <a:cubicBezTo>
                      <a:pt x="3838" y="11865"/>
                      <a:pt x="3761" y="10953"/>
                      <a:pt x="3823" y="10072"/>
                    </a:cubicBezTo>
                    <a:cubicBezTo>
                      <a:pt x="3948" y="8311"/>
                      <a:pt x="4649" y="6654"/>
                      <a:pt x="5743" y="5558"/>
                    </a:cubicBezTo>
                    <a:cubicBezTo>
                      <a:pt x="5987" y="5268"/>
                      <a:pt x="6325" y="5029"/>
                      <a:pt x="6586" y="4823"/>
                    </a:cubicBezTo>
                    <a:cubicBezTo>
                      <a:pt x="6720" y="4737"/>
                      <a:pt x="6847" y="4646"/>
                      <a:pt x="6971" y="4550"/>
                    </a:cubicBezTo>
                    <a:cubicBezTo>
                      <a:pt x="7148" y="4447"/>
                      <a:pt x="7388" y="4335"/>
                      <a:pt x="7589" y="4229"/>
                    </a:cubicBezTo>
                    <a:cubicBezTo>
                      <a:pt x="8180" y="3952"/>
                      <a:pt x="8936" y="3693"/>
                      <a:pt x="9631" y="3614"/>
                    </a:cubicBezTo>
                    <a:cubicBezTo>
                      <a:pt x="10052" y="3554"/>
                      <a:pt x="10473" y="3527"/>
                      <a:pt x="10888" y="3527"/>
                    </a:cubicBezTo>
                    <a:cubicBezTo>
                      <a:pt x="11865" y="3527"/>
                      <a:pt x="12809" y="3678"/>
                      <a:pt x="13654" y="3909"/>
                    </a:cubicBezTo>
                    <a:cubicBezTo>
                      <a:pt x="14866" y="4232"/>
                      <a:pt x="15888" y="4699"/>
                      <a:pt x="16704" y="5120"/>
                    </a:cubicBezTo>
                    <a:cubicBezTo>
                      <a:pt x="17532" y="5546"/>
                      <a:pt x="18111" y="5960"/>
                      <a:pt x="18492" y="6214"/>
                    </a:cubicBezTo>
                    <a:lnTo>
                      <a:pt x="19157" y="6721"/>
                    </a:lnTo>
                    <a:lnTo>
                      <a:pt x="21151" y="4222"/>
                    </a:lnTo>
                    <a:lnTo>
                      <a:pt x="20507" y="3686"/>
                    </a:lnTo>
                    <a:cubicBezTo>
                      <a:pt x="19998" y="3303"/>
                      <a:pt x="19287" y="2757"/>
                      <a:pt x="18322" y="2207"/>
                    </a:cubicBezTo>
                    <a:cubicBezTo>
                      <a:pt x="17144" y="1527"/>
                      <a:pt x="15892" y="986"/>
                      <a:pt x="14590" y="598"/>
                    </a:cubicBezTo>
                    <a:cubicBezTo>
                      <a:pt x="13435" y="258"/>
                      <a:pt x="12094" y="1"/>
                      <a:pt x="106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121;p77"/>
              <p:cNvSpPr/>
              <p:nvPr/>
            </p:nvSpPr>
            <p:spPr>
              <a:xfrm>
                <a:off x="2987525" y="285250"/>
                <a:ext cx="786050" cy="84595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33838" extrusionOk="0">
                    <a:moveTo>
                      <a:pt x="26798" y="29774"/>
                    </a:moveTo>
                    <a:cubicBezTo>
                      <a:pt x="26799" y="29776"/>
                      <a:pt x="26799" y="29778"/>
                      <a:pt x="26798" y="29779"/>
                    </a:cubicBezTo>
                    <a:lnTo>
                      <a:pt x="26798" y="29779"/>
                    </a:lnTo>
                    <a:cubicBezTo>
                      <a:pt x="26799" y="29778"/>
                      <a:pt x="26799" y="29776"/>
                      <a:pt x="26798" y="29774"/>
                    </a:cubicBezTo>
                    <a:close/>
                    <a:moveTo>
                      <a:pt x="26798" y="29779"/>
                    </a:moveTo>
                    <a:cubicBezTo>
                      <a:pt x="26797" y="29780"/>
                      <a:pt x="26795" y="29780"/>
                      <a:pt x="26791" y="29780"/>
                    </a:cubicBezTo>
                    <a:lnTo>
                      <a:pt x="26791" y="29780"/>
                    </a:lnTo>
                    <a:cubicBezTo>
                      <a:pt x="26792" y="29780"/>
                      <a:pt x="26793" y="29781"/>
                      <a:pt x="26793" y="29781"/>
                    </a:cubicBezTo>
                    <a:cubicBezTo>
                      <a:pt x="26796" y="29781"/>
                      <a:pt x="26797" y="29780"/>
                      <a:pt x="26798" y="29779"/>
                    </a:cubicBezTo>
                    <a:close/>
                    <a:moveTo>
                      <a:pt x="9497" y="0"/>
                    </a:moveTo>
                    <a:cubicBezTo>
                      <a:pt x="9051" y="0"/>
                      <a:pt x="8593" y="26"/>
                      <a:pt x="8125" y="83"/>
                    </a:cubicBezTo>
                    <a:cubicBezTo>
                      <a:pt x="7203" y="183"/>
                      <a:pt x="6279" y="451"/>
                      <a:pt x="5343" y="873"/>
                    </a:cubicBezTo>
                    <a:cubicBezTo>
                      <a:pt x="5130" y="978"/>
                      <a:pt x="4920" y="1071"/>
                      <a:pt x="4700" y="1191"/>
                    </a:cubicBezTo>
                    <a:lnTo>
                      <a:pt x="4025" y="1622"/>
                    </a:lnTo>
                    <a:cubicBezTo>
                      <a:pt x="3603" y="1940"/>
                      <a:pt x="3180" y="2256"/>
                      <a:pt x="2823" y="2658"/>
                    </a:cubicBezTo>
                    <a:cubicBezTo>
                      <a:pt x="1305" y="4178"/>
                      <a:pt x="381" y="6369"/>
                      <a:pt x="209" y="8664"/>
                    </a:cubicBezTo>
                    <a:cubicBezTo>
                      <a:pt x="1" y="10964"/>
                      <a:pt x="712" y="13423"/>
                      <a:pt x="2122" y="15371"/>
                    </a:cubicBezTo>
                    <a:cubicBezTo>
                      <a:pt x="3517" y="17334"/>
                      <a:pt x="5458" y="18868"/>
                      <a:pt x="7550" y="20015"/>
                    </a:cubicBezTo>
                    <a:cubicBezTo>
                      <a:pt x="9652" y="21171"/>
                      <a:pt x="11895" y="21954"/>
                      <a:pt x="14104" y="22639"/>
                    </a:cubicBezTo>
                    <a:cubicBezTo>
                      <a:pt x="16319" y="23316"/>
                      <a:pt x="18511" y="23869"/>
                      <a:pt x="20608" y="24460"/>
                    </a:cubicBezTo>
                    <a:cubicBezTo>
                      <a:pt x="22736" y="25075"/>
                      <a:pt x="24821" y="25434"/>
                      <a:pt x="26568" y="26229"/>
                    </a:cubicBezTo>
                    <a:cubicBezTo>
                      <a:pt x="28277" y="26981"/>
                      <a:pt x="29709" y="28316"/>
                      <a:pt x="30176" y="29760"/>
                    </a:cubicBezTo>
                    <a:cubicBezTo>
                      <a:pt x="30396" y="30464"/>
                      <a:pt x="30331" y="31242"/>
                      <a:pt x="30011" y="31802"/>
                    </a:cubicBezTo>
                    <a:cubicBezTo>
                      <a:pt x="29683" y="32379"/>
                      <a:pt x="29110" y="32802"/>
                      <a:pt x="28514" y="33010"/>
                    </a:cubicBezTo>
                    <a:cubicBezTo>
                      <a:pt x="28209" y="33125"/>
                      <a:pt x="27890" y="33178"/>
                      <a:pt x="27580" y="33178"/>
                    </a:cubicBezTo>
                    <a:cubicBezTo>
                      <a:pt x="26699" y="33178"/>
                      <a:pt x="25900" y="32750"/>
                      <a:pt x="25757" y="32098"/>
                    </a:cubicBezTo>
                    <a:cubicBezTo>
                      <a:pt x="25486" y="31196"/>
                      <a:pt x="25678" y="30341"/>
                      <a:pt x="26051" y="29999"/>
                    </a:cubicBezTo>
                    <a:cubicBezTo>
                      <a:pt x="26270" y="29804"/>
                      <a:pt x="26483" y="29768"/>
                      <a:pt x="26625" y="29768"/>
                    </a:cubicBezTo>
                    <a:cubicBezTo>
                      <a:pt x="26708" y="29768"/>
                      <a:pt x="26768" y="29780"/>
                      <a:pt x="26790" y="29780"/>
                    </a:cubicBezTo>
                    <a:cubicBezTo>
                      <a:pt x="26790" y="29780"/>
                      <a:pt x="26791" y="29780"/>
                      <a:pt x="26791" y="29780"/>
                    </a:cubicBezTo>
                    <a:lnTo>
                      <a:pt x="26791" y="29780"/>
                    </a:lnTo>
                    <a:cubicBezTo>
                      <a:pt x="26764" y="29777"/>
                      <a:pt x="26659" y="29726"/>
                      <a:pt x="26493" y="29726"/>
                    </a:cubicBezTo>
                    <a:cubicBezTo>
                      <a:pt x="26356" y="29726"/>
                      <a:pt x="26177" y="29761"/>
                      <a:pt x="25965" y="29889"/>
                    </a:cubicBezTo>
                    <a:cubicBezTo>
                      <a:pt x="25477" y="30229"/>
                      <a:pt x="25127" y="31131"/>
                      <a:pt x="25343" y="32211"/>
                    </a:cubicBezTo>
                    <a:cubicBezTo>
                      <a:pt x="25398" y="32470"/>
                      <a:pt x="25527" y="32807"/>
                      <a:pt x="25750" y="33037"/>
                    </a:cubicBezTo>
                    <a:cubicBezTo>
                      <a:pt x="25980" y="33276"/>
                      <a:pt x="26257" y="33465"/>
                      <a:pt x="26564" y="33592"/>
                    </a:cubicBezTo>
                    <a:cubicBezTo>
                      <a:pt x="26941" y="33753"/>
                      <a:pt x="27364" y="33838"/>
                      <a:pt x="27807" y="33838"/>
                    </a:cubicBezTo>
                    <a:cubicBezTo>
                      <a:pt x="28109" y="33838"/>
                      <a:pt x="28419" y="33798"/>
                      <a:pt x="28730" y="33717"/>
                    </a:cubicBezTo>
                    <a:cubicBezTo>
                      <a:pt x="29486" y="33511"/>
                      <a:pt x="30264" y="33063"/>
                      <a:pt x="30788" y="32280"/>
                    </a:cubicBezTo>
                    <a:cubicBezTo>
                      <a:pt x="31296" y="31481"/>
                      <a:pt x="31442" y="30442"/>
                      <a:pt x="31162" y="29475"/>
                    </a:cubicBezTo>
                    <a:cubicBezTo>
                      <a:pt x="30894" y="28510"/>
                      <a:pt x="30303" y="27665"/>
                      <a:pt x="29577" y="26969"/>
                    </a:cubicBezTo>
                    <a:cubicBezTo>
                      <a:pt x="28859" y="26267"/>
                      <a:pt x="27971" y="25679"/>
                      <a:pt x="27009" y="25255"/>
                    </a:cubicBezTo>
                    <a:cubicBezTo>
                      <a:pt x="25089" y="24386"/>
                      <a:pt x="22966" y="24029"/>
                      <a:pt x="20900" y="23426"/>
                    </a:cubicBezTo>
                    <a:cubicBezTo>
                      <a:pt x="18789" y="22828"/>
                      <a:pt x="16601" y="22272"/>
                      <a:pt x="14423" y="21604"/>
                    </a:cubicBezTo>
                    <a:cubicBezTo>
                      <a:pt x="12254" y="20932"/>
                      <a:pt x="10066" y="20159"/>
                      <a:pt x="8077" y="19060"/>
                    </a:cubicBezTo>
                    <a:cubicBezTo>
                      <a:pt x="6090" y="17971"/>
                      <a:pt x="4285" y="16527"/>
                      <a:pt x="3014" y="14737"/>
                    </a:cubicBezTo>
                    <a:cubicBezTo>
                      <a:pt x="1739" y="12956"/>
                      <a:pt x="1128" y="10816"/>
                      <a:pt x="1310" y="8743"/>
                    </a:cubicBezTo>
                    <a:cubicBezTo>
                      <a:pt x="1466" y="6692"/>
                      <a:pt x="2291" y="4750"/>
                      <a:pt x="3618" y="3429"/>
                    </a:cubicBezTo>
                    <a:cubicBezTo>
                      <a:pt x="3924" y="3080"/>
                      <a:pt x="4309" y="2802"/>
                      <a:pt x="4656" y="2536"/>
                    </a:cubicBezTo>
                    <a:lnTo>
                      <a:pt x="5197" y="2177"/>
                    </a:lnTo>
                    <a:cubicBezTo>
                      <a:pt x="5396" y="2065"/>
                      <a:pt x="5621" y="1962"/>
                      <a:pt x="5829" y="1856"/>
                    </a:cubicBezTo>
                    <a:cubicBezTo>
                      <a:pt x="6605" y="1502"/>
                      <a:pt x="7450" y="1236"/>
                      <a:pt x="8266" y="1145"/>
                    </a:cubicBezTo>
                    <a:cubicBezTo>
                      <a:pt x="8716" y="1086"/>
                      <a:pt x="9160" y="1060"/>
                      <a:pt x="9594" y="1060"/>
                    </a:cubicBezTo>
                    <a:cubicBezTo>
                      <a:pt x="10744" y="1060"/>
                      <a:pt x="11825" y="1247"/>
                      <a:pt x="12781" y="1514"/>
                    </a:cubicBezTo>
                    <a:cubicBezTo>
                      <a:pt x="13922" y="1837"/>
                      <a:pt x="15026" y="2290"/>
                      <a:pt x="16067" y="2864"/>
                    </a:cubicBezTo>
                    <a:cubicBezTo>
                      <a:pt x="16943" y="3333"/>
                      <a:pt x="17570" y="3795"/>
                      <a:pt x="17992" y="4094"/>
                    </a:cubicBezTo>
                    <a:lnTo>
                      <a:pt x="18650" y="4614"/>
                    </a:lnTo>
                    <a:lnTo>
                      <a:pt x="19253" y="3858"/>
                    </a:lnTo>
                    <a:lnTo>
                      <a:pt x="18600" y="3333"/>
                    </a:lnTo>
                    <a:cubicBezTo>
                      <a:pt x="18135" y="2996"/>
                      <a:pt x="17470" y="2498"/>
                      <a:pt x="16551" y="1993"/>
                    </a:cubicBezTo>
                    <a:cubicBezTo>
                      <a:pt x="15445" y="1373"/>
                      <a:pt x="14274" y="880"/>
                      <a:pt x="13058" y="523"/>
                    </a:cubicBezTo>
                    <a:cubicBezTo>
                      <a:pt x="12009" y="220"/>
                      <a:pt x="10803" y="0"/>
                      <a:pt x="9497" y="0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122;p77"/>
              <p:cNvSpPr/>
              <p:nvPr/>
            </p:nvSpPr>
            <p:spPr>
              <a:xfrm>
                <a:off x="3368550" y="238100"/>
                <a:ext cx="1089150" cy="1354050"/>
              </a:xfrm>
              <a:custGeom>
                <a:avLst/>
                <a:gdLst/>
                <a:ahLst/>
                <a:cxnLst/>
                <a:rect l="l" t="t" r="r" b="b"/>
                <a:pathLst>
                  <a:path w="43566" h="54162" extrusionOk="0">
                    <a:moveTo>
                      <a:pt x="40538" y="1"/>
                    </a:moveTo>
                    <a:cubicBezTo>
                      <a:pt x="40536" y="1"/>
                      <a:pt x="40535" y="1"/>
                      <a:pt x="40533" y="1"/>
                    </a:cubicBezTo>
                    <a:lnTo>
                      <a:pt x="23581" y="183"/>
                    </a:lnTo>
                    <a:lnTo>
                      <a:pt x="19703" y="224"/>
                    </a:lnTo>
                    <a:lnTo>
                      <a:pt x="2751" y="406"/>
                    </a:lnTo>
                    <a:cubicBezTo>
                      <a:pt x="2416" y="408"/>
                      <a:pt x="2128" y="645"/>
                      <a:pt x="2061" y="973"/>
                    </a:cubicBezTo>
                    <a:cubicBezTo>
                      <a:pt x="1530" y="3469"/>
                      <a:pt x="0" y="13846"/>
                      <a:pt x="8783" y="22600"/>
                    </a:cubicBezTo>
                    <a:cubicBezTo>
                      <a:pt x="18846" y="32630"/>
                      <a:pt x="19789" y="34399"/>
                      <a:pt x="18887" y="42942"/>
                    </a:cubicBezTo>
                    <a:cubicBezTo>
                      <a:pt x="17982" y="51485"/>
                      <a:pt x="13855" y="54161"/>
                      <a:pt x="13855" y="54161"/>
                    </a:cubicBezTo>
                    <a:lnTo>
                      <a:pt x="22106" y="54072"/>
                    </a:lnTo>
                    <a:lnTo>
                      <a:pt x="22326" y="54070"/>
                    </a:lnTo>
                    <a:lnTo>
                      <a:pt x="30577" y="53982"/>
                    </a:lnTo>
                    <a:cubicBezTo>
                      <a:pt x="30577" y="53982"/>
                      <a:pt x="26396" y="51394"/>
                      <a:pt x="25309" y="42870"/>
                    </a:cubicBezTo>
                    <a:cubicBezTo>
                      <a:pt x="24222" y="34348"/>
                      <a:pt x="25127" y="32560"/>
                      <a:pt x="34972" y="22320"/>
                    </a:cubicBezTo>
                    <a:cubicBezTo>
                      <a:pt x="43566" y="13379"/>
                      <a:pt x="41816" y="3039"/>
                      <a:pt x="41232" y="554"/>
                    </a:cubicBezTo>
                    <a:cubicBezTo>
                      <a:pt x="41158" y="228"/>
                      <a:pt x="40869" y="1"/>
                      <a:pt x="4053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123;p77"/>
              <p:cNvSpPr/>
              <p:nvPr/>
            </p:nvSpPr>
            <p:spPr>
              <a:xfrm>
                <a:off x="3588225" y="1559325"/>
                <a:ext cx="673800" cy="265125"/>
              </a:xfrm>
              <a:custGeom>
                <a:avLst/>
                <a:gdLst/>
                <a:ahLst/>
                <a:cxnLst/>
                <a:rect l="l" t="t" r="r" b="b"/>
                <a:pathLst>
                  <a:path w="26952" h="10605" extrusionOk="0">
                    <a:moveTo>
                      <a:pt x="26784" y="0"/>
                    </a:moveTo>
                    <a:lnTo>
                      <a:pt x="58" y="285"/>
                    </a:lnTo>
                    <a:cubicBezTo>
                      <a:pt x="27" y="285"/>
                      <a:pt x="1" y="311"/>
                      <a:pt x="1" y="343"/>
                    </a:cubicBezTo>
                    <a:lnTo>
                      <a:pt x="111" y="10604"/>
                    </a:lnTo>
                    <a:lnTo>
                      <a:pt x="26951" y="10320"/>
                    </a:lnTo>
                    <a:lnTo>
                      <a:pt x="26841" y="58"/>
                    </a:lnTo>
                    <a:cubicBezTo>
                      <a:pt x="26841" y="27"/>
                      <a:pt x="26815" y="0"/>
                      <a:pt x="267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124;p77"/>
              <p:cNvSpPr/>
              <p:nvPr/>
            </p:nvSpPr>
            <p:spPr>
              <a:xfrm>
                <a:off x="3513850" y="1774875"/>
                <a:ext cx="8253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33012" h="3680" extrusionOk="0">
                    <a:moveTo>
                      <a:pt x="32921" y="0"/>
                    </a:moveTo>
                    <a:lnTo>
                      <a:pt x="58" y="350"/>
                    </a:lnTo>
                    <a:cubicBezTo>
                      <a:pt x="27" y="350"/>
                      <a:pt x="0" y="376"/>
                      <a:pt x="0" y="410"/>
                    </a:cubicBezTo>
                    <a:lnTo>
                      <a:pt x="36" y="3680"/>
                    </a:lnTo>
                    <a:lnTo>
                      <a:pt x="33012" y="3328"/>
                    </a:lnTo>
                    <a:lnTo>
                      <a:pt x="32978" y="58"/>
                    </a:lnTo>
                    <a:cubicBezTo>
                      <a:pt x="32978" y="27"/>
                      <a:pt x="32952" y="0"/>
                      <a:pt x="32921" y="0"/>
                    </a:cubicBezTo>
                    <a:close/>
                  </a:path>
                </a:pathLst>
              </a:custGeom>
              <a:solidFill>
                <a:srgbClr val="E7EC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125;p77"/>
              <p:cNvSpPr/>
              <p:nvPr/>
            </p:nvSpPr>
            <p:spPr>
              <a:xfrm>
                <a:off x="3466550" y="322000"/>
                <a:ext cx="893500" cy="458025"/>
              </a:xfrm>
              <a:custGeom>
                <a:avLst/>
                <a:gdLst/>
                <a:ahLst/>
                <a:cxnLst/>
                <a:rect l="l" t="t" r="r" b="b"/>
                <a:pathLst>
                  <a:path w="35740" h="18321" extrusionOk="0">
                    <a:moveTo>
                      <a:pt x="34103" y="1"/>
                    </a:moveTo>
                    <a:cubicBezTo>
                      <a:pt x="34097" y="1"/>
                      <a:pt x="34091" y="1"/>
                      <a:pt x="34085" y="1"/>
                    </a:cubicBezTo>
                    <a:lnTo>
                      <a:pt x="18162" y="171"/>
                    </a:lnTo>
                    <a:lnTo>
                      <a:pt x="17351" y="181"/>
                    </a:lnTo>
                    <a:lnTo>
                      <a:pt x="1428" y="350"/>
                    </a:lnTo>
                    <a:cubicBezTo>
                      <a:pt x="834" y="353"/>
                      <a:pt x="348" y="820"/>
                      <a:pt x="320" y="1413"/>
                    </a:cubicBezTo>
                    <a:cubicBezTo>
                      <a:pt x="315" y="1492"/>
                      <a:pt x="312" y="1578"/>
                      <a:pt x="310" y="1667"/>
                    </a:cubicBezTo>
                    <a:cubicBezTo>
                      <a:pt x="1" y="10807"/>
                      <a:pt x="7459" y="18321"/>
                      <a:pt x="16585" y="18321"/>
                    </a:cubicBezTo>
                    <a:cubicBezTo>
                      <a:pt x="16644" y="18321"/>
                      <a:pt x="16703" y="18321"/>
                      <a:pt x="16762" y="18320"/>
                    </a:cubicBezTo>
                    <a:lnTo>
                      <a:pt x="17545" y="18310"/>
                    </a:lnTo>
                    <a:lnTo>
                      <a:pt x="18354" y="18303"/>
                    </a:lnTo>
                    <a:lnTo>
                      <a:pt x="19136" y="18294"/>
                    </a:lnTo>
                    <a:cubicBezTo>
                      <a:pt x="28343" y="18196"/>
                      <a:pt x="35739" y="10485"/>
                      <a:pt x="35229" y="1294"/>
                    </a:cubicBezTo>
                    <a:cubicBezTo>
                      <a:pt x="35225" y="1203"/>
                      <a:pt x="35220" y="1119"/>
                      <a:pt x="35215" y="1040"/>
                    </a:cubicBezTo>
                    <a:cubicBezTo>
                      <a:pt x="35175" y="455"/>
                      <a:pt x="34689" y="1"/>
                      <a:pt x="34103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126;p77"/>
              <p:cNvSpPr/>
              <p:nvPr/>
            </p:nvSpPr>
            <p:spPr>
              <a:xfrm>
                <a:off x="3472850" y="260850"/>
                <a:ext cx="8743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34975" h="2266" extrusionOk="0">
                    <a:moveTo>
                      <a:pt x="34014" y="1"/>
                    </a:moveTo>
                    <a:cubicBezTo>
                      <a:pt x="34011" y="1"/>
                      <a:pt x="34008" y="1"/>
                      <a:pt x="34005" y="1"/>
                    </a:cubicBezTo>
                    <a:lnTo>
                      <a:pt x="953" y="355"/>
                    </a:lnTo>
                    <a:cubicBezTo>
                      <a:pt x="424" y="360"/>
                      <a:pt x="1" y="791"/>
                      <a:pt x="8" y="1320"/>
                    </a:cubicBezTo>
                    <a:cubicBezTo>
                      <a:pt x="13" y="1843"/>
                      <a:pt x="441" y="2265"/>
                      <a:pt x="964" y="2265"/>
                    </a:cubicBezTo>
                    <a:cubicBezTo>
                      <a:pt x="967" y="2265"/>
                      <a:pt x="969" y="2265"/>
                      <a:pt x="972" y="2265"/>
                    </a:cubicBezTo>
                    <a:lnTo>
                      <a:pt x="34022" y="1913"/>
                    </a:lnTo>
                    <a:cubicBezTo>
                      <a:pt x="34551" y="1906"/>
                      <a:pt x="34975" y="1473"/>
                      <a:pt x="34968" y="946"/>
                    </a:cubicBezTo>
                    <a:cubicBezTo>
                      <a:pt x="34963" y="422"/>
                      <a:pt x="34537" y="1"/>
                      <a:pt x="34014" y="1"/>
                    </a:cubicBezTo>
                    <a:close/>
                  </a:path>
                </a:pathLst>
              </a:custGeom>
              <a:solidFill>
                <a:srgbClr val="DBE2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127;p77"/>
              <p:cNvSpPr/>
              <p:nvPr/>
            </p:nvSpPr>
            <p:spPr>
              <a:xfrm>
                <a:off x="3746150" y="421050"/>
                <a:ext cx="332625" cy="316350"/>
              </a:xfrm>
              <a:custGeom>
                <a:avLst/>
                <a:gdLst/>
                <a:ahLst/>
                <a:cxnLst/>
                <a:rect l="l" t="t" r="r" b="b"/>
                <a:pathLst>
                  <a:path w="13305" h="12654" extrusionOk="0">
                    <a:moveTo>
                      <a:pt x="6653" y="1"/>
                    </a:moveTo>
                    <a:lnTo>
                      <a:pt x="4597" y="4166"/>
                    </a:lnTo>
                    <a:lnTo>
                      <a:pt x="1" y="4833"/>
                    </a:lnTo>
                    <a:lnTo>
                      <a:pt x="3325" y="8075"/>
                    </a:lnTo>
                    <a:lnTo>
                      <a:pt x="2540" y="12654"/>
                    </a:lnTo>
                    <a:lnTo>
                      <a:pt x="6653" y="10492"/>
                    </a:lnTo>
                    <a:lnTo>
                      <a:pt x="10765" y="12654"/>
                    </a:lnTo>
                    <a:lnTo>
                      <a:pt x="9978" y="8075"/>
                    </a:lnTo>
                    <a:lnTo>
                      <a:pt x="13305" y="4833"/>
                    </a:lnTo>
                    <a:lnTo>
                      <a:pt x="8709" y="4166"/>
                    </a:lnTo>
                    <a:lnTo>
                      <a:pt x="6653" y="1"/>
                    </a:lnTo>
                    <a:close/>
                    <a:moveTo>
                      <a:pt x="2540" y="12654"/>
                    </a:moveTo>
                    <a:lnTo>
                      <a:pt x="2540" y="12654"/>
                    </a:lnTo>
                    <a:lnTo>
                      <a:pt x="2540" y="12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8" name="Google Shape;5128;p77"/>
          <p:cNvGrpSpPr/>
          <p:nvPr/>
        </p:nvGrpSpPr>
        <p:grpSpPr>
          <a:xfrm>
            <a:off x="2557962" y="3178456"/>
            <a:ext cx="1243128" cy="637739"/>
            <a:chOff x="2496310" y="3693351"/>
            <a:chExt cx="1342906" cy="688926"/>
          </a:xfrm>
        </p:grpSpPr>
        <p:grpSp>
          <p:nvGrpSpPr>
            <p:cNvPr id="299" name="Google Shape;5129;p77"/>
            <p:cNvGrpSpPr/>
            <p:nvPr/>
          </p:nvGrpSpPr>
          <p:grpSpPr>
            <a:xfrm>
              <a:off x="2496310" y="3693351"/>
              <a:ext cx="1342906" cy="688875"/>
              <a:chOff x="2496310" y="3693351"/>
              <a:chExt cx="1342906" cy="688875"/>
            </a:xfrm>
          </p:grpSpPr>
          <p:sp>
            <p:nvSpPr>
              <p:cNvPr id="304" name="Google Shape;5130;p77"/>
              <p:cNvSpPr/>
              <p:nvPr/>
            </p:nvSpPr>
            <p:spPr>
              <a:xfrm>
                <a:off x="2567815" y="3809577"/>
                <a:ext cx="1200140" cy="572649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131;p77"/>
              <p:cNvSpPr/>
              <p:nvPr/>
            </p:nvSpPr>
            <p:spPr>
              <a:xfrm>
                <a:off x="342068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132;p77"/>
              <p:cNvSpPr/>
              <p:nvPr/>
            </p:nvSpPr>
            <p:spPr>
              <a:xfrm>
                <a:off x="3135700" y="3791751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133;p77"/>
              <p:cNvSpPr/>
              <p:nvPr/>
            </p:nvSpPr>
            <p:spPr>
              <a:xfrm>
                <a:off x="3620515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134;p77"/>
              <p:cNvSpPr/>
              <p:nvPr/>
            </p:nvSpPr>
            <p:spPr>
              <a:xfrm>
                <a:off x="2843808" y="3858516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135;p77"/>
              <p:cNvSpPr/>
              <p:nvPr/>
            </p:nvSpPr>
            <p:spPr>
              <a:xfrm>
                <a:off x="2652010" y="4032917"/>
                <a:ext cx="65100" cy="65100"/>
              </a:xfrm>
              <a:prstGeom prst="ellipse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10" name="Google Shape;5136;p77"/>
              <p:cNvCxnSpPr>
                <a:stCxn id="308" idx="0"/>
              </p:cNvCxnSpPr>
              <p:nvPr/>
            </p:nvCxnSpPr>
            <p:spPr>
              <a:xfrm rot="5400000" flipH="1">
                <a:off x="2741958" y="3724116"/>
                <a:ext cx="68700" cy="200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5137;p77"/>
              <p:cNvCxnSpPr>
                <a:stCxn id="305" idx="0"/>
              </p:cNvCxnSpPr>
              <p:nvPr/>
            </p:nvCxnSpPr>
            <p:spPr>
              <a:xfrm rot="-5400000">
                <a:off x="3512338" y="3723516"/>
                <a:ext cx="75900" cy="194100"/>
              </a:xfrm>
              <a:prstGeom prst="bentConnector2">
                <a:avLst/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5138;p77"/>
              <p:cNvCxnSpPr>
                <a:stCxn id="306" idx="0"/>
              </p:cNvCxnSpPr>
              <p:nvPr/>
            </p:nvCxnSpPr>
            <p:spPr>
              <a:xfrm rot="-5400000">
                <a:off x="3119350" y="3742251"/>
                <a:ext cx="984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5139;p77"/>
              <p:cNvCxnSpPr>
                <a:stCxn id="309" idx="2"/>
              </p:cNvCxnSpPr>
              <p:nvPr/>
            </p:nvCxnSpPr>
            <p:spPr>
              <a:xfrm flipH="1">
                <a:off x="2496310" y="4065467"/>
                <a:ext cx="155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5140;p77"/>
              <p:cNvCxnSpPr>
                <a:stCxn id="307" idx="6"/>
              </p:cNvCxnSpPr>
              <p:nvPr/>
            </p:nvCxnSpPr>
            <p:spPr>
              <a:xfrm>
                <a:off x="3685615" y="4065467"/>
                <a:ext cx="1536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0" name="Google Shape;5141;p77"/>
            <p:cNvGrpSpPr/>
            <p:nvPr/>
          </p:nvGrpSpPr>
          <p:grpSpPr>
            <a:xfrm>
              <a:off x="2675275" y="3930557"/>
              <a:ext cx="1003306" cy="451719"/>
              <a:chOff x="2675275" y="4174282"/>
              <a:chExt cx="1003306" cy="451719"/>
            </a:xfrm>
          </p:grpSpPr>
          <p:sp>
            <p:nvSpPr>
              <p:cNvPr id="301" name="Google Shape;5142;p77"/>
              <p:cNvSpPr/>
              <p:nvPr/>
            </p:nvSpPr>
            <p:spPr>
              <a:xfrm>
                <a:off x="2675275" y="4174282"/>
                <a:ext cx="1003306" cy="451719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143;p77"/>
              <p:cNvSpPr/>
              <p:nvPr/>
            </p:nvSpPr>
            <p:spPr>
              <a:xfrm>
                <a:off x="2716046" y="4210984"/>
                <a:ext cx="921789" cy="415018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144;p77"/>
              <p:cNvSpPr/>
              <p:nvPr/>
            </p:nvSpPr>
            <p:spPr>
              <a:xfrm>
                <a:off x="2762606" y="4252906"/>
                <a:ext cx="828676" cy="373095"/>
              </a:xfrm>
              <a:custGeom>
                <a:avLst/>
                <a:gdLst/>
                <a:ahLst/>
                <a:cxnLst/>
                <a:rect l="l" t="t" r="r" b="b"/>
                <a:pathLst>
                  <a:path w="27286" h="12285" extrusionOk="0">
                    <a:moveTo>
                      <a:pt x="13661" y="1"/>
                    </a:moveTo>
                    <a:cubicBezTo>
                      <a:pt x="10793" y="1"/>
                      <a:pt x="8149" y="858"/>
                      <a:pt x="5960" y="2341"/>
                    </a:cubicBezTo>
                    <a:cubicBezTo>
                      <a:pt x="5692" y="2529"/>
                      <a:pt x="5468" y="2681"/>
                      <a:pt x="5245" y="2868"/>
                    </a:cubicBezTo>
                    <a:cubicBezTo>
                      <a:pt x="4021" y="3798"/>
                      <a:pt x="2976" y="4950"/>
                      <a:pt x="2163" y="6219"/>
                    </a:cubicBezTo>
                    <a:cubicBezTo>
                      <a:pt x="1787" y="6808"/>
                      <a:pt x="1448" y="7407"/>
                      <a:pt x="1153" y="8041"/>
                    </a:cubicBezTo>
                    <a:cubicBezTo>
                      <a:pt x="1117" y="8113"/>
                      <a:pt x="1082" y="8193"/>
                      <a:pt x="1082" y="8265"/>
                    </a:cubicBezTo>
                    <a:cubicBezTo>
                      <a:pt x="519" y="9533"/>
                      <a:pt x="153" y="10873"/>
                      <a:pt x="1" y="12285"/>
                    </a:cubicBezTo>
                    <a:lnTo>
                      <a:pt x="27286" y="12285"/>
                    </a:lnTo>
                    <a:cubicBezTo>
                      <a:pt x="27250" y="11838"/>
                      <a:pt x="27178" y="11392"/>
                      <a:pt x="27098" y="10981"/>
                    </a:cubicBezTo>
                    <a:cubicBezTo>
                      <a:pt x="27098" y="10909"/>
                      <a:pt x="27062" y="10873"/>
                      <a:pt x="27062" y="10793"/>
                    </a:cubicBezTo>
                    <a:cubicBezTo>
                      <a:pt x="27026" y="10650"/>
                      <a:pt x="26991" y="10498"/>
                      <a:pt x="26955" y="10346"/>
                    </a:cubicBezTo>
                    <a:cubicBezTo>
                      <a:pt x="26955" y="10275"/>
                      <a:pt x="26910" y="10239"/>
                      <a:pt x="26910" y="10203"/>
                    </a:cubicBezTo>
                    <a:cubicBezTo>
                      <a:pt x="26910" y="10159"/>
                      <a:pt x="26910" y="10123"/>
                      <a:pt x="26875" y="10087"/>
                    </a:cubicBezTo>
                    <a:cubicBezTo>
                      <a:pt x="26205" y="7595"/>
                      <a:pt x="24864" y="5397"/>
                      <a:pt x="23006" y="3681"/>
                    </a:cubicBezTo>
                    <a:cubicBezTo>
                      <a:pt x="20549" y="1376"/>
                      <a:pt x="17270" y="1"/>
                      <a:pt x="13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5" name="Google Shape;5145;p77"/>
          <p:cNvGrpSpPr/>
          <p:nvPr/>
        </p:nvGrpSpPr>
        <p:grpSpPr>
          <a:xfrm>
            <a:off x="1731633" y="615302"/>
            <a:ext cx="574511" cy="874709"/>
            <a:chOff x="1715404" y="1112080"/>
            <a:chExt cx="642270" cy="977984"/>
          </a:xfrm>
        </p:grpSpPr>
        <p:grpSp>
          <p:nvGrpSpPr>
            <p:cNvPr id="316" name="Google Shape;5146;p77"/>
            <p:cNvGrpSpPr/>
            <p:nvPr/>
          </p:nvGrpSpPr>
          <p:grpSpPr>
            <a:xfrm>
              <a:off x="1715404" y="1112080"/>
              <a:ext cx="642270" cy="977984"/>
              <a:chOff x="1715404" y="1112080"/>
              <a:chExt cx="642270" cy="977984"/>
            </a:xfrm>
          </p:grpSpPr>
          <p:sp>
            <p:nvSpPr>
              <p:cNvPr id="326" name="Google Shape;5147;p77"/>
              <p:cNvSpPr/>
              <p:nvPr/>
            </p:nvSpPr>
            <p:spPr>
              <a:xfrm>
                <a:off x="1715404" y="1112080"/>
                <a:ext cx="642270" cy="642270"/>
              </a:xfrm>
              <a:custGeom>
                <a:avLst/>
                <a:gdLst/>
                <a:ahLst/>
                <a:cxnLst/>
                <a:rect l="l" t="t" r="r" b="b"/>
                <a:pathLst>
                  <a:path w="41544" h="41544" extrusionOk="0">
                    <a:moveTo>
                      <a:pt x="20773" y="3462"/>
                    </a:moveTo>
                    <a:cubicBezTo>
                      <a:pt x="30333" y="3462"/>
                      <a:pt x="38081" y="11211"/>
                      <a:pt x="38081" y="20771"/>
                    </a:cubicBezTo>
                    <a:cubicBezTo>
                      <a:pt x="38081" y="30331"/>
                      <a:pt x="30333" y="38081"/>
                      <a:pt x="20773" y="38081"/>
                    </a:cubicBezTo>
                    <a:cubicBezTo>
                      <a:pt x="11213" y="38081"/>
                      <a:pt x="3462" y="30331"/>
                      <a:pt x="3462" y="20771"/>
                    </a:cubicBezTo>
                    <a:cubicBezTo>
                      <a:pt x="3462" y="11211"/>
                      <a:pt x="11213" y="3462"/>
                      <a:pt x="20773" y="3462"/>
                    </a:cubicBezTo>
                    <a:close/>
                    <a:moveTo>
                      <a:pt x="20773" y="0"/>
                    </a:moveTo>
                    <a:cubicBezTo>
                      <a:pt x="9301" y="0"/>
                      <a:pt x="0" y="9299"/>
                      <a:pt x="0" y="20771"/>
                    </a:cubicBezTo>
                    <a:cubicBezTo>
                      <a:pt x="0" y="32243"/>
                      <a:pt x="9301" y="41543"/>
                      <a:pt x="20773" y="41543"/>
                    </a:cubicBezTo>
                    <a:cubicBezTo>
                      <a:pt x="32245" y="41543"/>
                      <a:pt x="41543" y="32243"/>
                      <a:pt x="41543" y="20771"/>
                    </a:cubicBezTo>
                    <a:cubicBezTo>
                      <a:pt x="41543" y="9299"/>
                      <a:pt x="32245" y="0"/>
                      <a:pt x="207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148;p77"/>
              <p:cNvSpPr/>
              <p:nvPr/>
            </p:nvSpPr>
            <p:spPr>
              <a:xfrm>
                <a:off x="1956781" y="1714402"/>
                <a:ext cx="9121" cy="37566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4299" extrusionOk="0">
                    <a:moveTo>
                      <a:pt x="0" y="0"/>
                    </a:moveTo>
                    <a:lnTo>
                      <a:pt x="0" y="24299"/>
                    </a:lnTo>
                    <a:lnTo>
                      <a:pt x="589" y="24299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5149;p77"/>
            <p:cNvGrpSpPr/>
            <p:nvPr/>
          </p:nvGrpSpPr>
          <p:grpSpPr>
            <a:xfrm>
              <a:off x="1768927" y="1165603"/>
              <a:ext cx="535225" cy="851367"/>
              <a:chOff x="1768927" y="1165603"/>
              <a:chExt cx="535225" cy="851367"/>
            </a:xfrm>
          </p:grpSpPr>
          <p:sp>
            <p:nvSpPr>
              <p:cNvPr id="324" name="Google Shape;5150;p77"/>
              <p:cNvSpPr/>
              <p:nvPr/>
            </p:nvSpPr>
            <p:spPr>
              <a:xfrm>
                <a:off x="1768927" y="1165603"/>
                <a:ext cx="535225" cy="535225"/>
              </a:xfrm>
              <a:custGeom>
                <a:avLst/>
                <a:gdLst/>
                <a:ahLst/>
                <a:cxnLst/>
                <a:rect l="l" t="t" r="r" b="b"/>
                <a:pathLst>
                  <a:path w="34620" h="34620" extrusionOk="0">
                    <a:moveTo>
                      <a:pt x="17311" y="3462"/>
                    </a:moveTo>
                    <a:cubicBezTo>
                      <a:pt x="24959" y="3462"/>
                      <a:pt x="31157" y="9661"/>
                      <a:pt x="31157" y="17309"/>
                    </a:cubicBezTo>
                    <a:cubicBezTo>
                      <a:pt x="31157" y="24957"/>
                      <a:pt x="24959" y="31157"/>
                      <a:pt x="17311" y="31157"/>
                    </a:cubicBezTo>
                    <a:cubicBezTo>
                      <a:pt x="9663" y="31157"/>
                      <a:pt x="3462" y="24957"/>
                      <a:pt x="3462" y="17309"/>
                    </a:cubicBezTo>
                    <a:cubicBezTo>
                      <a:pt x="3462" y="9661"/>
                      <a:pt x="9663" y="3462"/>
                      <a:pt x="17311" y="3462"/>
                    </a:cubicBezTo>
                    <a:close/>
                    <a:moveTo>
                      <a:pt x="17311" y="0"/>
                    </a:moveTo>
                    <a:cubicBezTo>
                      <a:pt x="7751" y="0"/>
                      <a:pt x="0" y="7749"/>
                      <a:pt x="0" y="17309"/>
                    </a:cubicBezTo>
                    <a:cubicBezTo>
                      <a:pt x="0" y="26869"/>
                      <a:pt x="7751" y="34619"/>
                      <a:pt x="17311" y="34619"/>
                    </a:cubicBezTo>
                    <a:cubicBezTo>
                      <a:pt x="26871" y="34619"/>
                      <a:pt x="34619" y="26869"/>
                      <a:pt x="34619" y="17309"/>
                    </a:cubicBezTo>
                    <a:cubicBezTo>
                      <a:pt x="34619" y="7749"/>
                      <a:pt x="26871" y="0"/>
                      <a:pt x="1731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151;p77"/>
              <p:cNvSpPr/>
              <p:nvPr/>
            </p:nvSpPr>
            <p:spPr>
              <a:xfrm>
                <a:off x="2006902" y="1668949"/>
                <a:ext cx="9137" cy="34802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2511" extrusionOk="0">
                    <a:moveTo>
                      <a:pt x="1" y="0"/>
                    </a:moveTo>
                    <a:lnTo>
                      <a:pt x="1" y="22510"/>
                    </a:lnTo>
                    <a:lnTo>
                      <a:pt x="590" y="2251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5152;p77"/>
            <p:cNvGrpSpPr/>
            <p:nvPr/>
          </p:nvGrpSpPr>
          <p:grpSpPr>
            <a:xfrm>
              <a:off x="1822449" y="1219125"/>
              <a:ext cx="428180" cy="718859"/>
              <a:chOff x="1822449" y="1219125"/>
              <a:chExt cx="428180" cy="718859"/>
            </a:xfrm>
          </p:grpSpPr>
          <p:sp>
            <p:nvSpPr>
              <p:cNvPr id="322" name="Google Shape;5153;p77"/>
              <p:cNvSpPr/>
              <p:nvPr/>
            </p:nvSpPr>
            <p:spPr>
              <a:xfrm>
                <a:off x="1822449" y="1219125"/>
                <a:ext cx="428180" cy="428180"/>
              </a:xfrm>
              <a:custGeom>
                <a:avLst/>
                <a:gdLst/>
                <a:ahLst/>
                <a:cxnLst/>
                <a:rect l="l" t="t" r="r" b="b"/>
                <a:pathLst>
                  <a:path w="27696" h="27696" extrusionOk="0">
                    <a:moveTo>
                      <a:pt x="13849" y="3462"/>
                    </a:moveTo>
                    <a:cubicBezTo>
                      <a:pt x="19585" y="3462"/>
                      <a:pt x="24233" y="8111"/>
                      <a:pt x="24233" y="13847"/>
                    </a:cubicBezTo>
                    <a:cubicBezTo>
                      <a:pt x="24233" y="19583"/>
                      <a:pt x="19585" y="24233"/>
                      <a:pt x="13849" y="24233"/>
                    </a:cubicBezTo>
                    <a:cubicBezTo>
                      <a:pt x="8113" y="24233"/>
                      <a:pt x="3462" y="19583"/>
                      <a:pt x="3462" y="13847"/>
                    </a:cubicBezTo>
                    <a:cubicBezTo>
                      <a:pt x="3462" y="8111"/>
                      <a:pt x="8113" y="3462"/>
                      <a:pt x="13849" y="3462"/>
                    </a:cubicBezTo>
                    <a:close/>
                    <a:moveTo>
                      <a:pt x="13849" y="0"/>
                    </a:moveTo>
                    <a:cubicBezTo>
                      <a:pt x="6201" y="0"/>
                      <a:pt x="0" y="6199"/>
                      <a:pt x="0" y="13847"/>
                    </a:cubicBezTo>
                    <a:cubicBezTo>
                      <a:pt x="0" y="21495"/>
                      <a:pt x="6201" y="27695"/>
                      <a:pt x="13849" y="27695"/>
                    </a:cubicBezTo>
                    <a:cubicBezTo>
                      <a:pt x="21497" y="27695"/>
                      <a:pt x="27695" y="21495"/>
                      <a:pt x="27695" y="13847"/>
                    </a:cubicBezTo>
                    <a:cubicBezTo>
                      <a:pt x="27695" y="6199"/>
                      <a:pt x="21497" y="0"/>
                      <a:pt x="1384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154;p77"/>
              <p:cNvSpPr/>
              <p:nvPr/>
            </p:nvSpPr>
            <p:spPr>
              <a:xfrm>
                <a:off x="2057039" y="1605996"/>
                <a:ext cx="9121" cy="33198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474" extrusionOk="0">
                    <a:moveTo>
                      <a:pt x="0" y="0"/>
                    </a:moveTo>
                    <a:lnTo>
                      <a:pt x="0" y="21474"/>
                    </a:lnTo>
                    <a:lnTo>
                      <a:pt x="590" y="21474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5155;p77"/>
            <p:cNvGrpSpPr/>
            <p:nvPr/>
          </p:nvGrpSpPr>
          <p:grpSpPr>
            <a:xfrm>
              <a:off x="1875972" y="1272648"/>
              <a:ext cx="321135" cy="586939"/>
              <a:chOff x="1875972" y="1272648"/>
              <a:chExt cx="321135" cy="586939"/>
            </a:xfrm>
          </p:grpSpPr>
          <p:sp>
            <p:nvSpPr>
              <p:cNvPr id="320" name="Google Shape;5156;p77"/>
              <p:cNvSpPr/>
              <p:nvPr/>
            </p:nvSpPr>
            <p:spPr>
              <a:xfrm>
                <a:off x="1875972" y="1272648"/>
                <a:ext cx="321135" cy="321120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20771" extrusionOk="0">
                    <a:moveTo>
                      <a:pt x="10387" y="3461"/>
                    </a:moveTo>
                    <a:cubicBezTo>
                      <a:pt x="14211" y="3461"/>
                      <a:pt x="17309" y="6561"/>
                      <a:pt x="17309" y="10385"/>
                    </a:cubicBezTo>
                    <a:cubicBezTo>
                      <a:pt x="17309" y="14209"/>
                      <a:pt x="14211" y="17309"/>
                      <a:pt x="10387" y="17309"/>
                    </a:cubicBezTo>
                    <a:cubicBezTo>
                      <a:pt x="6563" y="17309"/>
                      <a:pt x="3462" y="14209"/>
                      <a:pt x="3462" y="10385"/>
                    </a:cubicBezTo>
                    <a:cubicBezTo>
                      <a:pt x="3462" y="6561"/>
                      <a:pt x="6563" y="3461"/>
                      <a:pt x="10387" y="3461"/>
                    </a:cubicBezTo>
                    <a:close/>
                    <a:moveTo>
                      <a:pt x="10387" y="0"/>
                    </a:moveTo>
                    <a:cubicBezTo>
                      <a:pt x="4651" y="0"/>
                      <a:pt x="0" y="4649"/>
                      <a:pt x="0" y="10385"/>
                    </a:cubicBezTo>
                    <a:cubicBezTo>
                      <a:pt x="0" y="16121"/>
                      <a:pt x="4651" y="20771"/>
                      <a:pt x="10387" y="20771"/>
                    </a:cubicBezTo>
                    <a:cubicBezTo>
                      <a:pt x="16123" y="20771"/>
                      <a:pt x="20771" y="16121"/>
                      <a:pt x="20771" y="10385"/>
                    </a:cubicBezTo>
                    <a:cubicBezTo>
                      <a:pt x="20771" y="4649"/>
                      <a:pt x="16123" y="0"/>
                      <a:pt x="10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157;p77"/>
              <p:cNvSpPr/>
              <p:nvPr/>
            </p:nvSpPr>
            <p:spPr>
              <a:xfrm>
                <a:off x="2107176" y="1533705"/>
                <a:ext cx="9121" cy="32588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21079" extrusionOk="0">
                    <a:moveTo>
                      <a:pt x="0" y="0"/>
                    </a:moveTo>
                    <a:lnTo>
                      <a:pt x="0" y="21078"/>
                    </a:lnTo>
                    <a:lnTo>
                      <a:pt x="589" y="21078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" name="Google Shape;5158;p77"/>
          <p:cNvGrpSpPr/>
          <p:nvPr/>
        </p:nvGrpSpPr>
        <p:grpSpPr>
          <a:xfrm>
            <a:off x="7838794" y="3172024"/>
            <a:ext cx="293855" cy="644170"/>
            <a:chOff x="241025" y="3151575"/>
            <a:chExt cx="293855" cy="644170"/>
          </a:xfrm>
        </p:grpSpPr>
        <p:sp>
          <p:nvSpPr>
            <p:cNvPr id="329" name="Google Shape;5159;p77"/>
            <p:cNvSpPr/>
            <p:nvPr/>
          </p:nvSpPr>
          <p:spPr>
            <a:xfrm>
              <a:off x="241025" y="3151575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160;p77"/>
            <p:cNvSpPr/>
            <p:nvPr/>
          </p:nvSpPr>
          <p:spPr>
            <a:xfrm>
              <a:off x="241347" y="3252796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5161;p77"/>
          <p:cNvGrpSpPr/>
          <p:nvPr/>
        </p:nvGrpSpPr>
        <p:grpSpPr>
          <a:xfrm>
            <a:off x="786777" y="2372024"/>
            <a:ext cx="1779649" cy="591620"/>
            <a:chOff x="246070" y="1983375"/>
            <a:chExt cx="1855347" cy="616849"/>
          </a:xfrm>
        </p:grpSpPr>
        <p:sp>
          <p:nvSpPr>
            <p:cNvPr id="332" name="Google Shape;5162;p77"/>
            <p:cNvSpPr/>
            <p:nvPr/>
          </p:nvSpPr>
          <p:spPr>
            <a:xfrm>
              <a:off x="1072131" y="1983872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163;p77"/>
            <p:cNvSpPr/>
            <p:nvPr/>
          </p:nvSpPr>
          <p:spPr>
            <a:xfrm>
              <a:off x="1430530" y="2193486"/>
              <a:ext cx="46960" cy="46948"/>
            </a:xfrm>
            <a:custGeom>
              <a:avLst/>
              <a:gdLst/>
              <a:ahLst/>
              <a:cxnLst/>
              <a:rect l="l" t="t" r="r" b="b"/>
              <a:pathLst>
                <a:path w="3915" h="3914" extrusionOk="0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164;p77"/>
            <p:cNvSpPr/>
            <p:nvPr/>
          </p:nvSpPr>
          <p:spPr>
            <a:xfrm>
              <a:off x="1277847" y="2191554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165;p77"/>
            <p:cNvSpPr/>
            <p:nvPr/>
          </p:nvSpPr>
          <p:spPr>
            <a:xfrm>
              <a:off x="1690156" y="2190379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66;p77"/>
            <p:cNvSpPr/>
            <p:nvPr/>
          </p:nvSpPr>
          <p:spPr>
            <a:xfrm>
              <a:off x="1484068" y="1984268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67;p77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avLst/>
              <a:gdLst/>
              <a:ahLst/>
              <a:cxnLst/>
              <a:rect l="l" t="t" r="r" b="b"/>
              <a:pathLst>
                <a:path w="34089" h="33974" extrusionOk="0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68;p77"/>
            <p:cNvSpPr/>
            <p:nvPr/>
          </p:nvSpPr>
          <p:spPr>
            <a:xfrm>
              <a:off x="246070" y="1983826"/>
              <a:ext cx="408910" cy="407494"/>
            </a:xfrm>
            <a:custGeom>
              <a:avLst/>
              <a:gdLst/>
              <a:ahLst/>
              <a:cxnLst/>
              <a:rect l="l" t="t" r="r" b="b"/>
              <a:pathLst>
                <a:path w="34090" h="33972" extrusionOk="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69;p77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avLst/>
              <a:gdLst/>
              <a:ahLst/>
              <a:cxnLst/>
              <a:rect l="l" t="t" r="r" b="b"/>
              <a:pathLst>
                <a:path w="34086" h="33972" extrusionOk="0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70;p77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avLst/>
              <a:gdLst/>
              <a:ahLst/>
              <a:cxnLst/>
              <a:rect l="l" t="t" r="r" b="b"/>
              <a:pathLst>
                <a:path w="34286" h="34168" extrusionOk="0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5171;p77"/>
          <p:cNvGrpSpPr/>
          <p:nvPr/>
        </p:nvGrpSpPr>
        <p:grpSpPr>
          <a:xfrm>
            <a:off x="2397644" y="615302"/>
            <a:ext cx="711055" cy="745993"/>
            <a:chOff x="2496269" y="1171698"/>
            <a:chExt cx="761953" cy="799392"/>
          </a:xfrm>
        </p:grpSpPr>
        <p:grpSp>
          <p:nvGrpSpPr>
            <p:cNvPr id="342" name="Google Shape;5172;p77"/>
            <p:cNvGrpSpPr/>
            <p:nvPr/>
          </p:nvGrpSpPr>
          <p:grpSpPr>
            <a:xfrm>
              <a:off x="2496269" y="1171698"/>
              <a:ext cx="761953" cy="723022"/>
              <a:chOff x="2496269" y="1171698"/>
              <a:chExt cx="761953" cy="723022"/>
            </a:xfrm>
          </p:grpSpPr>
          <p:sp>
            <p:nvSpPr>
              <p:cNvPr id="348" name="Google Shape;5173;p77"/>
              <p:cNvSpPr/>
              <p:nvPr/>
            </p:nvSpPr>
            <p:spPr>
              <a:xfrm>
                <a:off x="2727495" y="1360642"/>
                <a:ext cx="175877" cy="207414"/>
              </a:xfrm>
              <a:custGeom>
                <a:avLst/>
                <a:gdLst/>
                <a:ahLst/>
                <a:cxnLst/>
                <a:rect l="l" t="t" r="r" b="b"/>
                <a:pathLst>
                  <a:path w="27928" h="32936" extrusionOk="0">
                    <a:moveTo>
                      <a:pt x="23" y="1"/>
                    </a:moveTo>
                    <a:cubicBezTo>
                      <a:pt x="8" y="305"/>
                      <a:pt x="0" y="607"/>
                      <a:pt x="0" y="910"/>
                    </a:cubicBezTo>
                    <a:cubicBezTo>
                      <a:pt x="0" y="18582"/>
                      <a:pt x="10658" y="32913"/>
                      <a:pt x="23811" y="32936"/>
                    </a:cubicBezTo>
                    <a:cubicBezTo>
                      <a:pt x="23827" y="32889"/>
                      <a:pt x="23841" y="32840"/>
                      <a:pt x="23857" y="32793"/>
                    </a:cubicBezTo>
                    <a:cubicBezTo>
                      <a:pt x="27927" y="20274"/>
                      <a:pt x="17588" y="5690"/>
                      <a:pt x="767" y="228"/>
                    </a:cubicBezTo>
                    <a:cubicBezTo>
                      <a:pt x="522" y="146"/>
                      <a:pt x="273" y="70"/>
                      <a:pt x="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174;p77"/>
              <p:cNvSpPr/>
              <p:nvPr/>
            </p:nvSpPr>
            <p:spPr>
              <a:xfrm>
                <a:off x="2730750" y="1408371"/>
                <a:ext cx="108720" cy="144761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2298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51" y="10456"/>
                      <a:pt x="7099" y="19031"/>
                      <a:pt x="14312" y="22986"/>
                    </a:cubicBezTo>
                    <a:cubicBezTo>
                      <a:pt x="14397" y="22780"/>
                      <a:pt x="14469" y="22572"/>
                      <a:pt x="14539" y="22357"/>
                    </a:cubicBezTo>
                    <a:cubicBezTo>
                      <a:pt x="17263" y="13961"/>
                      <a:pt x="10821" y="4262"/>
                      <a:pt x="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0" name="Google Shape;5175;p77"/>
              <p:cNvGrpSpPr/>
              <p:nvPr/>
            </p:nvGrpSpPr>
            <p:grpSpPr>
              <a:xfrm>
                <a:off x="2496269" y="1171698"/>
                <a:ext cx="761953" cy="723022"/>
                <a:chOff x="2496269" y="1120652"/>
                <a:chExt cx="761953" cy="723022"/>
              </a:xfrm>
            </p:grpSpPr>
            <p:grpSp>
              <p:nvGrpSpPr>
                <p:cNvPr id="351" name="Google Shape;5176;p77"/>
                <p:cNvGrpSpPr/>
                <p:nvPr/>
              </p:nvGrpSpPr>
              <p:grpSpPr>
                <a:xfrm>
                  <a:off x="2496269" y="1120652"/>
                  <a:ext cx="761953" cy="723022"/>
                  <a:chOff x="2496269" y="1120652"/>
                  <a:chExt cx="761953" cy="723022"/>
                </a:xfrm>
              </p:grpSpPr>
              <p:grpSp>
                <p:nvGrpSpPr>
                  <p:cNvPr id="360" name="Google Shape;5177;p77"/>
                  <p:cNvGrpSpPr/>
                  <p:nvPr/>
                </p:nvGrpSpPr>
                <p:grpSpPr>
                  <a:xfrm>
                    <a:off x="2496269" y="1304589"/>
                    <a:ext cx="407089" cy="305057"/>
                    <a:chOff x="2496269" y="1304589"/>
                    <a:chExt cx="407089" cy="305057"/>
                  </a:xfrm>
                </p:grpSpPr>
                <p:sp>
                  <p:nvSpPr>
                    <p:cNvPr id="373" name="Google Shape;5178;p77"/>
                    <p:cNvSpPr/>
                    <p:nvPr/>
                  </p:nvSpPr>
                  <p:spPr>
                    <a:xfrm>
                      <a:off x="2496269" y="1304589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0753" y="1"/>
                          </a:moveTo>
                          <a:cubicBezTo>
                            <a:pt x="19553" y="1"/>
                            <a:pt x="7984" y="7486"/>
                            <a:pt x="2667" y="11431"/>
                          </a:cubicBezTo>
                          <a:cubicBezTo>
                            <a:pt x="790" y="12823"/>
                            <a:pt x="1" y="15251"/>
                            <a:pt x="700" y="17481"/>
                          </a:cubicBezTo>
                          <a:cubicBezTo>
                            <a:pt x="3088" y="25083"/>
                            <a:pt x="9784" y="42156"/>
                            <a:pt x="22752" y="46368"/>
                          </a:cubicBezTo>
                          <a:cubicBezTo>
                            <a:pt x="27079" y="47774"/>
                            <a:pt x="31415" y="48440"/>
                            <a:pt x="35536" y="48440"/>
                          </a:cubicBezTo>
                          <a:cubicBezTo>
                            <a:pt x="47434" y="48440"/>
                            <a:pt x="57553" y="42892"/>
                            <a:pt x="60574" y="33591"/>
                          </a:cubicBezTo>
                          <a:cubicBezTo>
                            <a:pt x="64643" y="21069"/>
                            <a:pt x="54305" y="6487"/>
                            <a:pt x="37486" y="1023"/>
                          </a:cubicBezTo>
                          <a:cubicBezTo>
                            <a:pt x="35294" y="311"/>
                            <a:pt x="33031" y="1"/>
                            <a:pt x="30753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4" name="Google Shape;5179;p77"/>
                    <p:cNvSpPr/>
                    <p:nvPr/>
                  </p:nvSpPr>
                  <p:spPr>
                    <a:xfrm>
                      <a:off x="2553035" y="1348798"/>
                      <a:ext cx="287349" cy="215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1" extrusionOk="0">
                          <a:moveTo>
                            <a:pt x="21708" y="1"/>
                          </a:moveTo>
                          <a:cubicBezTo>
                            <a:pt x="13802" y="1"/>
                            <a:pt x="5636" y="5284"/>
                            <a:pt x="1883" y="8068"/>
                          </a:cubicBezTo>
                          <a:cubicBezTo>
                            <a:pt x="558" y="9051"/>
                            <a:pt x="1" y="10765"/>
                            <a:pt x="495" y="12338"/>
                          </a:cubicBezTo>
                          <a:cubicBezTo>
                            <a:pt x="2180" y="17705"/>
                            <a:pt x="6907" y="29755"/>
                            <a:pt x="16060" y="32728"/>
                          </a:cubicBezTo>
                          <a:cubicBezTo>
                            <a:pt x="19114" y="33721"/>
                            <a:pt x="22174" y="34191"/>
                            <a:pt x="25083" y="34191"/>
                          </a:cubicBezTo>
                          <a:cubicBezTo>
                            <a:pt x="33482" y="34191"/>
                            <a:pt x="40624" y="30275"/>
                            <a:pt x="42758" y="23710"/>
                          </a:cubicBezTo>
                          <a:cubicBezTo>
                            <a:pt x="45629" y="14872"/>
                            <a:pt x="38332" y="4579"/>
                            <a:pt x="26460" y="722"/>
                          </a:cubicBezTo>
                          <a:cubicBezTo>
                            <a:pt x="24913" y="219"/>
                            <a:pt x="23316" y="1"/>
                            <a:pt x="2170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1" name="Google Shape;5180;p77"/>
                  <p:cNvGrpSpPr/>
                  <p:nvPr/>
                </p:nvGrpSpPr>
                <p:grpSpPr>
                  <a:xfrm>
                    <a:off x="2586468" y="1493376"/>
                    <a:ext cx="358850" cy="349656"/>
                    <a:chOff x="2586468" y="1493376"/>
                    <a:chExt cx="358850" cy="349656"/>
                  </a:xfrm>
                </p:grpSpPr>
                <p:sp>
                  <p:nvSpPr>
                    <p:cNvPr id="371" name="Google Shape;5181;p77"/>
                    <p:cNvSpPr/>
                    <p:nvPr/>
                  </p:nvSpPr>
                  <p:spPr>
                    <a:xfrm>
                      <a:off x="2586468" y="1493376"/>
                      <a:ext cx="358850" cy="349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3" h="55523" extrusionOk="0">
                          <a:moveTo>
                            <a:pt x="34707" y="1"/>
                          </a:moveTo>
                          <a:cubicBezTo>
                            <a:pt x="25495" y="1"/>
                            <a:pt x="15173" y="5595"/>
                            <a:pt x="8014" y="15449"/>
                          </a:cubicBezTo>
                          <a:cubicBezTo>
                            <a:pt x="0" y="26478"/>
                            <a:pt x="4618" y="44227"/>
                            <a:pt x="7155" y="51780"/>
                          </a:cubicBezTo>
                          <a:cubicBezTo>
                            <a:pt x="7899" y="53993"/>
                            <a:pt x="9963" y="55495"/>
                            <a:pt x="12300" y="55519"/>
                          </a:cubicBezTo>
                          <a:cubicBezTo>
                            <a:pt x="12540" y="55521"/>
                            <a:pt x="12789" y="55522"/>
                            <a:pt x="13047" y="55522"/>
                          </a:cubicBezTo>
                          <a:cubicBezTo>
                            <a:pt x="21360" y="55522"/>
                            <a:pt x="38815" y="54172"/>
                            <a:pt x="46588" y="43473"/>
                          </a:cubicBezTo>
                          <a:cubicBezTo>
                            <a:pt x="56983" y="29165"/>
                            <a:pt x="56776" y="11292"/>
                            <a:pt x="46123" y="3553"/>
                          </a:cubicBezTo>
                          <a:cubicBezTo>
                            <a:pt x="42808" y="1144"/>
                            <a:pt x="38871" y="1"/>
                            <a:pt x="3470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5182;p77"/>
                    <p:cNvSpPr/>
                    <p:nvPr/>
                  </p:nvSpPr>
                  <p:spPr>
                    <a:xfrm>
                      <a:off x="2637642" y="1547125"/>
                      <a:ext cx="253304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3" h="39191" extrusionOk="0">
                          <a:moveTo>
                            <a:pt x="24498" y="0"/>
                          </a:moveTo>
                          <a:cubicBezTo>
                            <a:pt x="17996" y="0"/>
                            <a:pt x="10711" y="3949"/>
                            <a:pt x="5658" y="10904"/>
                          </a:cubicBezTo>
                          <a:cubicBezTo>
                            <a:pt x="0" y="18689"/>
                            <a:pt x="3260" y="31216"/>
                            <a:pt x="5050" y="36549"/>
                          </a:cubicBezTo>
                          <a:cubicBezTo>
                            <a:pt x="5576" y="38112"/>
                            <a:pt x="7034" y="39172"/>
                            <a:pt x="8683" y="39188"/>
                          </a:cubicBezTo>
                          <a:cubicBezTo>
                            <a:pt x="8850" y="39189"/>
                            <a:pt x="9023" y="39190"/>
                            <a:pt x="9202" y="39190"/>
                          </a:cubicBezTo>
                          <a:cubicBezTo>
                            <a:pt x="15067" y="39190"/>
                            <a:pt x="27395" y="38240"/>
                            <a:pt x="32884" y="30686"/>
                          </a:cubicBezTo>
                          <a:cubicBezTo>
                            <a:pt x="40222" y="20587"/>
                            <a:pt x="40075" y="7970"/>
                            <a:pt x="32557" y="2508"/>
                          </a:cubicBezTo>
                          <a:cubicBezTo>
                            <a:pt x="30217" y="807"/>
                            <a:pt x="27437" y="0"/>
                            <a:pt x="2449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2" name="Google Shape;5183;p77"/>
                  <p:cNvGrpSpPr/>
                  <p:nvPr/>
                </p:nvGrpSpPr>
                <p:grpSpPr>
                  <a:xfrm>
                    <a:off x="2807939" y="1494024"/>
                    <a:ext cx="358857" cy="349650"/>
                    <a:chOff x="2807939" y="1494024"/>
                    <a:chExt cx="358857" cy="349650"/>
                  </a:xfrm>
                </p:grpSpPr>
                <p:sp>
                  <p:nvSpPr>
                    <p:cNvPr id="369" name="Google Shape;5184;p77"/>
                    <p:cNvSpPr/>
                    <p:nvPr/>
                  </p:nvSpPr>
                  <p:spPr>
                    <a:xfrm>
                      <a:off x="2807939" y="1494024"/>
                      <a:ext cx="358857" cy="349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984" h="55522" extrusionOk="0">
                          <a:moveTo>
                            <a:pt x="22278" y="1"/>
                          </a:moveTo>
                          <a:cubicBezTo>
                            <a:pt x="18114" y="1"/>
                            <a:pt x="14176" y="1144"/>
                            <a:pt x="10859" y="3554"/>
                          </a:cubicBezTo>
                          <a:cubicBezTo>
                            <a:pt x="208" y="11292"/>
                            <a:pt x="0" y="29166"/>
                            <a:pt x="10397" y="43474"/>
                          </a:cubicBezTo>
                          <a:cubicBezTo>
                            <a:pt x="18169" y="54172"/>
                            <a:pt x="35625" y="55522"/>
                            <a:pt x="43938" y="55522"/>
                          </a:cubicBezTo>
                          <a:cubicBezTo>
                            <a:pt x="44195" y="55522"/>
                            <a:pt x="44444" y="55521"/>
                            <a:pt x="44684" y="55518"/>
                          </a:cubicBezTo>
                          <a:cubicBezTo>
                            <a:pt x="47019" y="55494"/>
                            <a:pt x="49085" y="53995"/>
                            <a:pt x="49830" y="51779"/>
                          </a:cubicBezTo>
                          <a:cubicBezTo>
                            <a:pt x="52366" y="44227"/>
                            <a:pt x="56984" y="26479"/>
                            <a:pt x="48970" y="15448"/>
                          </a:cubicBezTo>
                          <a:cubicBezTo>
                            <a:pt x="41810" y="5595"/>
                            <a:pt x="31490" y="1"/>
                            <a:pt x="2227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0" name="Google Shape;5185;p77"/>
                    <p:cNvSpPr/>
                    <p:nvPr/>
                  </p:nvSpPr>
                  <p:spPr>
                    <a:xfrm>
                      <a:off x="2862324" y="1547767"/>
                      <a:ext cx="253292" cy="2468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21" h="39191" extrusionOk="0">
                          <a:moveTo>
                            <a:pt x="15724" y="1"/>
                          </a:moveTo>
                          <a:cubicBezTo>
                            <a:pt x="12785" y="1"/>
                            <a:pt x="10006" y="808"/>
                            <a:pt x="7665" y="2508"/>
                          </a:cubicBezTo>
                          <a:cubicBezTo>
                            <a:pt x="146" y="7971"/>
                            <a:pt x="0" y="20586"/>
                            <a:pt x="7339" y="30686"/>
                          </a:cubicBezTo>
                          <a:cubicBezTo>
                            <a:pt x="12827" y="38240"/>
                            <a:pt x="25156" y="39191"/>
                            <a:pt x="31020" y="39191"/>
                          </a:cubicBezTo>
                          <a:cubicBezTo>
                            <a:pt x="31200" y="39191"/>
                            <a:pt x="31373" y="39190"/>
                            <a:pt x="31540" y="39188"/>
                          </a:cubicBezTo>
                          <a:cubicBezTo>
                            <a:pt x="33188" y="39171"/>
                            <a:pt x="34646" y="38111"/>
                            <a:pt x="35173" y="36549"/>
                          </a:cubicBezTo>
                          <a:cubicBezTo>
                            <a:pt x="36962" y="31218"/>
                            <a:pt x="40221" y="18689"/>
                            <a:pt x="34564" y="10904"/>
                          </a:cubicBezTo>
                          <a:cubicBezTo>
                            <a:pt x="29511" y="3949"/>
                            <a:pt x="22226" y="1"/>
                            <a:pt x="15724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3" name="Google Shape;5186;p77"/>
                  <p:cNvGrpSpPr/>
                  <p:nvPr/>
                </p:nvGrpSpPr>
                <p:grpSpPr>
                  <a:xfrm>
                    <a:off x="2851133" y="1305635"/>
                    <a:ext cx="407089" cy="305057"/>
                    <a:chOff x="2851133" y="1305635"/>
                    <a:chExt cx="407089" cy="305057"/>
                  </a:xfrm>
                </p:grpSpPr>
                <p:sp>
                  <p:nvSpPr>
                    <p:cNvPr id="367" name="Google Shape;5187;p77"/>
                    <p:cNvSpPr/>
                    <p:nvPr/>
                  </p:nvSpPr>
                  <p:spPr>
                    <a:xfrm>
                      <a:off x="2851133" y="1305635"/>
                      <a:ext cx="407089" cy="30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643" h="48441" extrusionOk="0">
                          <a:moveTo>
                            <a:pt x="33890" y="0"/>
                          </a:moveTo>
                          <a:cubicBezTo>
                            <a:pt x="31613" y="0"/>
                            <a:pt x="29351" y="310"/>
                            <a:pt x="27159" y="1022"/>
                          </a:cubicBezTo>
                          <a:cubicBezTo>
                            <a:pt x="10340" y="6488"/>
                            <a:pt x="1" y="21070"/>
                            <a:pt x="4069" y="33592"/>
                          </a:cubicBezTo>
                          <a:cubicBezTo>
                            <a:pt x="7091" y="42892"/>
                            <a:pt x="17210" y="48440"/>
                            <a:pt x="29109" y="48440"/>
                          </a:cubicBezTo>
                          <a:cubicBezTo>
                            <a:pt x="33230" y="48440"/>
                            <a:pt x="37566" y="47775"/>
                            <a:pt x="41894" y="46368"/>
                          </a:cubicBezTo>
                          <a:cubicBezTo>
                            <a:pt x="54859" y="42156"/>
                            <a:pt x="61556" y="25084"/>
                            <a:pt x="63944" y="17481"/>
                          </a:cubicBezTo>
                          <a:cubicBezTo>
                            <a:pt x="64643" y="15252"/>
                            <a:pt x="63854" y="12824"/>
                            <a:pt x="61978" y="11431"/>
                          </a:cubicBezTo>
                          <a:cubicBezTo>
                            <a:pt x="56659" y="7487"/>
                            <a:pt x="45090" y="0"/>
                            <a:pt x="33890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8" name="Google Shape;5188;p77"/>
                    <p:cNvSpPr/>
                    <p:nvPr/>
                  </p:nvSpPr>
                  <p:spPr>
                    <a:xfrm>
                      <a:off x="2914108" y="1349849"/>
                      <a:ext cx="287349" cy="215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629" h="34192" extrusionOk="0">
                          <a:moveTo>
                            <a:pt x="23922" y="0"/>
                          </a:moveTo>
                          <a:cubicBezTo>
                            <a:pt x="22315" y="0"/>
                            <a:pt x="20718" y="219"/>
                            <a:pt x="19171" y="721"/>
                          </a:cubicBezTo>
                          <a:cubicBezTo>
                            <a:pt x="7297" y="4578"/>
                            <a:pt x="1" y="14871"/>
                            <a:pt x="2873" y="23711"/>
                          </a:cubicBezTo>
                          <a:cubicBezTo>
                            <a:pt x="5006" y="30275"/>
                            <a:pt x="12149" y="34191"/>
                            <a:pt x="20548" y="34191"/>
                          </a:cubicBezTo>
                          <a:cubicBezTo>
                            <a:pt x="23457" y="34191"/>
                            <a:pt x="26517" y="33722"/>
                            <a:pt x="29571" y="32729"/>
                          </a:cubicBezTo>
                          <a:cubicBezTo>
                            <a:pt x="38723" y="29754"/>
                            <a:pt x="43449" y="17704"/>
                            <a:pt x="45134" y="12339"/>
                          </a:cubicBezTo>
                          <a:cubicBezTo>
                            <a:pt x="45629" y="10764"/>
                            <a:pt x="45072" y="9052"/>
                            <a:pt x="43747" y="8069"/>
                          </a:cubicBezTo>
                          <a:cubicBezTo>
                            <a:pt x="39994" y="5284"/>
                            <a:pt x="31827" y="0"/>
                            <a:pt x="23922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64" name="Google Shape;5189;p77"/>
                  <p:cNvGrpSpPr/>
                  <p:nvPr/>
                </p:nvGrpSpPr>
                <p:grpSpPr>
                  <a:xfrm>
                    <a:off x="2727495" y="1120652"/>
                    <a:ext cx="300271" cy="396358"/>
                    <a:chOff x="2727495" y="1120652"/>
                    <a:chExt cx="300271" cy="396358"/>
                  </a:xfrm>
                </p:grpSpPr>
                <p:sp>
                  <p:nvSpPr>
                    <p:cNvPr id="365" name="Google Shape;5190;p77"/>
                    <p:cNvSpPr/>
                    <p:nvPr/>
                  </p:nvSpPr>
                  <p:spPr>
                    <a:xfrm>
                      <a:off x="2727495" y="1120652"/>
                      <a:ext cx="300271" cy="396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681" h="62939" extrusionOk="0">
                          <a:moveTo>
                            <a:pt x="23841" y="1"/>
                          </a:moveTo>
                          <a:cubicBezTo>
                            <a:pt x="22726" y="1"/>
                            <a:pt x="21612" y="340"/>
                            <a:pt x="20660" y="1017"/>
                          </a:cubicBezTo>
                          <a:cubicBezTo>
                            <a:pt x="14168" y="5636"/>
                            <a:pt x="0" y="17280"/>
                            <a:pt x="0" y="30914"/>
                          </a:cubicBezTo>
                          <a:cubicBezTo>
                            <a:pt x="0" y="48601"/>
                            <a:pt x="10674" y="62939"/>
                            <a:pt x="23841" y="62939"/>
                          </a:cubicBezTo>
                          <a:cubicBezTo>
                            <a:pt x="37007" y="62939"/>
                            <a:pt x="47681" y="48600"/>
                            <a:pt x="47681" y="30914"/>
                          </a:cubicBezTo>
                          <a:cubicBezTo>
                            <a:pt x="47681" y="17280"/>
                            <a:pt x="33513" y="5636"/>
                            <a:pt x="27022" y="1017"/>
                          </a:cubicBezTo>
                          <a:cubicBezTo>
                            <a:pt x="26069" y="340"/>
                            <a:pt x="24955" y="1"/>
                            <a:pt x="23841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6" name="Google Shape;5191;p77"/>
                    <p:cNvSpPr/>
                    <p:nvPr/>
                  </p:nvSpPr>
                  <p:spPr>
                    <a:xfrm>
                      <a:off x="2771659" y="1178948"/>
                      <a:ext cx="211942" cy="279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55" h="44425" extrusionOk="0">
                          <a:moveTo>
                            <a:pt x="16828" y="0"/>
                          </a:moveTo>
                          <a:cubicBezTo>
                            <a:pt x="16042" y="0"/>
                            <a:pt x="15255" y="240"/>
                            <a:pt x="14583" y="718"/>
                          </a:cubicBezTo>
                          <a:cubicBezTo>
                            <a:pt x="10001" y="3978"/>
                            <a:pt x="1" y="12199"/>
                            <a:pt x="1" y="21821"/>
                          </a:cubicBezTo>
                          <a:cubicBezTo>
                            <a:pt x="1" y="34304"/>
                            <a:pt x="7534" y="44424"/>
                            <a:pt x="16828" y="44424"/>
                          </a:cubicBezTo>
                          <a:cubicBezTo>
                            <a:pt x="26121" y="44424"/>
                            <a:pt x="33654" y="34304"/>
                            <a:pt x="33654" y="21821"/>
                          </a:cubicBezTo>
                          <a:cubicBezTo>
                            <a:pt x="33654" y="12197"/>
                            <a:pt x="23654" y="3978"/>
                            <a:pt x="19072" y="718"/>
                          </a:cubicBezTo>
                          <a:cubicBezTo>
                            <a:pt x="18401" y="240"/>
                            <a:pt x="17615" y="0"/>
                            <a:pt x="16828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52" name="Google Shape;5192;p77"/>
                <p:cNvGrpSpPr/>
                <p:nvPr/>
              </p:nvGrpSpPr>
              <p:grpSpPr>
                <a:xfrm>
                  <a:off x="2722305" y="1350460"/>
                  <a:ext cx="308357" cy="308344"/>
                  <a:chOff x="2722305" y="1350460"/>
                  <a:chExt cx="308357" cy="308344"/>
                </a:xfrm>
              </p:grpSpPr>
              <p:sp>
                <p:nvSpPr>
                  <p:cNvPr id="353" name="Google Shape;5193;p77"/>
                  <p:cNvSpPr/>
                  <p:nvPr/>
                </p:nvSpPr>
                <p:spPr>
                  <a:xfrm>
                    <a:off x="2722305" y="1350460"/>
                    <a:ext cx="308357" cy="308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65" h="48963" extrusionOk="0">
                        <a:moveTo>
                          <a:pt x="24483" y="0"/>
                        </a:moveTo>
                        <a:cubicBezTo>
                          <a:pt x="17990" y="0"/>
                          <a:pt x="11762" y="2578"/>
                          <a:pt x="7172" y="7170"/>
                        </a:cubicBezTo>
                        <a:cubicBezTo>
                          <a:pt x="2580" y="11762"/>
                          <a:pt x="0" y="17988"/>
                          <a:pt x="0" y="24481"/>
                        </a:cubicBezTo>
                        <a:cubicBezTo>
                          <a:pt x="0" y="30974"/>
                          <a:pt x="2580" y="37202"/>
                          <a:pt x="7172" y="41792"/>
                        </a:cubicBezTo>
                        <a:cubicBezTo>
                          <a:pt x="11762" y="46384"/>
                          <a:pt x="17990" y="48962"/>
                          <a:pt x="24483" y="48962"/>
                        </a:cubicBezTo>
                        <a:cubicBezTo>
                          <a:pt x="30976" y="48962"/>
                          <a:pt x="37202" y="46384"/>
                          <a:pt x="41794" y="41792"/>
                        </a:cubicBezTo>
                        <a:cubicBezTo>
                          <a:pt x="46386" y="37202"/>
                          <a:pt x="48964" y="30974"/>
                          <a:pt x="48964" y="24481"/>
                        </a:cubicBezTo>
                        <a:cubicBezTo>
                          <a:pt x="48964" y="17988"/>
                          <a:pt x="46386" y="11762"/>
                          <a:pt x="41794" y="7170"/>
                        </a:cubicBezTo>
                        <a:cubicBezTo>
                          <a:pt x="37202" y="2578"/>
                          <a:pt x="30976" y="0"/>
                          <a:pt x="2448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54" name="Google Shape;5194;p77"/>
                  <p:cNvGrpSpPr/>
                  <p:nvPr/>
                </p:nvGrpSpPr>
                <p:grpSpPr>
                  <a:xfrm>
                    <a:off x="2725064" y="1364529"/>
                    <a:ext cx="297954" cy="280182"/>
                    <a:chOff x="2725064" y="1364529"/>
                    <a:chExt cx="297954" cy="280182"/>
                  </a:xfrm>
                </p:grpSpPr>
                <p:sp>
                  <p:nvSpPr>
                    <p:cNvPr id="355" name="Google Shape;5195;p77"/>
                    <p:cNvSpPr/>
                    <p:nvPr/>
                  </p:nvSpPr>
                  <p:spPr>
                    <a:xfrm>
                      <a:off x="2743100" y="1541306"/>
                      <a:ext cx="133551" cy="1034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07" h="16420" extrusionOk="0">
                          <a:moveTo>
                            <a:pt x="3036" y="0"/>
                          </a:moveTo>
                          <a:lnTo>
                            <a:pt x="0" y="986"/>
                          </a:lnTo>
                          <a:cubicBezTo>
                            <a:pt x="722" y="3230"/>
                            <a:pt x="1796" y="5346"/>
                            <a:pt x="3182" y="7254"/>
                          </a:cubicBezTo>
                          <a:cubicBezTo>
                            <a:pt x="7535" y="13245"/>
                            <a:pt x="14318" y="16420"/>
                            <a:pt x="21196" y="16420"/>
                          </a:cubicBezTo>
                          <a:cubicBezTo>
                            <a:pt x="21200" y="16420"/>
                            <a:pt x="21203" y="16420"/>
                            <a:pt x="21207" y="16420"/>
                          </a:cubicBezTo>
                          <a:lnTo>
                            <a:pt x="21207" y="13228"/>
                          </a:lnTo>
                          <a:cubicBezTo>
                            <a:pt x="21203" y="13228"/>
                            <a:pt x="21200" y="13228"/>
                            <a:pt x="21196" y="13228"/>
                          </a:cubicBezTo>
                          <a:cubicBezTo>
                            <a:pt x="15304" y="13228"/>
                            <a:pt x="9492" y="10509"/>
                            <a:pt x="5763" y="5378"/>
                          </a:cubicBezTo>
                          <a:cubicBezTo>
                            <a:pt x="4574" y="3741"/>
                            <a:pt x="3654" y="1926"/>
                            <a:pt x="30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6" name="Google Shape;5196;p77"/>
                    <p:cNvSpPr/>
                    <p:nvPr/>
                  </p:nvSpPr>
                  <p:spPr>
                    <a:xfrm>
                      <a:off x="2946887" y="1391180"/>
                      <a:ext cx="76130" cy="1562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089" h="24810" extrusionOk="0">
                          <a:moveTo>
                            <a:pt x="1876" y="0"/>
                          </a:moveTo>
                          <a:lnTo>
                            <a:pt x="0" y="2583"/>
                          </a:lnTo>
                          <a:cubicBezTo>
                            <a:pt x="1626" y="3761"/>
                            <a:pt x="3057" y="5189"/>
                            <a:pt x="4237" y="6815"/>
                          </a:cubicBezTo>
                          <a:cubicBezTo>
                            <a:pt x="7945" y="11917"/>
                            <a:pt x="8749" y="18242"/>
                            <a:pt x="6967" y="23823"/>
                          </a:cubicBezTo>
                          <a:lnTo>
                            <a:pt x="10002" y="24809"/>
                          </a:lnTo>
                          <a:cubicBezTo>
                            <a:pt x="12089" y="18290"/>
                            <a:pt x="11151" y="10899"/>
                            <a:pt x="6820" y="4938"/>
                          </a:cubicBezTo>
                          <a:cubicBezTo>
                            <a:pt x="5442" y="3041"/>
                            <a:pt x="3774" y="1375"/>
                            <a:pt x="187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7" name="Google Shape;5197;p77"/>
                    <p:cNvSpPr/>
                    <p:nvPr/>
                  </p:nvSpPr>
                  <p:spPr>
                    <a:xfrm>
                      <a:off x="2794481" y="1364529"/>
                      <a:ext cx="164226" cy="429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078" h="6816" extrusionOk="0">
                          <a:moveTo>
                            <a:pt x="12998" y="1"/>
                          </a:moveTo>
                          <a:cubicBezTo>
                            <a:pt x="8487" y="1"/>
                            <a:pt x="3935" y="1369"/>
                            <a:pt x="0" y="4210"/>
                          </a:cubicBezTo>
                          <a:lnTo>
                            <a:pt x="1876" y="6793"/>
                          </a:lnTo>
                          <a:cubicBezTo>
                            <a:pt x="5245" y="4363"/>
                            <a:pt x="9141" y="3193"/>
                            <a:pt x="13002" y="3193"/>
                          </a:cubicBezTo>
                          <a:cubicBezTo>
                            <a:pt x="16976" y="3193"/>
                            <a:pt x="20914" y="4433"/>
                            <a:pt x="24201" y="6815"/>
                          </a:cubicBezTo>
                          <a:lnTo>
                            <a:pt x="26077" y="4232"/>
                          </a:lnTo>
                          <a:cubicBezTo>
                            <a:pt x="22239" y="1449"/>
                            <a:pt x="17641" y="1"/>
                            <a:pt x="12998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8" name="Google Shape;5198;p77"/>
                    <p:cNvSpPr/>
                    <p:nvPr/>
                  </p:nvSpPr>
                  <p:spPr>
                    <a:xfrm>
                      <a:off x="2876645" y="1541193"/>
                      <a:ext cx="133243" cy="1035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58" h="16438" extrusionOk="0">
                          <a:moveTo>
                            <a:pt x="18123" y="1"/>
                          </a:moveTo>
                          <a:cubicBezTo>
                            <a:pt x="16894" y="3864"/>
                            <a:pt x="14459" y="7233"/>
                            <a:pt x="11175" y="9612"/>
                          </a:cubicBezTo>
                          <a:cubicBezTo>
                            <a:pt x="7931" y="11974"/>
                            <a:pt x="4021" y="13246"/>
                            <a:pt x="8" y="13246"/>
                          </a:cubicBezTo>
                          <a:cubicBezTo>
                            <a:pt x="6" y="13246"/>
                            <a:pt x="3" y="13246"/>
                            <a:pt x="1" y="13246"/>
                          </a:cubicBezTo>
                          <a:lnTo>
                            <a:pt x="1" y="16438"/>
                          </a:lnTo>
                          <a:cubicBezTo>
                            <a:pt x="4532" y="16436"/>
                            <a:pt x="9106" y="15060"/>
                            <a:pt x="13053" y="12192"/>
                          </a:cubicBezTo>
                          <a:cubicBezTo>
                            <a:pt x="17030" y="9301"/>
                            <a:pt x="19767" y="5338"/>
                            <a:pt x="21157" y="988"/>
                          </a:cubicBezTo>
                          <a:lnTo>
                            <a:pt x="18123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9" name="Google Shape;5199;p77"/>
                    <p:cNvSpPr/>
                    <p:nvPr/>
                  </p:nvSpPr>
                  <p:spPr>
                    <a:xfrm>
                      <a:off x="2725064" y="1391035"/>
                      <a:ext cx="81238" cy="156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0" h="24849" extrusionOk="0">
                          <a:moveTo>
                            <a:pt x="11023" y="1"/>
                          </a:moveTo>
                          <a:cubicBezTo>
                            <a:pt x="11006" y="13"/>
                            <a:pt x="10987" y="26"/>
                            <a:pt x="10967" y="39"/>
                          </a:cubicBezTo>
                          <a:cubicBezTo>
                            <a:pt x="2989" y="5836"/>
                            <a:pt x="1" y="15945"/>
                            <a:pt x="2866" y="24848"/>
                          </a:cubicBezTo>
                          <a:lnTo>
                            <a:pt x="5900" y="23861"/>
                          </a:lnTo>
                          <a:cubicBezTo>
                            <a:pt x="3451" y="16238"/>
                            <a:pt x="6012" y="7585"/>
                            <a:pt x="12845" y="2622"/>
                          </a:cubicBezTo>
                          <a:cubicBezTo>
                            <a:pt x="12862" y="2608"/>
                            <a:pt x="12882" y="2597"/>
                            <a:pt x="12899" y="2584"/>
                          </a:cubicBezTo>
                          <a:lnTo>
                            <a:pt x="11023" y="1"/>
                          </a:ln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sp>
          <p:nvSpPr>
            <p:cNvPr id="343" name="Google Shape;5200;p77"/>
            <p:cNvSpPr/>
            <p:nvPr/>
          </p:nvSpPr>
          <p:spPr>
            <a:xfrm>
              <a:off x="2621966" y="1245876"/>
              <a:ext cx="114832" cy="86149"/>
            </a:xfrm>
            <a:custGeom>
              <a:avLst/>
              <a:gdLst/>
              <a:ahLst/>
              <a:cxnLst/>
              <a:rect l="l" t="t" r="r" b="b"/>
              <a:pathLst>
                <a:path w="10285" h="7716" extrusionOk="0">
                  <a:moveTo>
                    <a:pt x="10284" y="1"/>
                  </a:moveTo>
                  <a:lnTo>
                    <a:pt x="7413" y="282"/>
                  </a:lnTo>
                  <a:lnTo>
                    <a:pt x="7949" y="1144"/>
                  </a:lnTo>
                  <a:cubicBezTo>
                    <a:pt x="4966" y="2788"/>
                    <a:pt x="2280" y="4920"/>
                    <a:pt x="0" y="7451"/>
                  </a:cubicBezTo>
                  <a:lnTo>
                    <a:pt x="294" y="7716"/>
                  </a:lnTo>
                  <a:cubicBezTo>
                    <a:pt x="2547" y="5212"/>
                    <a:pt x="5206" y="3102"/>
                    <a:pt x="8156" y="1479"/>
                  </a:cubicBezTo>
                  <a:lnTo>
                    <a:pt x="8760" y="245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201;p77"/>
            <p:cNvSpPr/>
            <p:nvPr/>
          </p:nvSpPr>
          <p:spPr>
            <a:xfrm>
              <a:off x="2517909" y="1600456"/>
              <a:ext cx="54396" cy="134951"/>
            </a:xfrm>
            <a:custGeom>
              <a:avLst/>
              <a:gdLst/>
              <a:ahLst/>
              <a:cxnLst/>
              <a:rect l="l" t="t" r="r" b="b"/>
              <a:pathLst>
                <a:path w="4872" h="12087" extrusionOk="0">
                  <a:moveTo>
                    <a:pt x="4871" y="11889"/>
                  </a:moveTo>
                  <a:cubicBezTo>
                    <a:pt x="3186" y="8971"/>
                    <a:pt x="2004" y="5793"/>
                    <a:pt x="1370" y="2482"/>
                  </a:cubicBezTo>
                  <a:lnTo>
                    <a:pt x="2481" y="2209"/>
                  </a:lnTo>
                  <a:lnTo>
                    <a:pt x="620" y="0"/>
                  </a:lnTo>
                  <a:lnTo>
                    <a:pt x="1" y="2820"/>
                  </a:lnTo>
                  <a:lnTo>
                    <a:pt x="987" y="2578"/>
                  </a:lnTo>
                  <a:cubicBezTo>
                    <a:pt x="1629" y="5923"/>
                    <a:pt x="2827" y="9136"/>
                    <a:pt x="4530" y="12087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202;p77"/>
            <p:cNvSpPr/>
            <p:nvPr/>
          </p:nvSpPr>
          <p:spPr>
            <a:xfrm>
              <a:off x="3174265" y="1614044"/>
              <a:ext cx="46346" cy="135275"/>
            </a:xfrm>
            <a:custGeom>
              <a:avLst/>
              <a:gdLst/>
              <a:ahLst/>
              <a:cxnLst/>
              <a:rect l="l" t="t" r="r" b="b"/>
              <a:pathLst>
                <a:path w="4151" h="12116" extrusionOk="0">
                  <a:moveTo>
                    <a:pt x="4150" y="41"/>
                  </a:moveTo>
                  <a:lnTo>
                    <a:pt x="3759" y="0"/>
                  </a:lnTo>
                  <a:cubicBezTo>
                    <a:pt x="3405" y="3350"/>
                    <a:pt x="2494" y="6618"/>
                    <a:pt x="1059" y="9668"/>
                  </a:cubicBezTo>
                  <a:lnTo>
                    <a:pt x="0" y="9237"/>
                  </a:lnTo>
                  <a:lnTo>
                    <a:pt x="208" y="12116"/>
                  </a:lnTo>
                  <a:lnTo>
                    <a:pt x="2367" y="10200"/>
                  </a:lnTo>
                  <a:lnTo>
                    <a:pt x="1426" y="9817"/>
                  </a:lnTo>
                  <a:cubicBezTo>
                    <a:pt x="2873" y="6733"/>
                    <a:pt x="3793" y="3429"/>
                    <a:pt x="4150" y="4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203;p77"/>
            <p:cNvSpPr/>
            <p:nvPr/>
          </p:nvSpPr>
          <p:spPr>
            <a:xfrm>
              <a:off x="3023194" y="1254350"/>
              <a:ext cx="116417" cy="83525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204;p77"/>
            <p:cNvSpPr/>
            <p:nvPr/>
          </p:nvSpPr>
          <p:spPr>
            <a:xfrm rot="8660313">
              <a:off x="2818264" y="1861446"/>
              <a:ext cx="116433" cy="83536"/>
            </a:xfrm>
            <a:custGeom>
              <a:avLst/>
              <a:gdLst/>
              <a:ahLst/>
              <a:cxnLst/>
              <a:rect l="l" t="t" r="r" b="b"/>
              <a:pathLst>
                <a:path w="10427" h="7481" extrusionOk="0">
                  <a:moveTo>
                    <a:pt x="10427" y="7480"/>
                  </a:moveTo>
                  <a:lnTo>
                    <a:pt x="9270" y="4835"/>
                  </a:lnTo>
                  <a:lnTo>
                    <a:pt x="8616" y="5611"/>
                  </a:lnTo>
                  <a:cubicBezTo>
                    <a:pt x="6131" y="3282"/>
                    <a:pt x="3273" y="1386"/>
                    <a:pt x="160" y="1"/>
                  </a:cubicBezTo>
                  <a:lnTo>
                    <a:pt x="0" y="361"/>
                  </a:lnTo>
                  <a:cubicBezTo>
                    <a:pt x="3078" y="1731"/>
                    <a:pt x="5904" y="3608"/>
                    <a:pt x="8362" y="5913"/>
                  </a:cubicBezTo>
                  <a:lnTo>
                    <a:pt x="7624" y="6787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5205;p77"/>
          <p:cNvGrpSpPr/>
          <p:nvPr/>
        </p:nvGrpSpPr>
        <p:grpSpPr>
          <a:xfrm>
            <a:off x="3986344" y="2371408"/>
            <a:ext cx="1569144" cy="591015"/>
            <a:chOff x="3820100" y="3023049"/>
            <a:chExt cx="1303926" cy="491162"/>
          </a:xfrm>
        </p:grpSpPr>
        <p:grpSp>
          <p:nvGrpSpPr>
            <p:cNvPr id="376" name="Google Shape;5206;p77"/>
            <p:cNvGrpSpPr/>
            <p:nvPr/>
          </p:nvGrpSpPr>
          <p:grpSpPr>
            <a:xfrm>
              <a:off x="3820100" y="3023072"/>
              <a:ext cx="1303926" cy="491139"/>
              <a:chOff x="3820100" y="3023072"/>
              <a:chExt cx="1303926" cy="491139"/>
            </a:xfrm>
          </p:grpSpPr>
          <p:sp>
            <p:nvSpPr>
              <p:cNvPr id="386" name="Google Shape;5207;p77"/>
              <p:cNvSpPr/>
              <p:nvPr/>
            </p:nvSpPr>
            <p:spPr>
              <a:xfrm>
                <a:off x="3820100" y="3023072"/>
                <a:ext cx="505424" cy="491139"/>
              </a:xfrm>
              <a:custGeom>
                <a:avLst/>
                <a:gdLst/>
                <a:ahLst/>
                <a:cxnLst/>
                <a:rect l="l" t="t" r="r" b="b"/>
                <a:pathLst>
                  <a:path w="45218" h="43940" extrusionOk="0">
                    <a:moveTo>
                      <a:pt x="0" y="0"/>
                    </a:moveTo>
                    <a:cubicBezTo>
                      <a:pt x="0" y="24200"/>
                      <a:pt x="19796" y="43939"/>
                      <a:pt x="44111" y="43939"/>
                    </a:cubicBezTo>
                    <a:lnTo>
                      <a:pt x="45218" y="43939"/>
                    </a:lnTo>
                    <a:lnTo>
                      <a:pt x="45218" y="34795"/>
                    </a:lnTo>
                    <a:lnTo>
                      <a:pt x="44111" y="34795"/>
                    </a:lnTo>
                    <a:cubicBezTo>
                      <a:pt x="24972" y="34795"/>
                      <a:pt x="9345" y="19439"/>
                      <a:pt x="9103" y="450"/>
                    </a:cubicBezTo>
                    <a:cubicBezTo>
                      <a:pt x="9103" y="301"/>
                      <a:pt x="9100" y="150"/>
                      <a:pt x="91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208;p77"/>
              <p:cNvSpPr/>
              <p:nvPr/>
            </p:nvSpPr>
            <p:spPr>
              <a:xfrm>
                <a:off x="4323828" y="3411976"/>
                <a:ext cx="800197" cy="102229"/>
              </a:xfrm>
              <a:custGeom>
                <a:avLst/>
                <a:gdLst/>
                <a:ahLst/>
                <a:cxnLst/>
                <a:rect l="l" t="t" r="r" b="b"/>
                <a:pathLst>
                  <a:path w="71590" h="9146" extrusionOk="0">
                    <a:moveTo>
                      <a:pt x="1" y="1"/>
                    </a:moveTo>
                    <a:lnTo>
                      <a:pt x="1" y="9145"/>
                    </a:lnTo>
                    <a:lnTo>
                      <a:pt x="71589" y="9145"/>
                    </a:lnTo>
                    <a:lnTo>
                      <a:pt x="7158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5209;p77"/>
            <p:cNvGrpSpPr/>
            <p:nvPr/>
          </p:nvGrpSpPr>
          <p:grpSpPr>
            <a:xfrm>
              <a:off x="4132439" y="3023645"/>
              <a:ext cx="393633" cy="177096"/>
              <a:chOff x="4132439" y="3023645"/>
              <a:chExt cx="393633" cy="177096"/>
            </a:xfrm>
          </p:grpSpPr>
          <p:sp>
            <p:nvSpPr>
              <p:cNvPr id="384" name="Google Shape;5210;p77"/>
              <p:cNvSpPr/>
              <p:nvPr/>
            </p:nvSpPr>
            <p:spPr>
              <a:xfrm>
                <a:off x="4132439" y="3023645"/>
                <a:ext cx="190085" cy="177096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5844" extrusionOk="0">
                    <a:moveTo>
                      <a:pt x="0" y="1"/>
                    </a:moveTo>
                    <a:cubicBezTo>
                      <a:pt x="0" y="5035"/>
                      <a:pt x="2405" y="9521"/>
                      <a:pt x="6124" y="12423"/>
                    </a:cubicBezTo>
                    <a:cubicBezTo>
                      <a:pt x="8932" y="14639"/>
                      <a:pt x="12404" y="15844"/>
                      <a:pt x="15981" y="15844"/>
                    </a:cubicBezTo>
                    <a:lnTo>
                      <a:pt x="17005" y="15844"/>
                    </a:lnTo>
                    <a:lnTo>
                      <a:pt x="17005" y="6962"/>
                    </a:lnTo>
                    <a:lnTo>
                      <a:pt x="15905" y="6962"/>
                    </a:lnTo>
                    <a:cubicBezTo>
                      <a:pt x="12043" y="6962"/>
                      <a:pt x="8822" y="3862"/>
                      <a:pt x="88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211;p77"/>
              <p:cNvSpPr/>
              <p:nvPr/>
            </p:nvSpPr>
            <p:spPr>
              <a:xfrm>
                <a:off x="4318649" y="3101461"/>
                <a:ext cx="207423" cy="99267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8881" extrusionOk="0">
                    <a:moveTo>
                      <a:pt x="0" y="0"/>
                    </a:moveTo>
                    <a:lnTo>
                      <a:pt x="0" y="8880"/>
                    </a:lnTo>
                    <a:lnTo>
                      <a:pt x="18210" y="8880"/>
                    </a:lnTo>
                    <a:lnTo>
                      <a:pt x="18210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5212;p77"/>
            <p:cNvGrpSpPr/>
            <p:nvPr/>
          </p:nvGrpSpPr>
          <p:grpSpPr>
            <a:xfrm>
              <a:off x="3921811" y="3023049"/>
              <a:ext cx="1002397" cy="388943"/>
              <a:chOff x="3921811" y="3023049"/>
              <a:chExt cx="1002397" cy="388943"/>
            </a:xfrm>
          </p:grpSpPr>
          <p:sp>
            <p:nvSpPr>
              <p:cNvPr id="382" name="Google Shape;5213;p77"/>
              <p:cNvSpPr/>
              <p:nvPr/>
            </p:nvSpPr>
            <p:spPr>
              <a:xfrm>
                <a:off x="3921811" y="3023049"/>
                <a:ext cx="403709" cy="388943"/>
              </a:xfrm>
              <a:custGeom>
                <a:avLst/>
                <a:gdLst/>
                <a:ahLst/>
                <a:cxnLst/>
                <a:rect l="l" t="t" r="r" b="b"/>
                <a:pathLst>
                  <a:path w="36118" h="34797" extrusionOk="0">
                    <a:moveTo>
                      <a:pt x="0" y="1"/>
                    </a:moveTo>
                    <a:cubicBezTo>
                      <a:pt x="0" y="152"/>
                      <a:pt x="3" y="301"/>
                      <a:pt x="3" y="452"/>
                    </a:cubicBezTo>
                    <a:cubicBezTo>
                      <a:pt x="245" y="19441"/>
                      <a:pt x="15879" y="34797"/>
                      <a:pt x="35018" y="34797"/>
                    </a:cubicBezTo>
                    <a:lnTo>
                      <a:pt x="36118" y="34797"/>
                    </a:lnTo>
                    <a:lnTo>
                      <a:pt x="36118" y="25652"/>
                    </a:lnTo>
                    <a:lnTo>
                      <a:pt x="34843" y="25652"/>
                    </a:lnTo>
                    <a:lnTo>
                      <a:pt x="34798" y="25632"/>
                    </a:lnTo>
                    <a:cubicBezTo>
                      <a:pt x="20649" y="25575"/>
                      <a:pt x="9181" y="14193"/>
                      <a:pt x="9115" y="123"/>
                    </a:cubicBezTo>
                    <a:cubicBezTo>
                      <a:pt x="9115" y="81"/>
                      <a:pt x="9108" y="42"/>
                      <a:pt x="910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214;p77"/>
              <p:cNvSpPr/>
              <p:nvPr/>
            </p:nvSpPr>
            <p:spPr>
              <a:xfrm>
                <a:off x="4322109" y="3309770"/>
                <a:ext cx="602098" cy="102218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9145" extrusionOk="0">
                    <a:moveTo>
                      <a:pt x="1" y="0"/>
                    </a:moveTo>
                    <a:lnTo>
                      <a:pt x="1" y="9145"/>
                    </a:lnTo>
                    <a:lnTo>
                      <a:pt x="53867" y="9145"/>
                    </a:lnTo>
                    <a:lnTo>
                      <a:pt x="53867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5215;p77"/>
            <p:cNvGrpSpPr/>
            <p:nvPr/>
          </p:nvGrpSpPr>
          <p:grpSpPr>
            <a:xfrm>
              <a:off x="4023645" y="3023049"/>
              <a:ext cx="683032" cy="286722"/>
              <a:chOff x="4023645" y="3023049"/>
              <a:chExt cx="683032" cy="286722"/>
            </a:xfrm>
          </p:grpSpPr>
          <p:sp>
            <p:nvSpPr>
              <p:cNvPr id="380" name="Google Shape;5216;p77"/>
              <p:cNvSpPr/>
              <p:nvPr/>
            </p:nvSpPr>
            <p:spPr>
              <a:xfrm>
                <a:off x="4023645" y="3023049"/>
                <a:ext cx="300664" cy="286524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25634" extrusionOk="0">
                    <a:moveTo>
                      <a:pt x="1" y="1"/>
                    </a:moveTo>
                    <a:cubicBezTo>
                      <a:pt x="1" y="42"/>
                      <a:pt x="4" y="81"/>
                      <a:pt x="4" y="121"/>
                    </a:cubicBezTo>
                    <a:cubicBezTo>
                      <a:pt x="70" y="14193"/>
                      <a:pt x="11538" y="25575"/>
                      <a:pt x="25687" y="25630"/>
                    </a:cubicBezTo>
                    <a:cubicBezTo>
                      <a:pt x="25723" y="25630"/>
                      <a:pt x="25757" y="25634"/>
                      <a:pt x="25792" y="25634"/>
                    </a:cubicBezTo>
                    <a:lnTo>
                      <a:pt x="26899" y="25634"/>
                    </a:lnTo>
                    <a:lnTo>
                      <a:pt x="26899" y="15842"/>
                    </a:lnTo>
                    <a:lnTo>
                      <a:pt x="25768" y="15842"/>
                    </a:lnTo>
                    <a:cubicBezTo>
                      <a:pt x="22191" y="15842"/>
                      <a:pt x="18719" y="14637"/>
                      <a:pt x="15911" y="12423"/>
                    </a:cubicBezTo>
                    <a:cubicBezTo>
                      <a:pt x="12192" y="9521"/>
                      <a:pt x="9787" y="5035"/>
                      <a:pt x="978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217;p77"/>
              <p:cNvSpPr/>
              <p:nvPr/>
            </p:nvSpPr>
            <p:spPr>
              <a:xfrm>
                <a:off x="4314850" y="3200125"/>
                <a:ext cx="391827" cy="109646"/>
              </a:xfrm>
              <a:custGeom>
                <a:avLst/>
                <a:gdLst/>
                <a:ahLst/>
                <a:cxnLst/>
                <a:rect l="l" t="t" r="r" b="b"/>
                <a:pathLst>
                  <a:path w="35055" h="9792" extrusionOk="0">
                    <a:moveTo>
                      <a:pt x="1" y="0"/>
                    </a:moveTo>
                    <a:lnTo>
                      <a:pt x="1" y="88"/>
                    </a:lnTo>
                    <a:lnTo>
                      <a:pt x="1" y="9792"/>
                    </a:lnTo>
                    <a:lnTo>
                      <a:pt x="35054" y="9792"/>
                    </a:lnTo>
                    <a:lnTo>
                      <a:pt x="350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8" name="Google Shape;5218;p77"/>
          <p:cNvGrpSpPr/>
          <p:nvPr/>
        </p:nvGrpSpPr>
        <p:grpSpPr>
          <a:xfrm>
            <a:off x="1618466" y="1498253"/>
            <a:ext cx="713522" cy="688025"/>
            <a:chOff x="1706078" y="2092648"/>
            <a:chExt cx="660913" cy="637296"/>
          </a:xfrm>
        </p:grpSpPr>
        <p:sp>
          <p:nvSpPr>
            <p:cNvPr id="389" name="Google Shape;5219;p77"/>
            <p:cNvSpPr/>
            <p:nvPr/>
          </p:nvSpPr>
          <p:spPr>
            <a:xfrm>
              <a:off x="1745332" y="2158066"/>
              <a:ext cx="571867" cy="571878"/>
            </a:xfrm>
            <a:custGeom>
              <a:avLst/>
              <a:gdLst/>
              <a:ahLst/>
              <a:cxnLst/>
              <a:rect l="l" t="t" r="r" b="b"/>
              <a:pathLst>
                <a:path w="107747" h="107749" extrusionOk="0">
                  <a:moveTo>
                    <a:pt x="53874" y="11565"/>
                  </a:moveTo>
                  <a:cubicBezTo>
                    <a:pt x="77238" y="11565"/>
                    <a:pt x="96182" y="30509"/>
                    <a:pt x="96182" y="53873"/>
                  </a:cubicBezTo>
                  <a:cubicBezTo>
                    <a:pt x="96182" y="77240"/>
                    <a:pt x="77240" y="96182"/>
                    <a:pt x="53874" y="96182"/>
                  </a:cubicBezTo>
                  <a:cubicBezTo>
                    <a:pt x="30507" y="96182"/>
                    <a:pt x="11565" y="77240"/>
                    <a:pt x="11565" y="53873"/>
                  </a:cubicBezTo>
                  <a:cubicBezTo>
                    <a:pt x="11565" y="30509"/>
                    <a:pt x="30507" y="11565"/>
                    <a:pt x="53874" y="11565"/>
                  </a:cubicBezTo>
                  <a:close/>
                  <a:moveTo>
                    <a:pt x="53874" y="1"/>
                  </a:moveTo>
                  <a:cubicBezTo>
                    <a:pt x="24120" y="1"/>
                    <a:pt x="1" y="24120"/>
                    <a:pt x="1" y="53873"/>
                  </a:cubicBezTo>
                  <a:cubicBezTo>
                    <a:pt x="1" y="83626"/>
                    <a:pt x="24120" y="107748"/>
                    <a:pt x="53874" y="107748"/>
                  </a:cubicBezTo>
                  <a:cubicBezTo>
                    <a:pt x="83625" y="107748"/>
                    <a:pt x="107746" y="83626"/>
                    <a:pt x="107746" y="53873"/>
                  </a:cubicBezTo>
                  <a:cubicBezTo>
                    <a:pt x="107746" y="24120"/>
                    <a:pt x="83627" y="1"/>
                    <a:pt x="5387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" name="Google Shape;5220;p77"/>
            <p:cNvGrpSpPr/>
            <p:nvPr/>
          </p:nvGrpSpPr>
          <p:grpSpPr>
            <a:xfrm>
              <a:off x="1706078" y="2092648"/>
              <a:ext cx="660913" cy="575241"/>
              <a:chOff x="1706078" y="2092648"/>
              <a:chExt cx="660913" cy="575241"/>
            </a:xfrm>
          </p:grpSpPr>
          <p:sp>
            <p:nvSpPr>
              <p:cNvPr id="391" name="Google Shape;5221;p77"/>
              <p:cNvSpPr/>
              <p:nvPr/>
            </p:nvSpPr>
            <p:spPr>
              <a:xfrm>
                <a:off x="1938891" y="2092648"/>
                <a:ext cx="192041" cy="353676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extrusionOk="0">
                    <a:moveTo>
                      <a:pt x="18094" y="1"/>
                    </a:moveTo>
                    <a:cubicBezTo>
                      <a:pt x="8801" y="1"/>
                      <a:pt x="1202" y="7552"/>
                      <a:pt x="1202" y="16877"/>
                    </a:cubicBezTo>
                    <a:cubicBezTo>
                      <a:pt x="1202" y="23723"/>
                      <a:pt x="5288" y="29491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3"/>
                      <a:pt x="2404" y="51972"/>
                      <a:pt x="1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79" y="51975"/>
                      <a:pt x="29930" y="48725"/>
                      <a:pt x="25479" y="47040"/>
                    </a:cubicBezTo>
                    <a:cubicBezTo>
                      <a:pt x="22352" y="45966"/>
                      <a:pt x="20316" y="42957"/>
                      <a:pt x="20316" y="39714"/>
                    </a:cubicBezTo>
                    <a:lnTo>
                      <a:pt x="20316" y="39474"/>
                    </a:lnTo>
                    <a:cubicBezTo>
                      <a:pt x="20316" y="36349"/>
                      <a:pt x="22239" y="33578"/>
                      <a:pt x="24998" y="32260"/>
                    </a:cubicBezTo>
                    <a:cubicBezTo>
                      <a:pt x="31250" y="29491"/>
                      <a:pt x="35461" y="22999"/>
                      <a:pt x="34980" y="15676"/>
                    </a:cubicBezTo>
                    <a:cubicBezTo>
                      <a:pt x="34375" y="7376"/>
                      <a:pt x="27644" y="646"/>
                      <a:pt x="19357" y="47"/>
                    </a:cubicBezTo>
                    <a:cubicBezTo>
                      <a:pt x="18933" y="18"/>
                      <a:pt x="18513" y="1"/>
                      <a:pt x="18094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222;p77"/>
              <p:cNvSpPr/>
              <p:nvPr/>
            </p:nvSpPr>
            <p:spPr>
              <a:xfrm>
                <a:off x="1706078" y="2390779"/>
                <a:ext cx="329208" cy="277004"/>
              </a:xfrm>
              <a:custGeom>
                <a:avLst/>
                <a:gdLst/>
                <a:ahLst/>
                <a:cxnLst/>
                <a:rect l="l" t="t" r="r" b="b"/>
                <a:pathLst>
                  <a:path w="62027" h="52191" extrusionOk="0">
                    <a:moveTo>
                      <a:pt x="43872" y="1"/>
                    </a:moveTo>
                    <a:cubicBezTo>
                      <a:pt x="41468" y="4212"/>
                      <a:pt x="40629" y="9019"/>
                      <a:pt x="41353" y="13829"/>
                    </a:cubicBezTo>
                    <a:cubicBezTo>
                      <a:pt x="41946" y="17069"/>
                      <a:pt x="40389" y="20321"/>
                      <a:pt x="37504" y="21878"/>
                    </a:cubicBezTo>
                    <a:lnTo>
                      <a:pt x="37379" y="22004"/>
                    </a:lnTo>
                    <a:cubicBezTo>
                      <a:pt x="36131" y="22712"/>
                      <a:pt x="34723" y="23085"/>
                      <a:pt x="33288" y="23090"/>
                    </a:cubicBezTo>
                    <a:cubicBezTo>
                      <a:pt x="31652" y="23095"/>
                      <a:pt x="30056" y="22587"/>
                      <a:pt x="28724" y="21638"/>
                    </a:cubicBezTo>
                    <a:cubicBezTo>
                      <a:pt x="25815" y="19553"/>
                      <a:pt x="22344" y="18435"/>
                      <a:pt x="18815" y="18435"/>
                    </a:cubicBezTo>
                    <a:cubicBezTo>
                      <a:pt x="15632" y="18435"/>
                      <a:pt x="12399" y="19345"/>
                      <a:pt x="9490" y="21282"/>
                    </a:cubicBezTo>
                    <a:cubicBezTo>
                      <a:pt x="2520" y="25965"/>
                      <a:pt x="1" y="35101"/>
                      <a:pt x="3721" y="42677"/>
                    </a:cubicBezTo>
                    <a:cubicBezTo>
                      <a:pt x="6677" y="48755"/>
                      <a:pt x="12664" y="52191"/>
                      <a:pt x="18840" y="52191"/>
                    </a:cubicBezTo>
                    <a:cubicBezTo>
                      <a:pt x="21707" y="52191"/>
                      <a:pt x="24613" y="51450"/>
                      <a:pt x="27282" y="49890"/>
                    </a:cubicBezTo>
                    <a:cubicBezTo>
                      <a:pt x="33291" y="46525"/>
                      <a:pt x="36303" y="40151"/>
                      <a:pt x="35694" y="33659"/>
                    </a:cubicBezTo>
                    <a:cubicBezTo>
                      <a:pt x="35456" y="30534"/>
                      <a:pt x="37024" y="27407"/>
                      <a:pt x="39783" y="25852"/>
                    </a:cubicBezTo>
                    <a:cubicBezTo>
                      <a:pt x="41044" y="25114"/>
                      <a:pt x="42424" y="24748"/>
                      <a:pt x="43786" y="24748"/>
                    </a:cubicBezTo>
                    <a:cubicBezTo>
                      <a:pt x="45537" y="24748"/>
                      <a:pt x="47261" y="25356"/>
                      <a:pt x="48676" y="26573"/>
                    </a:cubicBezTo>
                    <a:cubicBezTo>
                      <a:pt x="52525" y="29572"/>
                      <a:pt x="57216" y="31255"/>
                      <a:pt x="62026" y="31255"/>
                    </a:cubicBezTo>
                    <a:lnTo>
                      <a:pt x="62026" y="1046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223;p77"/>
              <p:cNvSpPr/>
              <p:nvPr/>
            </p:nvSpPr>
            <p:spPr>
              <a:xfrm>
                <a:off x="2035235" y="2390779"/>
                <a:ext cx="331756" cy="277110"/>
              </a:xfrm>
              <a:custGeom>
                <a:avLst/>
                <a:gdLst/>
                <a:ahLst/>
                <a:cxnLst/>
                <a:rect l="l" t="t" r="r" b="b"/>
                <a:pathLst>
                  <a:path w="62507" h="52211" extrusionOk="0">
                    <a:moveTo>
                      <a:pt x="18030" y="1"/>
                    </a:moveTo>
                    <a:lnTo>
                      <a:pt x="0" y="10461"/>
                    </a:lnTo>
                    <a:lnTo>
                      <a:pt x="0" y="31253"/>
                    </a:lnTo>
                    <a:cubicBezTo>
                      <a:pt x="4807" y="31253"/>
                      <a:pt x="9489" y="29570"/>
                      <a:pt x="13222" y="26570"/>
                    </a:cubicBezTo>
                    <a:cubicBezTo>
                      <a:pt x="15722" y="24434"/>
                      <a:pt x="19307" y="24145"/>
                      <a:pt x="22118" y="25849"/>
                    </a:cubicBezTo>
                    <a:lnTo>
                      <a:pt x="22359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599" y="40389"/>
                      <a:pt x="28964" y="47244"/>
                      <a:pt x="35578" y="50486"/>
                    </a:cubicBezTo>
                    <a:cubicBezTo>
                      <a:pt x="37877" y="51619"/>
                      <a:pt x="40405" y="52210"/>
                      <a:pt x="42968" y="52208"/>
                    </a:cubicBezTo>
                    <a:cubicBezTo>
                      <a:pt x="48435" y="52208"/>
                      <a:pt x="53755" y="49544"/>
                      <a:pt x="56978" y="44840"/>
                    </a:cubicBezTo>
                    <a:cubicBezTo>
                      <a:pt x="62506" y="36540"/>
                      <a:pt x="59862" y="25484"/>
                      <a:pt x="51447" y="20674"/>
                    </a:cubicBezTo>
                    <a:cubicBezTo>
                      <a:pt x="48774" y="19149"/>
                      <a:pt x="45855" y="18413"/>
                      <a:pt x="42983" y="18413"/>
                    </a:cubicBezTo>
                    <a:cubicBezTo>
                      <a:pt x="39520" y="18413"/>
                      <a:pt x="36121" y="19482"/>
                      <a:pt x="33290" y="21523"/>
                    </a:cubicBezTo>
                    <a:cubicBezTo>
                      <a:pt x="30671" y="23429"/>
                      <a:pt x="27161" y="23571"/>
                      <a:pt x="24397" y="21878"/>
                    </a:cubicBezTo>
                    <a:cubicBezTo>
                      <a:pt x="21510" y="20321"/>
                      <a:pt x="19955" y="17069"/>
                      <a:pt x="20549" y="13829"/>
                    </a:cubicBezTo>
                    <a:cubicBezTo>
                      <a:pt x="21272" y="9019"/>
                      <a:pt x="20433" y="4212"/>
                      <a:pt x="1803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4" name="Google Shape;5224;p77"/>
          <p:cNvGrpSpPr/>
          <p:nvPr/>
        </p:nvGrpSpPr>
        <p:grpSpPr>
          <a:xfrm>
            <a:off x="6380325" y="615802"/>
            <a:ext cx="1317459" cy="684168"/>
            <a:chOff x="238125" y="999450"/>
            <a:chExt cx="7140700" cy="3708225"/>
          </a:xfrm>
        </p:grpSpPr>
        <p:sp>
          <p:nvSpPr>
            <p:cNvPr id="395" name="Google Shape;5225;p77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226;p77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227;p77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228;p77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229;p77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230;p77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231;p77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232;p77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233;p77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07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238;p78"/>
          <p:cNvGrpSpPr/>
          <p:nvPr/>
        </p:nvGrpSpPr>
        <p:grpSpPr>
          <a:xfrm>
            <a:off x="791022" y="710108"/>
            <a:ext cx="1636117" cy="1526144"/>
            <a:chOff x="729238" y="1179665"/>
            <a:chExt cx="1636117" cy="1526144"/>
          </a:xfrm>
        </p:grpSpPr>
        <p:grpSp>
          <p:nvGrpSpPr>
            <p:cNvPr id="4" name="Google Shape;5239;p78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104" name="Google Shape;5240;p78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241;p78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242;p78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243;p78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244;p78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245;p78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246;p78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247;p78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248;p78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249;p78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5250;p78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94" name="Google Shape;5251;p78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252;p78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253;p78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254;p78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255;p78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256;p78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257;p78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258;p78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259;p78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260;p78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5261;p78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" name="Google Shape;5262;p78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263;p78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264;p78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265;p78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266;p78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267;p78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268;p78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269;p78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270;p78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271;p78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5272;p78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74" name="Google Shape;5273;p78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274;p78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275;p78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276;p78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277;p78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278;p78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279;p78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280;p78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281;p78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282;p78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5283;p78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64" name="Google Shape;5284;p78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285;p78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286;p78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287;p78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288;p78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289;p78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290;p78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291;p78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292;p78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293;p78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5294;p78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54" name="Google Shape;5295;p78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296;p78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297;p78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298;p78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299;p78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300;p78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301;p78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302;p78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303;p78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304;p78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5305;p78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44" name="Google Shape;5306;p78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307;p78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308;p78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309;p78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310;p78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311;p78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312;p78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313;p78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314;p78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15;p78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5316;p78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34" name="Google Shape;5317;p78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318;p78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319;p78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320;p78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321;p78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322;p78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323;p78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324;p78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325;p78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326;p78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5327;p78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24" name="Google Shape;5328;p78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329;p78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330;p78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331;p78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332;p78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333;p78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34;p78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35;p78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336;p78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337;p78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5338;p78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14" name="Google Shape;5339;p78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340;p78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341;p78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342;p78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43;p78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344;p78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345;p78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346;p78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347;p78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348;p78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" name="Google Shape;5349;p78"/>
          <p:cNvGrpSpPr/>
          <p:nvPr/>
        </p:nvGrpSpPr>
        <p:grpSpPr>
          <a:xfrm>
            <a:off x="2685688" y="729246"/>
            <a:ext cx="1364248" cy="1102133"/>
            <a:chOff x="2623904" y="1198803"/>
            <a:chExt cx="1364248" cy="1102133"/>
          </a:xfrm>
        </p:grpSpPr>
        <p:grpSp>
          <p:nvGrpSpPr>
            <p:cNvPr id="115" name="Google Shape;5350;p78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134" name="Google Shape;5351;p78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352;p78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353;p78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354;p78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355;p78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5356;p78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129" name="Google Shape;5357;p78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358;p78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359;p78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360;p78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361;p78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5362;p78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124" name="Google Shape;5363;p78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364;p78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365;p78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366;p78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367;p78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5368;p78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119" name="Google Shape;5369;p78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370;p78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371;p78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372;p78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373;p78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5374;p78"/>
          <p:cNvGrpSpPr/>
          <p:nvPr/>
        </p:nvGrpSpPr>
        <p:grpSpPr>
          <a:xfrm>
            <a:off x="2675149" y="2188319"/>
            <a:ext cx="1387541" cy="159124"/>
            <a:chOff x="3200660" y="2180272"/>
            <a:chExt cx="2563824" cy="378237"/>
          </a:xfrm>
        </p:grpSpPr>
        <p:sp>
          <p:nvSpPr>
            <p:cNvPr id="140" name="Google Shape;5375;p78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376;p78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377;p78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378;p78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379;p78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380;p78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381;p78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82;p78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83;p78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84;p78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85;p78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86;p78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87;p78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88;p78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89;p78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90;p78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91;p78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92;p78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5393;p78"/>
          <p:cNvGrpSpPr/>
          <p:nvPr/>
        </p:nvGrpSpPr>
        <p:grpSpPr>
          <a:xfrm>
            <a:off x="2671674" y="2466083"/>
            <a:ext cx="1390502" cy="159625"/>
            <a:chOff x="3530150" y="2790075"/>
            <a:chExt cx="1962600" cy="225300"/>
          </a:xfrm>
        </p:grpSpPr>
        <p:sp>
          <p:nvSpPr>
            <p:cNvPr id="159" name="Google Shape;5394;p78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95;p78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5396;p78"/>
          <p:cNvGrpSpPr/>
          <p:nvPr/>
        </p:nvGrpSpPr>
        <p:grpSpPr>
          <a:xfrm>
            <a:off x="2671732" y="2744348"/>
            <a:ext cx="1411629" cy="154175"/>
            <a:chOff x="3558802" y="4011244"/>
            <a:chExt cx="1866000" cy="111600"/>
          </a:xfrm>
        </p:grpSpPr>
        <p:sp>
          <p:nvSpPr>
            <p:cNvPr id="162" name="Google Shape;5397;p78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98;p78"/>
            <p:cNvSpPr/>
            <p:nvPr/>
          </p:nvSpPr>
          <p:spPr>
            <a:xfrm rot="5400000" flipH="1">
              <a:off x="4157232" y="3412894"/>
              <a:ext cx="111600" cy="13083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5399;p78"/>
          <p:cNvGrpSpPr/>
          <p:nvPr/>
        </p:nvGrpSpPr>
        <p:grpSpPr>
          <a:xfrm>
            <a:off x="2672019" y="1949918"/>
            <a:ext cx="1383503" cy="119761"/>
            <a:chOff x="3465975" y="2270258"/>
            <a:chExt cx="1986364" cy="171947"/>
          </a:xfrm>
        </p:grpSpPr>
        <p:sp>
          <p:nvSpPr>
            <p:cNvPr id="165" name="Google Shape;5400;p78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01;p78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02;p78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03;p78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04;p78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05;p78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6;p78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07;p78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5408;p78"/>
          <p:cNvGrpSpPr/>
          <p:nvPr/>
        </p:nvGrpSpPr>
        <p:grpSpPr>
          <a:xfrm>
            <a:off x="2683027" y="3313691"/>
            <a:ext cx="1369531" cy="195460"/>
            <a:chOff x="723300" y="4253549"/>
            <a:chExt cx="2276482" cy="324900"/>
          </a:xfrm>
        </p:grpSpPr>
        <p:sp>
          <p:nvSpPr>
            <p:cNvPr id="174" name="Google Shape;5409;p78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10;p78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11;p78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12;p78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13;p78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5414;p78"/>
          <p:cNvGrpSpPr/>
          <p:nvPr/>
        </p:nvGrpSpPr>
        <p:grpSpPr>
          <a:xfrm>
            <a:off x="2672587" y="3014932"/>
            <a:ext cx="1389066" cy="180119"/>
            <a:chOff x="705948" y="3788465"/>
            <a:chExt cx="2308953" cy="299400"/>
          </a:xfrm>
        </p:grpSpPr>
        <p:sp>
          <p:nvSpPr>
            <p:cNvPr id="180" name="Google Shape;5415;p78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16;p78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7;p78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18;p78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19;p78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5420;p78"/>
          <p:cNvGrpSpPr/>
          <p:nvPr/>
        </p:nvGrpSpPr>
        <p:grpSpPr>
          <a:xfrm>
            <a:off x="4269578" y="1618886"/>
            <a:ext cx="1433821" cy="191501"/>
            <a:chOff x="4273350" y="2088443"/>
            <a:chExt cx="1433821" cy="191501"/>
          </a:xfrm>
        </p:grpSpPr>
        <p:grpSp>
          <p:nvGrpSpPr>
            <p:cNvPr id="186" name="Google Shape;5421;p78"/>
            <p:cNvGrpSpPr/>
            <p:nvPr/>
          </p:nvGrpSpPr>
          <p:grpSpPr>
            <a:xfrm>
              <a:off x="4273350" y="2088443"/>
              <a:ext cx="1433821" cy="0"/>
              <a:chOff x="5224975" y="2962250"/>
              <a:chExt cx="1544400" cy="0"/>
            </a:xfrm>
          </p:grpSpPr>
          <p:cxnSp>
            <p:nvCxnSpPr>
              <p:cNvPr id="190" name="Google Shape;5422;p78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5423;p78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87" name="Google Shape;5424;p78"/>
            <p:cNvGrpSpPr/>
            <p:nvPr/>
          </p:nvGrpSpPr>
          <p:grpSpPr>
            <a:xfrm>
              <a:off x="4273350" y="2279944"/>
              <a:ext cx="1433821" cy="0"/>
              <a:chOff x="5224975" y="2962250"/>
              <a:chExt cx="1544400" cy="0"/>
            </a:xfrm>
          </p:grpSpPr>
          <p:cxnSp>
            <p:nvCxnSpPr>
              <p:cNvPr id="188" name="Google Shape;5425;p78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5426;p78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7994A9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192" name="Google Shape;5427;p78"/>
          <p:cNvGrpSpPr/>
          <p:nvPr/>
        </p:nvGrpSpPr>
        <p:grpSpPr>
          <a:xfrm>
            <a:off x="2720525" y="3627790"/>
            <a:ext cx="1304609" cy="294074"/>
            <a:chOff x="2658741" y="4097347"/>
            <a:chExt cx="1304609" cy="294074"/>
          </a:xfrm>
        </p:grpSpPr>
        <p:grpSp>
          <p:nvGrpSpPr>
            <p:cNvPr id="193" name="Google Shape;5428;p78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206" name="Google Shape;5429;p78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430;p78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5431;p78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204" name="Google Shape;5432;p7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433;p7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5434;p78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202" name="Google Shape;5435;p7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436;p7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5437;p78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200" name="Google Shape;5438;p7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439;p7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5440;p78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198" name="Google Shape;5441;p78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442;p78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" name="Google Shape;5443;p78"/>
          <p:cNvGrpSpPr/>
          <p:nvPr/>
        </p:nvGrpSpPr>
        <p:grpSpPr>
          <a:xfrm>
            <a:off x="4271133" y="706484"/>
            <a:ext cx="1430711" cy="751237"/>
            <a:chOff x="5159450" y="1919950"/>
            <a:chExt cx="1541050" cy="862500"/>
          </a:xfrm>
        </p:grpSpPr>
        <p:sp>
          <p:nvSpPr>
            <p:cNvPr id="209" name="Google Shape;5444;p78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sp>
        <p:grpSp>
          <p:nvGrpSpPr>
            <p:cNvPr id="210" name="Google Shape;5445;p78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211" name="Google Shape;5446;p78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5447;p78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5448;p78"/>
          <p:cNvGrpSpPr/>
          <p:nvPr/>
        </p:nvGrpSpPr>
        <p:grpSpPr>
          <a:xfrm>
            <a:off x="4319270" y="1970254"/>
            <a:ext cx="1334436" cy="967914"/>
            <a:chOff x="4294923" y="2439811"/>
            <a:chExt cx="1334436" cy="967914"/>
          </a:xfrm>
        </p:grpSpPr>
        <p:grpSp>
          <p:nvGrpSpPr>
            <p:cNvPr id="214" name="Google Shape;5449;p78"/>
            <p:cNvGrpSpPr/>
            <p:nvPr/>
          </p:nvGrpSpPr>
          <p:grpSpPr>
            <a:xfrm>
              <a:off x="4960455" y="2469658"/>
              <a:ext cx="668904" cy="885524"/>
              <a:chOff x="4960455" y="2469658"/>
              <a:chExt cx="668904" cy="885524"/>
            </a:xfrm>
          </p:grpSpPr>
          <p:sp>
            <p:nvSpPr>
              <p:cNvPr id="223" name="Google Shape;5450;p78"/>
              <p:cNvSpPr/>
              <p:nvPr/>
            </p:nvSpPr>
            <p:spPr>
              <a:xfrm>
                <a:off x="4960455" y="3257057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451;p78"/>
              <p:cNvSpPr/>
              <p:nvPr/>
            </p:nvSpPr>
            <p:spPr>
              <a:xfrm>
                <a:off x="4960455" y="309958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1" y="6285"/>
                    </a:lnTo>
                    <a:lnTo>
                      <a:pt x="42851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452;p78"/>
              <p:cNvSpPr/>
              <p:nvPr/>
            </p:nvSpPr>
            <p:spPr>
              <a:xfrm>
                <a:off x="4960455" y="2942094"/>
                <a:ext cx="66890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1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1" y="6286"/>
                    </a:lnTo>
                    <a:lnTo>
                      <a:pt x="42851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453;p78"/>
              <p:cNvSpPr/>
              <p:nvPr/>
            </p:nvSpPr>
            <p:spPr>
              <a:xfrm>
                <a:off x="4960455" y="2784621"/>
                <a:ext cx="618094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9596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9596" y="6285"/>
                    </a:lnTo>
                    <a:lnTo>
                      <a:pt x="39596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454;p78"/>
              <p:cNvSpPr/>
              <p:nvPr/>
            </p:nvSpPr>
            <p:spPr>
              <a:xfrm>
                <a:off x="4960455" y="2627131"/>
                <a:ext cx="516519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7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33089" y="6286"/>
                    </a:lnTo>
                    <a:lnTo>
                      <a:pt x="3308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455;p78"/>
              <p:cNvSpPr/>
              <p:nvPr/>
            </p:nvSpPr>
            <p:spPr>
              <a:xfrm>
                <a:off x="4960455" y="2469658"/>
                <a:ext cx="313293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0" h="6283" extrusionOk="0">
                    <a:moveTo>
                      <a:pt x="0" y="1"/>
                    </a:moveTo>
                    <a:lnTo>
                      <a:pt x="0" y="6283"/>
                    </a:lnTo>
                    <a:lnTo>
                      <a:pt x="20069" y="6283"/>
                    </a:lnTo>
                    <a:lnTo>
                      <a:pt x="20069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5456;p78"/>
            <p:cNvGrpSpPr/>
            <p:nvPr/>
          </p:nvGrpSpPr>
          <p:grpSpPr>
            <a:xfrm>
              <a:off x="4294923" y="2469658"/>
              <a:ext cx="668951" cy="885524"/>
              <a:chOff x="4294923" y="2469658"/>
              <a:chExt cx="668951" cy="885524"/>
            </a:xfrm>
          </p:grpSpPr>
          <p:sp>
            <p:nvSpPr>
              <p:cNvPr id="217" name="Google Shape;5457;p78"/>
              <p:cNvSpPr/>
              <p:nvPr/>
            </p:nvSpPr>
            <p:spPr>
              <a:xfrm>
                <a:off x="4294923" y="3257057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458;p78"/>
              <p:cNvSpPr/>
              <p:nvPr/>
            </p:nvSpPr>
            <p:spPr>
              <a:xfrm>
                <a:off x="4294923" y="309958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42854" y="6285"/>
                    </a:lnTo>
                    <a:lnTo>
                      <a:pt x="42854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459;p78"/>
              <p:cNvSpPr/>
              <p:nvPr/>
            </p:nvSpPr>
            <p:spPr>
              <a:xfrm>
                <a:off x="4294923" y="2942094"/>
                <a:ext cx="668951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42854" h="6286" extrusionOk="0">
                    <a:moveTo>
                      <a:pt x="0" y="1"/>
                    </a:moveTo>
                    <a:lnTo>
                      <a:pt x="0" y="6286"/>
                    </a:lnTo>
                    <a:lnTo>
                      <a:pt x="42854" y="6286"/>
                    </a:lnTo>
                    <a:lnTo>
                      <a:pt x="4285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460;p78"/>
              <p:cNvSpPr/>
              <p:nvPr/>
            </p:nvSpPr>
            <p:spPr>
              <a:xfrm>
                <a:off x="4447355" y="2784621"/>
                <a:ext cx="516519" cy="98124"/>
              </a:xfrm>
              <a:custGeom>
                <a:avLst/>
                <a:gdLst/>
                <a:ahLst/>
                <a:cxnLst/>
                <a:rect l="l" t="t" r="r" b="b"/>
                <a:pathLst>
                  <a:path w="33089" h="6286" extrusionOk="0">
                    <a:moveTo>
                      <a:pt x="0" y="0"/>
                    </a:moveTo>
                    <a:lnTo>
                      <a:pt x="0" y="6285"/>
                    </a:lnTo>
                    <a:lnTo>
                      <a:pt x="33089" y="6285"/>
                    </a:lnTo>
                    <a:lnTo>
                      <a:pt x="3308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461;p78"/>
              <p:cNvSpPr/>
              <p:nvPr/>
            </p:nvSpPr>
            <p:spPr>
              <a:xfrm>
                <a:off x="4548960" y="2627131"/>
                <a:ext cx="414914" cy="98140"/>
              </a:xfrm>
              <a:custGeom>
                <a:avLst/>
                <a:gdLst/>
                <a:ahLst/>
                <a:cxnLst/>
                <a:rect l="l" t="t" r="r" b="b"/>
                <a:pathLst>
                  <a:path w="26580" h="6287" extrusionOk="0">
                    <a:moveTo>
                      <a:pt x="1" y="1"/>
                    </a:moveTo>
                    <a:lnTo>
                      <a:pt x="1" y="6286"/>
                    </a:lnTo>
                    <a:lnTo>
                      <a:pt x="26580" y="6286"/>
                    </a:lnTo>
                    <a:lnTo>
                      <a:pt x="2658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462;p78"/>
              <p:cNvSpPr/>
              <p:nvPr/>
            </p:nvSpPr>
            <p:spPr>
              <a:xfrm>
                <a:off x="4650534" y="2469658"/>
                <a:ext cx="313340" cy="98078"/>
              </a:xfrm>
              <a:custGeom>
                <a:avLst/>
                <a:gdLst/>
                <a:ahLst/>
                <a:cxnLst/>
                <a:rect l="l" t="t" r="r" b="b"/>
                <a:pathLst>
                  <a:path w="20073" h="6283" extrusionOk="0">
                    <a:moveTo>
                      <a:pt x="1" y="1"/>
                    </a:moveTo>
                    <a:lnTo>
                      <a:pt x="1" y="6283"/>
                    </a:lnTo>
                    <a:lnTo>
                      <a:pt x="20073" y="6283"/>
                    </a:lnTo>
                    <a:lnTo>
                      <a:pt x="20073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5463;p78"/>
            <p:cNvSpPr/>
            <p:nvPr/>
          </p:nvSpPr>
          <p:spPr>
            <a:xfrm>
              <a:off x="4963437" y="2439811"/>
              <a:ext cx="16" cy="967914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5464;p78"/>
          <p:cNvGrpSpPr/>
          <p:nvPr/>
        </p:nvGrpSpPr>
        <p:grpSpPr>
          <a:xfrm>
            <a:off x="4305474" y="3024699"/>
            <a:ext cx="1430949" cy="897289"/>
            <a:chOff x="4351371" y="3547942"/>
            <a:chExt cx="1345130" cy="843475"/>
          </a:xfrm>
        </p:grpSpPr>
        <p:grpSp>
          <p:nvGrpSpPr>
            <p:cNvPr id="230" name="Google Shape;5465;p78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240" name="Google Shape;5466;p78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1" name="Google Shape;5467;p78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1" name="Google Shape;5468;p78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238" name="Google Shape;5469;p78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9" name="Google Shape;5470;p78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2" name="Google Shape;5471;p78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236" name="Google Shape;5472;p78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7" name="Google Shape;5473;p78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" name="Google Shape;5474;p78"/>
            <p:cNvGrpSpPr/>
            <p:nvPr/>
          </p:nvGrpSpPr>
          <p:grpSpPr>
            <a:xfrm>
              <a:off x="4735238" y="3547942"/>
              <a:ext cx="462839" cy="181500"/>
              <a:chOff x="4735238" y="3547942"/>
              <a:chExt cx="462839" cy="181500"/>
            </a:xfrm>
          </p:grpSpPr>
          <p:sp>
            <p:nvSpPr>
              <p:cNvPr id="234" name="Google Shape;5475;p78"/>
              <p:cNvSpPr/>
              <p:nvPr/>
            </p:nvSpPr>
            <p:spPr>
              <a:xfrm rot="10800000">
                <a:off x="4786477" y="3547942"/>
                <a:ext cx="411600" cy="181500"/>
              </a:xfrm>
              <a:prstGeom prst="rect">
                <a:avLst/>
              </a:pr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5" name="Google Shape;5476;p78"/>
              <p:cNvCxnSpPr/>
              <p:nvPr/>
            </p:nvCxnSpPr>
            <p:spPr>
              <a:xfrm>
                <a:off x="4735238" y="3636872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42" name="Google Shape;5477;p78"/>
          <p:cNvGrpSpPr/>
          <p:nvPr/>
        </p:nvGrpSpPr>
        <p:grpSpPr>
          <a:xfrm>
            <a:off x="7481831" y="1960023"/>
            <a:ext cx="1020955" cy="928853"/>
            <a:chOff x="926675" y="238125"/>
            <a:chExt cx="5755100" cy="5232975"/>
          </a:xfrm>
        </p:grpSpPr>
        <p:sp>
          <p:nvSpPr>
            <p:cNvPr id="243" name="Google Shape;5478;p78"/>
            <p:cNvSpPr/>
            <p:nvPr/>
          </p:nvSpPr>
          <p:spPr>
            <a:xfrm>
              <a:off x="2235475" y="2161100"/>
              <a:ext cx="3138650" cy="1012350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479;p78"/>
            <p:cNvSpPr/>
            <p:nvPr/>
          </p:nvSpPr>
          <p:spPr>
            <a:xfrm>
              <a:off x="2825775" y="238125"/>
              <a:ext cx="1961900" cy="1850225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480;p78"/>
            <p:cNvSpPr/>
            <p:nvPr/>
          </p:nvSpPr>
          <p:spPr>
            <a:xfrm>
              <a:off x="926675" y="4357100"/>
              <a:ext cx="5755100" cy="1114000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481;p78"/>
            <p:cNvSpPr/>
            <p:nvPr/>
          </p:nvSpPr>
          <p:spPr>
            <a:xfrm>
              <a:off x="1621700" y="3256600"/>
              <a:ext cx="4370050" cy="1006950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5482;p78"/>
          <p:cNvGrpSpPr/>
          <p:nvPr/>
        </p:nvGrpSpPr>
        <p:grpSpPr>
          <a:xfrm>
            <a:off x="789205" y="2358758"/>
            <a:ext cx="1695374" cy="1560837"/>
            <a:chOff x="727421" y="2828315"/>
            <a:chExt cx="1695374" cy="1560837"/>
          </a:xfrm>
        </p:grpSpPr>
        <p:grpSp>
          <p:nvGrpSpPr>
            <p:cNvPr id="248" name="Google Shape;5483;p78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306" name="Google Shape;5484;p78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5485;p78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3E7E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9" name="Google Shape;5486;p78"/>
            <p:cNvGrpSpPr/>
            <p:nvPr/>
          </p:nvGrpSpPr>
          <p:grpSpPr>
            <a:xfrm>
              <a:off x="819108" y="2882501"/>
              <a:ext cx="1556791" cy="1426186"/>
              <a:chOff x="819108" y="2882501"/>
              <a:chExt cx="1556791" cy="1426186"/>
            </a:xfrm>
          </p:grpSpPr>
          <p:grpSp>
            <p:nvGrpSpPr>
              <p:cNvPr id="250" name="Google Shape;5487;p78"/>
              <p:cNvGrpSpPr/>
              <p:nvPr/>
            </p:nvGrpSpPr>
            <p:grpSpPr>
              <a:xfrm>
                <a:off x="819108" y="2882501"/>
                <a:ext cx="103104" cy="1426186"/>
                <a:chOff x="4674013" y="3100904"/>
                <a:chExt cx="122758" cy="1698043"/>
              </a:xfrm>
            </p:grpSpPr>
            <p:sp>
              <p:nvSpPr>
                <p:cNvPr id="299" name="Google Shape;5488;p78"/>
                <p:cNvSpPr/>
                <p:nvPr/>
              </p:nvSpPr>
              <p:spPr>
                <a:xfrm>
                  <a:off x="46740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489;p78"/>
                <p:cNvSpPr/>
                <p:nvPr/>
              </p:nvSpPr>
              <p:spPr>
                <a:xfrm>
                  <a:off x="46740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490;p78"/>
                <p:cNvSpPr/>
                <p:nvPr/>
              </p:nvSpPr>
              <p:spPr>
                <a:xfrm>
                  <a:off x="46740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491;p78"/>
                <p:cNvSpPr/>
                <p:nvPr/>
              </p:nvSpPr>
              <p:spPr>
                <a:xfrm>
                  <a:off x="46740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492;p78"/>
                <p:cNvSpPr/>
                <p:nvPr/>
              </p:nvSpPr>
              <p:spPr>
                <a:xfrm>
                  <a:off x="46740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493;p78"/>
                <p:cNvSpPr/>
                <p:nvPr/>
              </p:nvSpPr>
              <p:spPr>
                <a:xfrm>
                  <a:off x="46740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494;p78"/>
                <p:cNvSpPr/>
                <p:nvPr/>
              </p:nvSpPr>
              <p:spPr>
                <a:xfrm>
                  <a:off x="46740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" name="Google Shape;5495;p78"/>
              <p:cNvGrpSpPr/>
              <p:nvPr/>
            </p:nvGrpSpPr>
            <p:grpSpPr>
              <a:xfrm>
                <a:off x="1062475" y="2882501"/>
                <a:ext cx="103104" cy="1426186"/>
                <a:chOff x="4940438" y="3100904"/>
                <a:chExt cx="122758" cy="1698043"/>
              </a:xfrm>
            </p:grpSpPr>
            <p:sp>
              <p:nvSpPr>
                <p:cNvPr id="292" name="Google Shape;5496;p78"/>
                <p:cNvSpPr/>
                <p:nvPr/>
              </p:nvSpPr>
              <p:spPr>
                <a:xfrm>
                  <a:off x="4940438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497;p78"/>
                <p:cNvSpPr/>
                <p:nvPr/>
              </p:nvSpPr>
              <p:spPr>
                <a:xfrm>
                  <a:off x="4940438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498;p78"/>
                <p:cNvSpPr/>
                <p:nvPr/>
              </p:nvSpPr>
              <p:spPr>
                <a:xfrm>
                  <a:off x="4940438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499;p78"/>
                <p:cNvSpPr/>
                <p:nvPr/>
              </p:nvSpPr>
              <p:spPr>
                <a:xfrm>
                  <a:off x="4940438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500;p78"/>
                <p:cNvSpPr/>
                <p:nvPr/>
              </p:nvSpPr>
              <p:spPr>
                <a:xfrm>
                  <a:off x="4940438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501;p78"/>
                <p:cNvSpPr/>
                <p:nvPr/>
              </p:nvSpPr>
              <p:spPr>
                <a:xfrm>
                  <a:off x="4940438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502;p78"/>
                <p:cNvSpPr/>
                <p:nvPr/>
              </p:nvSpPr>
              <p:spPr>
                <a:xfrm>
                  <a:off x="4940438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2" name="Google Shape;5503;p78"/>
              <p:cNvGrpSpPr/>
              <p:nvPr/>
            </p:nvGrpSpPr>
            <p:grpSpPr>
              <a:xfrm>
                <a:off x="1299324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285" name="Google Shape;5504;p78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505;p78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506;p78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507;p78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508;p78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509;p78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510;p78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3" name="Google Shape;5511;p78"/>
              <p:cNvGrpSpPr/>
              <p:nvPr/>
            </p:nvGrpSpPr>
            <p:grpSpPr>
              <a:xfrm>
                <a:off x="1786057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278" name="Google Shape;5512;p78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513;p78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514;p78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515;p78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516;p78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517;p78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518;p78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4" name="Google Shape;5519;p78"/>
              <p:cNvGrpSpPr/>
              <p:nvPr/>
            </p:nvGrpSpPr>
            <p:grpSpPr>
              <a:xfrm>
                <a:off x="2029422" y="2882501"/>
                <a:ext cx="103104" cy="1426186"/>
                <a:chOff x="6805413" y="3100904"/>
                <a:chExt cx="122758" cy="1698043"/>
              </a:xfrm>
            </p:grpSpPr>
            <p:sp>
              <p:nvSpPr>
                <p:cNvPr id="271" name="Google Shape;5520;p78"/>
                <p:cNvSpPr/>
                <p:nvPr/>
              </p:nvSpPr>
              <p:spPr>
                <a:xfrm>
                  <a:off x="680541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521;p78"/>
                <p:cNvSpPr/>
                <p:nvPr/>
              </p:nvSpPr>
              <p:spPr>
                <a:xfrm>
                  <a:off x="680541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522;p78"/>
                <p:cNvSpPr/>
                <p:nvPr/>
              </p:nvSpPr>
              <p:spPr>
                <a:xfrm>
                  <a:off x="680541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523;p78"/>
                <p:cNvSpPr/>
                <p:nvPr/>
              </p:nvSpPr>
              <p:spPr>
                <a:xfrm>
                  <a:off x="680541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524;p78"/>
                <p:cNvSpPr/>
                <p:nvPr/>
              </p:nvSpPr>
              <p:spPr>
                <a:xfrm>
                  <a:off x="680541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525;p78"/>
                <p:cNvSpPr/>
                <p:nvPr/>
              </p:nvSpPr>
              <p:spPr>
                <a:xfrm>
                  <a:off x="680541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526;p78"/>
                <p:cNvSpPr/>
                <p:nvPr/>
              </p:nvSpPr>
              <p:spPr>
                <a:xfrm>
                  <a:off x="680541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" name="Google Shape;5527;p78"/>
              <p:cNvGrpSpPr/>
              <p:nvPr/>
            </p:nvGrpSpPr>
            <p:grpSpPr>
              <a:xfrm>
                <a:off x="2272795" y="2882501"/>
                <a:ext cx="103104" cy="1426186"/>
                <a:chOff x="5206863" y="3100904"/>
                <a:chExt cx="122758" cy="1698043"/>
              </a:xfrm>
            </p:grpSpPr>
            <p:sp>
              <p:nvSpPr>
                <p:cNvPr id="264" name="Google Shape;5528;p78"/>
                <p:cNvSpPr/>
                <p:nvPr/>
              </p:nvSpPr>
              <p:spPr>
                <a:xfrm>
                  <a:off x="5206863" y="3100904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529;p78"/>
                <p:cNvSpPr/>
                <p:nvPr/>
              </p:nvSpPr>
              <p:spPr>
                <a:xfrm>
                  <a:off x="5206863" y="3363453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530;p78"/>
                <p:cNvSpPr/>
                <p:nvPr/>
              </p:nvSpPr>
              <p:spPr>
                <a:xfrm>
                  <a:off x="5206863" y="3625992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531;p78"/>
                <p:cNvSpPr/>
                <p:nvPr/>
              </p:nvSpPr>
              <p:spPr>
                <a:xfrm>
                  <a:off x="5206863" y="3888561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532;p78"/>
                <p:cNvSpPr/>
                <p:nvPr/>
              </p:nvSpPr>
              <p:spPr>
                <a:xfrm>
                  <a:off x="5206863" y="4151100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533;p78"/>
                <p:cNvSpPr/>
                <p:nvPr/>
              </p:nvSpPr>
              <p:spPr>
                <a:xfrm>
                  <a:off x="5206863" y="4413650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534;p78"/>
                <p:cNvSpPr/>
                <p:nvPr/>
              </p:nvSpPr>
              <p:spPr>
                <a:xfrm>
                  <a:off x="5206863" y="4676209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6" name="Google Shape;5535;p78"/>
              <p:cNvGrpSpPr/>
              <p:nvPr/>
            </p:nvGrpSpPr>
            <p:grpSpPr>
              <a:xfrm>
                <a:off x="1542694" y="2882501"/>
                <a:ext cx="103104" cy="1426186"/>
                <a:chOff x="6006138" y="3143629"/>
                <a:chExt cx="122758" cy="1698043"/>
              </a:xfrm>
            </p:grpSpPr>
            <p:sp>
              <p:nvSpPr>
                <p:cNvPr id="257" name="Google Shape;5536;p78"/>
                <p:cNvSpPr/>
                <p:nvPr/>
              </p:nvSpPr>
              <p:spPr>
                <a:xfrm>
                  <a:off x="6006138" y="3143629"/>
                  <a:ext cx="12275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0" extrusionOk="0">
                      <a:moveTo>
                        <a:pt x="6191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1" y="12379"/>
                      </a:cubicBezTo>
                      <a:cubicBezTo>
                        <a:pt x="9610" y="12379"/>
                        <a:pt x="12381" y="9608"/>
                        <a:pt x="12381" y="6190"/>
                      </a:cubicBezTo>
                      <a:cubicBezTo>
                        <a:pt x="12381" y="2772"/>
                        <a:pt x="9610" y="1"/>
                        <a:pt x="6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537;p78"/>
                <p:cNvSpPr/>
                <p:nvPr/>
              </p:nvSpPr>
              <p:spPr>
                <a:xfrm>
                  <a:off x="6006138" y="3406178"/>
                  <a:ext cx="12275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1" h="12381" extrusionOk="0">
                      <a:moveTo>
                        <a:pt x="6191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10"/>
                        <a:pt x="2771" y="12381"/>
                        <a:pt x="6191" y="12381"/>
                      </a:cubicBezTo>
                      <a:cubicBezTo>
                        <a:pt x="9610" y="12381"/>
                        <a:pt x="12381" y="9610"/>
                        <a:pt x="12381" y="6191"/>
                      </a:cubicBezTo>
                      <a:cubicBezTo>
                        <a:pt x="12381" y="2771"/>
                        <a:pt x="9610" y="0"/>
                        <a:pt x="61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538;p78"/>
                <p:cNvSpPr/>
                <p:nvPr/>
              </p:nvSpPr>
              <p:spPr>
                <a:xfrm>
                  <a:off x="6006138" y="3668717"/>
                  <a:ext cx="122738" cy="12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2" extrusionOk="0">
                      <a:moveTo>
                        <a:pt x="6190" y="1"/>
                      </a:moveTo>
                      <a:cubicBezTo>
                        <a:pt x="2771" y="1"/>
                        <a:pt x="0" y="2774"/>
                        <a:pt x="0" y="6192"/>
                      </a:cubicBezTo>
                      <a:cubicBezTo>
                        <a:pt x="0" y="9610"/>
                        <a:pt x="2771" y="12381"/>
                        <a:pt x="6190" y="12381"/>
                      </a:cubicBezTo>
                      <a:cubicBezTo>
                        <a:pt x="9608" y="12381"/>
                        <a:pt x="12379" y="9610"/>
                        <a:pt x="12379" y="6192"/>
                      </a:cubicBezTo>
                      <a:cubicBezTo>
                        <a:pt x="12379" y="2774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539;p78"/>
                <p:cNvSpPr/>
                <p:nvPr/>
              </p:nvSpPr>
              <p:spPr>
                <a:xfrm>
                  <a:off x="6006138" y="3931286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540;p78"/>
                <p:cNvSpPr/>
                <p:nvPr/>
              </p:nvSpPr>
              <p:spPr>
                <a:xfrm>
                  <a:off x="6006138" y="4193825"/>
                  <a:ext cx="122738" cy="12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0" extrusionOk="0">
                      <a:moveTo>
                        <a:pt x="6190" y="1"/>
                      </a:moveTo>
                      <a:cubicBezTo>
                        <a:pt x="2771" y="1"/>
                        <a:pt x="0" y="2772"/>
                        <a:pt x="0" y="6190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90"/>
                      </a:cubicBezTo>
                      <a:cubicBezTo>
                        <a:pt x="12379" y="2772"/>
                        <a:pt x="9608" y="1"/>
                        <a:pt x="619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541;p78"/>
                <p:cNvSpPr/>
                <p:nvPr/>
              </p:nvSpPr>
              <p:spPr>
                <a:xfrm>
                  <a:off x="6006138" y="4456375"/>
                  <a:ext cx="122738" cy="12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81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91"/>
                      </a:cubicBezTo>
                      <a:cubicBezTo>
                        <a:pt x="0" y="9609"/>
                        <a:pt x="2771" y="12380"/>
                        <a:pt x="6190" y="12380"/>
                      </a:cubicBezTo>
                      <a:cubicBezTo>
                        <a:pt x="9608" y="12380"/>
                        <a:pt x="12379" y="9609"/>
                        <a:pt x="12379" y="6191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542;p78"/>
                <p:cNvSpPr/>
                <p:nvPr/>
              </p:nvSpPr>
              <p:spPr>
                <a:xfrm>
                  <a:off x="6006138" y="4718934"/>
                  <a:ext cx="122738" cy="1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12379" extrusionOk="0">
                      <a:moveTo>
                        <a:pt x="6190" y="0"/>
                      </a:moveTo>
                      <a:cubicBezTo>
                        <a:pt x="2771" y="0"/>
                        <a:pt x="0" y="2771"/>
                        <a:pt x="0" y="6189"/>
                      </a:cubicBezTo>
                      <a:cubicBezTo>
                        <a:pt x="0" y="9608"/>
                        <a:pt x="2771" y="12379"/>
                        <a:pt x="6190" y="12379"/>
                      </a:cubicBezTo>
                      <a:cubicBezTo>
                        <a:pt x="9608" y="12379"/>
                        <a:pt x="12379" y="9608"/>
                        <a:pt x="12379" y="6189"/>
                      </a:cubicBezTo>
                      <a:cubicBezTo>
                        <a:pt x="12379" y="2771"/>
                        <a:pt x="9608" y="0"/>
                        <a:pt x="619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8" name="Google Shape;5543;p78"/>
          <p:cNvGrpSpPr/>
          <p:nvPr/>
        </p:nvGrpSpPr>
        <p:grpSpPr>
          <a:xfrm>
            <a:off x="5745256" y="3048480"/>
            <a:ext cx="2749952" cy="870677"/>
            <a:chOff x="238125" y="1725700"/>
            <a:chExt cx="7139025" cy="2260325"/>
          </a:xfrm>
        </p:grpSpPr>
        <p:sp>
          <p:nvSpPr>
            <p:cNvPr id="309" name="Google Shape;5544;p78"/>
            <p:cNvSpPr/>
            <p:nvPr/>
          </p:nvSpPr>
          <p:spPr>
            <a:xfrm>
              <a:off x="238125" y="1741950"/>
              <a:ext cx="6506150" cy="2228050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solidFill>
              <a:srgbClr val="E3E9ED">
                <a:alpha val="4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545;p78"/>
            <p:cNvSpPr/>
            <p:nvPr/>
          </p:nvSpPr>
          <p:spPr>
            <a:xfrm>
              <a:off x="2480475" y="2435950"/>
              <a:ext cx="438500" cy="841400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546;p78"/>
            <p:cNvSpPr/>
            <p:nvPr/>
          </p:nvSpPr>
          <p:spPr>
            <a:xfrm>
              <a:off x="3663250" y="2219875"/>
              <a:ext cx="607450" cy="1272525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547;p78"/>
            <p:cNvSpPr/>
            <p:nvPr/>
          </p:nvSpPr>
          <p:spPr>
            <a:xfrm>
              <a:off x="4999700" y="1973525"/>
              <a:ext cx="820500" cy="1764350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548;p78"/>
            <p:cNvSpPr/>
            <p:nvPr/>
          </p:nvSpPr>
          <p:spPr>
            <a:xfrm>
              <a:off x="6838275" y="1725700"/>
              <a:ext cx="150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549;p78"/>
            <p:cNvSpPr/>
            <p:nvPr/>
          </p:nvSpPr>
          <p:spPr>
            <a:xfrm>
              <a:off x="6838400" y="3986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550;p78"/>
            <p:cNvSpPr/>
            <p:nvPr/>
          </p:nvSpPr>
          <p:spPr>
            <a:xfrm>
              <a:off x="6744250" y="3969975"/>
              <a:ext cx="94175" cy="16050"/>
            </a:xfrm>
            <a:custGeom>
              <a:avLst/>
              <a:gdLst/>
              <a:ahLst/>
              <a:cxnLst/>
              <a:rect l="l" t="t" r="r" b="b"/>
              <a:pathLst>
                <a:path w="3767" h="642" extrusionOk="0">
                  <a:moveTo>
                    <a:pt x="1" y="0"/>
                  </a:moveTo>
                  <a:lnTo>
                    <a:pt x="1" y="0"/>
                  </a:lnTo>
                  <a:cubicBezTo>
                    <a:pt x="1190" y="425"/>
                    <a:pt x="2415" y="642"/>
                    <a:pt x="3662" y="642"/>
                  </a:cubicBezTo>
                  <a:lnTo>
                    <a:pt x="3766" y="6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551;p78"/>
            <p:cNvSpPr/>
            <p:nvPr/>
          </p:nvSpPr>
          <p:spPr>
            <a:xfrm>
              <a:off x="6744250" y="1725700"/>
              <a:ext cx="94050" cy="16175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552;p78"/>
            <p:cNvSpPr/>
            <p:nvPr/>
          </p:nvSpPr>
          <p:spPr>
            <a:xfrm>
              <a:off x="6294575" y="1725700"/>
              <a:ext cx="1082575" cy="2260225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553;p78"/>
            <p:cNvSpPr/>
            <p:nvPr/>
          </p:nvSpPr>
          <p:spPr>
            <a:xfrm>
              <a:off x="1511625" y="2613375"/>
              <a:ext cx="292400" cy="484275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5554;p78"/>
          <p:cNvGrpSpPr/>
          <p:nvPr/>
        </p:nvGrpSpPr>
        <p:grpSpPr>
          <a:xfrm>
            <a:off x="6015420" y="1990226"/>
            <a:ext cx="1105452" cy="916747"/>
            <a:chOff x="5249100" y="1210600"/>
            <a:chExt cx="3502700" cy="2904775"/>
          </a:xfrm>
        </p:grpSpPr>
        <p:sp>
          <p:nvSpPr>
            <p:cNvPr id="320" name="Google Shape;5555;p78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556;p78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557;p78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558;p78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4" name="Google Shape;5559;p78"/>
            <p:cNvCxnSpPr/>
            <p:nvPr/>
          </p:nvCxnSpPr>
          <p:spPr>
            <a:xfrm>
              <a:off x="5249100" y="2382654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869FB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5" name="Google Shape;5560;p78"/>
            <p:cNvCxnSpPr/>
            <p:nvPr/>
          </p:nvCxnSpPr>
          <p:spPr>
            <a:xfrm rot="10800000">
              <a:off x="8178522" y="1765431"/>
              <a:ext cx="559200" cy="0"/>
            </a:xfrm>
            <a:prstGeom prst="straightConnector1">
              <a:avLst/>
            </a:prstGeom>
            <a:noFill/>
            <a:ln w="19050" cap="flat" cmpd="sng">
              <a:solidFill>
                <a:srgbClr val="BAC8D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6" name="Google Shape;5561;p78"/>
            <p:cNvCxnSpPr/>
            <p:nvPr/>
          </p:nvCxnSpPr>
          <p:spPr>
            <a:xfrm rot="10800000">
              <a:off x="7467500" y="2943528"/>
              <a:ext cx="1284300" cy="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327" name="Google Shape;5562;p78"/>
            <p:cNvCxnSpPr/>
            <p:nvPr/>
          </p:nvCxnSpPr>
          <p:spPr>
            <a:xfrm>
              <a:off x="5787288" y="3630350"/>
              <a:ext cx="9228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328" name="Google Shape;5563;p78"/>
            <p:cNvSpPr/>
            <p:nvPr/>
          </p:nvSpPr>
          <p:spPr>
            <a:xfrm>
              <a:off x="6601902" y="3690575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5564;p78"/>
          <p:cNvGrpSpPr/>
          <p:nvPr/>
        </p:nvGrpSpPr>
        <p:grpSpPr>
          <a:xfrm>
            <a:off x="7197967" y="709644"/>
            <a:ext cx="1304650" cy="1124856"/>
            <a:chOff x="7287122" y="1165658"/>
            <a:chExt cx="1219413" cy="1051365"/>
          </a:xfrm>
        </p:grpSpPr>
        <p:grpSp>
          <p:nvGrpSpPr>
            <p:cNvPr id="330" name="Google Shape;5565;p78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346" name="Google Shape;5566;p78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5567;p78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348" name="Google Shape;5568;p78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9" name="Google Shape;5569;p78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31" name="Google Shape;5570;p78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342" name="Google Shape;5571;p78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" name="Google Shape;5572;p78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344" name="Google Shape;5573;p78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5" name="Google Shape;5574;p78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32" name="Google Shape;5575;p78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338" name="Google Shape;5576;p78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9" name="Google Shape;5577;p78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340" name="Google Shape;5578;p78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41" name="Google Shape;5579;p78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33" name="Google Shape;5580;p78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334" name="Google Shape;5581;p78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" name="Google Shape;5582;p78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336" name="Google Shape;5583;p78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37" name="Google Shape;5584;p78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350" name="Google Shape;5585;p78"/>
          <p:cNvGrpSpPr/>
          <p:nvPr/>
        </p:nvGrpSpPr>
        <p:grpSpPr>
          <a:xfrm>
            <a:off x="5864460" y="715667"/>
            <a:ext cx="1397729" cy="1098540"/>
            <a:chOff x="5900602" y="1193063"/>
            <a:chExt cx="1299851" cy="1021707"/>
          </a:xfrm>
        </p:grpSpPr>
        <p:grpSp>
          <p:nvGrpSpPr>
            <p:cNvPr id="351" name="Google Shape;5586;p78"/>
            <p:cNvGrpSpPr/>
            <p:nvPr/>
          </p:nvGrpSpPr>
          <p:grpSpPr>
            <a:xfrm>
              <a:off x="6520337" y="1193063"/>
              <a:ext cx="341815" cy="799959"/>
              <a:chOff x="6520337" y="1193063"/>
              <a:chExt cx="341815" cy="799959"/>
            </a:xfrm>
          </p:grpSpPr>
          <p:grpSp>
            <p:nvGrpSpPr>
              <p:cNvPr id="373" name="Google Shape;5587;p78"/>
              <p:cNvGrpSpPr/>
              <p:nvPr/>
            </p:nvGrpSpPr>
            <p:grpSpPr>
              <a:xfrm>
                <a:off x="6520337" y="1589527"/>
                <a:ext cx="213950" cy="403494"/>
                <a:chOff x="6520337" y="1589527"/>
                <a:chExt cx="213950" cy="403494"/>
              </a:xfrm>
            </p:grpSpPr>
            <p:sp>
              <p:nvSpPr>
                <p:cNvPr id="377" name="Google Shape;5588;p78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5589;p78"/>
                <p:cNvSpPr/>
                <p:nvPr/>
              </p:nvSpPr>
              <p:spPr>
                <a:xfrm rot="-5400000">
                  <a:off x="6529204" y="178793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5590;p78"/>
              <p:cNvGrpSpPr/>
              <p:nvPr/>
            </p:nvGrpSpPr>
            <p:grpSpPr>
              <a:xfrm>
                <a:off x="6577204" y="1193063"/>
                <a:ext cx="284947" cy="464512"/>
                <a:chOff x="6577204" y="1193063"/>
                <a:chExt cx="284947" cy="464512"/>
              </a:xfrm>
            </p:grpSpPr>
            <p:sp>
              <p:nvSpPr>
                <p:cNvPr id="375" name="Google Shape;5591;p78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76" name="Google Shape;5592;p78"/>
                <p:cNvCxnSpPr/>
                <p:nvPr/>
              </p:nvCxnSpPr>
              <p:spPr>
                <a:xfrm rot="10800000">
                  <a:off x="6677825" y="1279575"/>
                  <a:ext cx="0" cy="378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52" name="Google Shape;5593;p78"/>
            <p:cNvGrpSpPr/>
            <p:nvPr/>
          </p:nvGrpSpPr>
          <p:grpSpPr>
            <a:xfrm>
              <a:off x="6238903" y="1193063"/>
              <a:ext cx="300475" cy="900152"/>
              <a:chOff x="6238903" y="1193063"/>
              <a:chExt cx="300475" cy="900152"/>
            </a:xfrm>
          </p:grpSpPr>
          <p:grpSp>
            <p:nvGrpSpPr>
              <p:cNvPr id="367" name="Google Shape;5594;p78"/>
              <p:cNvGrpSpPr/>
              <p:nvPr/>
            </p:nvGrpSpPr>
            <p:grpSpPr>
              <a:xfrm>
                <a:off x="6290865" y="1489315"/>
                <a:ext cx="248514" cy="603900"/>
                <a:chOff x="6290865" y="1489315"/>
                <a:chExt cx="248514" cy="603900"/>
              </a:xfrm>
            </p:grpSpPr>
            <p:sp>
              <p:nvSpPr>
                <p:cNvPr id="371" name="Google Shape;5595;p78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5596;p78"/>
                <p:cNvSpPr/>
                <p:nvPr/>
              </p:nvSpPr>
              <p:spPr>
                <a:xfrm rot="-5400000">
                  <a:off x="6266916" y="1820752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8" name="Google Shape;5597;p78"/>
              <p:cNvGrpSpPr/>
              <p:nvPr/>
            </p:nvGrpSpPr>
            <p:grpSpPr>
              <a:xfrm>
                <a:off x="6238903" y="1193063"/>
                <a:ext cx="284947" cy="333087"/>
                <a:chOff x="6238903" y="1193063"/>
                <a:chExt cx="284947" cy="333087"/>
              </a:xfrm>
            </p:grpSpPr>
            <p:sp>
              <p:nvSpPr>
                <p:cNvPr id="369" name="Google Shape;5598;p78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70" name="Google Shape;5599;p78"/>
                <p:cNvCxnSpPr/>
                <p:nvPr/>
              </p:nvCxnSpPr>
              <p:spPr>
                <a:xfrm rot="10800000">
                  <a:off x="6431250" y="1279250"/>
                  <a:ext cx="0" cy="246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53" name="Google Shape;5600;p78"/>
            <p:cNvGrpSpPr/>
            <p:nvPr/>
          </p:nvGrpSpPr>
          <p:grpSpPr>
            <a:xfrm>
              <a:off x="5900602" y="1193063"/>
              <a:ext cx="444345" cy="1021707"/>
              <a:chOff x="5900602" y="1193063"/>
              <a:chExt cx="444345" cy="1021707"/>
            </a:xfrm>
          </p:grpSpPr>
          <p:grpSp>
            <p:nvGrpSpPr>
              <p:cNvPr id="361" name="Google Shape;5601;p78"/>
              <p:cNvGrpSpPr/>
              <p:nvPr/>
            </p:nvGrpSpPr>
            <p:grpSpPr>
              <a:xfrm>
                <a:off x="6046501" y="1367785"/>
                <a:ext cx="298446" cy="846986"/>
                <a:chOff x="6046501" y="1367785"/>
                <a:chExt cx="298446" cy="846986"/>
              </a:xfrm>
            </p:grpSpPr>
            <p:sp>
              <p:nvSpPr>
                <p:cNvPr id="365" name="Google Shape;5602;p78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5603;p78"/>
                <p:cNvSpPr/>
                <p:nvPr/>
              </p:nvSpPr>
              <p:spPr>
                <a:xfrm rot="-5400000">
                  <a:off x="5986745" y="185656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solidFill>
                  <a:srgbClr val="657E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2" name="Google Shape;5604;p78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363" name="Google Shape;5605;p78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64" name="Google Shape;5606;p78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57E93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354" name="Google Shape;5607;p78"/>
            <p:cNvGrpSpPr/>
            <p:nvPr/>
          </p:nvGrpSpPr>
          <p:grpSpPr>
            <a:xfrm>
              <a:off x="6738300" y="1193063"/>
              <a:ext cx="462153" cy="707634"/>
              <a:chOff x="6738300" y="1193063"/>
              <a:chExt cx="462153" cy="707634"/>
            </a:xfrm>
          </p:grpSpPr>
          <p:grpSp>
            <p:nvGrpSpPr>
              <p:cNvPr id="355" name="Google Shape;5608;p78"/>
              <p:cNvGrpSpPr/>
              <p:nvPr/>
            </p:nvGrpSpPr>
            <p:grpSpPr>
              <a:xfrm>
                <a:off x="6915505" y="1193063"/>
                <a:ext cx="284947" cy="597387"/>
                <a:chOff x="6915505" y="1193063"/>
                <a:chExt cx="284947" cy="597387"/>
              </a:xfrm>
            </p:grpSpPr>
            <p:sp>
              <p:nvSpPr>
                <p:cNvPr id="359" name="Google Shape;5609;p78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60" name="Google Shape;5610;p78"/>
                <p:cNvCxnSpPr/>
                <p:nvPr/>
              </p:nvCxnSpPr>
              <p:spPr>
                <a:xfrm rot="10800000">
                  <a:off x="6938275" y="1279850"/>
                  <a:ext cx="0" cy="51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3E7EA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grpSp>
            <p:nvGrpSpPr>
              <p:cNvPr id="356" name="Google Shape;5611;p78"/>
              <p:cNvGrpSpPr/>
              <p:nvPr/>
            </p:nvGrpSpPr>
            <p:grpSpPr>
              <a:xfrm>
                <a:off x="6738300" y="1684725"/>
                <a:ext cx="230066" cy="215971"/>
                <a:chOff x="6738300" y="1684725"/>
                <a:chExt cx="230066" cy="215971"/>
              </a:xfrm>
            </p:grpSpPr>
            <p:sp>
              <p:nvSpPr>
                <p:cNvPr id="357" name="Google Shape;5612;p78"/>
                <p:cNvSpPr/>
                <p:nvPr/>
              </p:nvSpPr>
              <p:spPr>
                <a:xfrm rot="-5400000">
                  <a:off x="6799187" y="1731518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5613;p78"/>
                <p:cNvSpPr/>
                <p:nvPr/>
              </p:nvSpPr>
              <p:spPr>
                <a:xfrm rot="-5400000" flipH="1">
                  <a:off x="6799182" y="1623843"/>
                  <a:ext cx="108296" cy="2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solidFill>
                  <a:srgbClr val="E3E7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15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0;p49"/>
          <p:cNvSpPr txBox="1">
            <a:spLocks/>
          </p:cNvSpPr>
          <p:nvPr/>
        </p:nvSpPr>
        <p:spPr>
          <a:xfrm>
            <a:off x="714125" y="363968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Introduction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6" name="Google Shape;661;p49"/>
          <p:cNvSpPr txBox="1">
            <a:spLocks/>
          </p:cNvSpPr>
          <p:nvPr/>
        </p:nvSpPr>
        <p:spPr>
          <a:xfrm>
            <a:off x="654260" y="1493821"/>
            <a:ext cx="4515460" cy="38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Title of the Thesis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7" name="Google Shape;662;p49"/>
          <p:cNvSpPr txBox="1">
            <a:spLocks/>
          </p:cNvSpPr>
          <p:nvPr/>
        </p:nvSpPr>
        <p:spPr>
          <a:xfrm>
            <a:off x="692541" y="2543176"/>
            <a:ext cx="3176856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EB296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Venus has a beautiful name and is the second planet in the Solar System. It’s terribly hot—even hotter than Mercury—and its atmosphere is extremely poisonous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BEB296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8" name="Google Shape;719;p49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5112090" y="1573190"/>
            <a:ext cx="3728082" cy="3426019"/>
            <a:chOff x="5451475" y="2070101"/>
            <a:chExt cx="2978150" cy="2736849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451475" y="2070101"/>
              <a:ext cx="2111375" cy="946150"/>
            </a:xfrm>
            <a:custGeom>
              <a:avLst/>
              <a:gdLst>
                <a:gd name="T0" fmla="*/ 37 w 1620"/>
                <a:gd name="T1" fmla="*/ 725 h 725"/>
                <a:gd name="T2" fmla="*/ 37 w 1620"/>
                <a:gd name="T3" fmla="*/ 695 h 725"/>
                <a:gd name="T4" fmla="*/ 38 w 1620"/>
                <a:gd name="T5" fmla="*/ 121 h 725"/>
                <a:gd name="T6" fmla="*/ 10 w 1620"/>
                <a:gd name="T7" fmla="*/ 37 h 725"/>
                <a:gd name="T8" fmla="*/ 3 w 1620"/>
                <a:gd name="T9" fmla="*/ 14 h 725"/>
                <a:gd name="T10" fmla="*/ 28 w 1620"/>
                <a:gd name="T11" fmla="*/ 2 h 725"/>
                <a:gd name="T12" fmla="*/ 102 w 1620"/>
                <a:gd name="T13" fmla="*/ 1 h 725"/>
                <a:gd name="T14" fmla="*/ 1578 w 1620"/>
                <a:gd name="T15" fmla="*/ 1 h 725"/>
                <a:gd name="T16" fmla="*/ 1596 w 1620"/>
                <a:gd name="T17" fmla="*/ 2 h 725"/>
                <a:gd name="T18" fmla="*/ 1608 w 1620"/>
                <a:gd name="T19" fmla="*/ 32 h 725"/>
                <a:gd name="T20" fmla="*/ 1577 w 1620"/>
                <a:gd name="T21" fmla="*/ 131 h 725"/>
                <a:gd name="T22" fmla="*/ 1578 w 1620"/>
                <a:gd name="T23" fmla="*/ 701 h 725"/>
                <a:gd name="T24" fmla="*/ 1578 w 1620"/>
                <a:gd name="T25" fmla="*/ 725 h 725"/>
                <a:gd name="T26" fmla="*/ 37 w 1620"/>
                <a:gd name="T27" fmla="*/ 725 h 725"/>
                <a:gd name="T28" fmla="*/ 577 w 1620"/>
                <a:gd name="T29" fmla="*/ 456 h 725"/>
                <a:gd name="T30" fmla="*/ 1038 w 1620"/>
                <a:gd name="T31" fmla="*/ 456 h 725"/>
                <a:gd name="T32" fmla="*/ 1038 w 1620"/>
                <a:gd name="T33" fmla="*/ 343 h 725"/>
                <a:gd name="T34" fmla="*/ 577 w 1620"/>
                <a:gd name="T35" fmla="*/ 343 h 725"/>
                <a:gd name="T36" fmla="*/ 577 w 1620"/>
                <a:gd name="T37" fmla="*/ 456 h 725"/>
                <a:gd name="T38" fmla="*/ 576 w 1620"/>
                <a:gd name="T39" fmla="*/ 493 h 725"/>
                <a:gd name="T40" fmla="*/ 576 w 1620"/>
                <a:gd name="T41" fmla="*/ 681 h 725"/>
                <a:gd name="T42" fmla="*/ 1038 w 1620"/>
                <a:gd name="T43" fmla="*/ 681 h 725"/>
                <a:gd name="T44" fmla="*/ 1038 w 1620"/>
                <a:gd name="T45" fmla="*/ 493 h 725"/>
                <a:gd name="T46" fmla="*/ 576 w 1620"/>
                <a:gd name="T47" fmla="*/ 493 h 725"/>
                <a:gd name="T48" fmla="*/ 1071 w 1620"/>
                <a:gd name="T49" fmla="*/ 81 h 725"/>
                <a:gd name="T50" fmla="*/ 1071 w 1620"/>
                <a:gd name="T51" fmla="*/ 681 h 725"/>
                <a:gd name="T52" fmla="*/ 1533 w 1620"/>
                <a:gd name="T53" fmla="*/ 681 h 725"/>
                <a:gd name="T54" fmla="*/ 1533 w 1620"/>
                <a:gd name="T55" fmla="*/ 81 h 725"/>
                <a:gd name="T56" fmla="*/ 1071 w 1620"/>
                <a:gd name="T57" fmla="*/ 81 h 725"/>
                <a:gd name="T58" fmla="*/ 544 w 1620"/>
                <a:gd name="T59" fmla="*/ 81 h 725"/>
                <a:gd name="T60" fmla="*/ 83 w 1620"/>
                <a:gd name="T61" fmla="*/ 81 h 725"/>
                <a:gd name="T62" fmla="*/ 83 w 1620"/>
                <a:gd name="T63" fmla="*/ 681 h 725"/>
                <a:gd name="T64" fmla="*/ 544 w 1620"/>
                <a:gd name="T65" fmla="*/ 681 h 725"/>
                <a:gd name="T66" fmla="*/ 544 w 1620"/>
                <a:gd name="T67" fmla="*/ 81 h 725"/>
                <a:gd name="T68" fmla="*/ 1038 w 1620"/>
                <a:gd name="T69" fmla="*/ 305 h 725"/>
                <a:gd name="T70" fmla="*/ 1038 w 1620"/>
                <a:gd name="T71" fmla="*/ 81 h 725"/>
                <a:gd name="T72" fmla="*/ 1024 w 1620"/>
                <a:gd name="T73" fmla="*/ 80 h 725"/>
                <a:gd name="T74" fmla="*/ 592 w 1620"/>
                <a:gd name="T75" fmla="*/ 79 h 725"/>
                <a:gd name="T76" fmla="*/ 575 w 1620"/>
                <a:gd name="T77" fmla="*/ 97 h 725"/>
                <a:gd name="T78" fmla="*/ 575 w 1620"/>
                <a:gd name="T79" fmla="*/ 262 h 725"/>
                <a:gd name="T80" fmla="*/ 575 w 1620"/>
                <a:gd name="T81" fmla="*/ 305 h 725"/>
                <a:gd name="T82" fmla="*/ 1038 w 1620"/>
                <a:gd name="T83" fmla="*/ 30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0" h="725">
                  <a:moveTo>
                    <a:pt x="37" y="725"/>
                  </a:moveTo>
                  <a:cubicBezTo>
                    <a:pt x="37" y="714"/>
                    <a:pt x="37" y="705"/>
                    <a:pt x="37" y="695"/>
                  </a:cubicBezTo>
                  <a:cubicBezTo>
                    <a:pt x="37" y="504"/>
                    <a:pt x="37" y="313"/>
                    <a:pt x="38" y="121"/>
                  </a:cubicBezTo>
                  <a:cubicBezTo>
                    <a:pt x="38" y="89"/>
                    <a:pt x="30" y="62"/>
                    <a:pt x="10" y="37"/>
                  </a:cubicBezTo>
                  <a:cubicBezTo>
                    <a:pt x="5" y="31"/>
                    <a:pt x="0" y="18"/>
                    <a:pt x="3" y="14"/>
                  </a:cubicBezTo>
                  <a:cubicBezTo>
                    <a:pt x="8" y="7"/>
                    <a:pt x="19" y="3"/>
                    <a:pt x="28" y="2"/>
                  </a:cubicBezTo>
                  <a:cubicBezTo>
                    <a:pt x="52" y="0"/>
                    <a:pt x="77" y="1"/>
                    <a:pt x="102" y="1"/>
                  </a:cubicBezTo>
                  <a:cubicBezTo>
                    <a:pt x="594" y="1"/>
                    <a:pt x="1086" y="1"/>
                    <a:pt x="1578" y="1"/>
                  </a:cubicBezTo>
                  <a:cubicBezTo>
                    <a:pt x="1584" y="1"/>
                    <a:pt x="1590" y="1"/>
                    <a:pt x="1596" y="2"/>
                  </a:cubicBezTo>
                  <a:cubicBezTo>
                    <a:pt x="1613" y="5"/>
                    <a:pt x="1620" y="19"/>
                    <a:pt x="1608" y="32"/>
                  </a:cubicBezTo>
                  <a:cubicBezTo>
                    <a:pt x="1582" y="61"/>
                    <a:pt x="1577" y="94"/>
                    <a:pt x="1577" y="131"/>
                  </a:cubicBezTo>
                  <a:cubicBezTo>
                    <a:pt x="1578" y="321"/>
                    <a:pt x="1578" y="511"/>
                    <a:pt x="1578" y="701"/>
                  </a:cubicBezTo>
                  <a:cubicBezTo>
                    <a:pt x="1578" y="708"/>
                    <a:pt x="1578" y="716"/>
                    <a:pt x="1578" y="725"/>
                  </a:cubicBezTo>
                  <a:cubicBezTo>
                    <a:pt x="1064" y="725"/>
                    <a:pt x="552" y="725"/>
                    <a:pt x="37" y="725"/>
                  </a:cubicBezTo>
                  <a:close/>
                  <a:moveTo>
                    <a:pt x="577" y="456"/>
                  </a:moveTo>
                  <a:cubicBezTo>
                    <a:pt x="731" y="456"/>
                    <a:pt x="884" y="456"/>
                    <a:pt x="1038" y="456"/>
                  </a:cubicBezTo>
                  <a:cubicBezTo>
                    <a:pt x="1038" y="417"/>
                    <a:pt x="1038" y="380"/>
                    <a:pt x="1038" y="343"/>
                  </a:cubicBezTo>
                  <a:cubicBezTo>
                    <a:pt x="883" y="343"/>
                    <a:pt x="730" y="343"/>
                    <a:pt x="577" y="343"/>
                  </a:cubicBezTo>
                  <a:cubicBezTo>
                    <a:pt x="577" y="381"/>
                    <a:pt x="577" y="418"/>
                    <a:pt x="577" y="456"/>
                  </a:cubicBezTo>
                  <a:close/>
                  <a:moveTo>
                    <a:pt x="576" y="493"/>
                  </a:moveTo>
                  <a:cubicBezTo>
                    <a:pt x="576" y="556"/>
                    <a:pt x="576" y="618"/>
                    <a:pt x="576" y="681"/>
                  </a:cubicBezTo>
                  <a:cubicBezTo>
                    <a:pt x="731" y="681"/>
                    <a:pt x="885" y="681"/>
                    <a:pt x="1038" y="681"/>
                  </a:cubicBezTo>
                  <a:cubicBezTo>
                    <a:pt x="1038" y="618"/>
                    <a:pt x="1038" y="556"/>
                    <a:pt x="1038" y="493"/>
                  </a:cubicBezTo>
                  <a:cubicBezTo>
                    <a:pt x="884" y="493"/>
                    <a:pt x="732" y="493"/>
                    <a:pt x="576" y="493"/>
                  </a:cubicBezTo>
                  <a:close/>
                  <a:moveTo>
                    <a:pt x="1071" y="81"/>
                  </a:moveTo>
                  <a:cubicBezTo>
                    <a:pt x="1071" y="281"/>
                    <a:pt x="1071" y="481"/>
                    <a:pt x="1071" y="681"/>
                  </a:cubicBezTo>
                  <a:cubicBezTo>
                    <a:pt x="1226" y="681"/>
                    <a:pt x="1379" y="681"/>
                    <a:pt x="1533" y="681"/>
                  </a:cubicBezTo>
                  <a:cubicBezTo>
                    <a:pt x="1533" y="481"/>
                    <a:pt x="1533" y="281"/>
                    <a:pt x="1533" y="81"/>
                  </a:cubicBezTo>
                  <a:cubicBezTo>
                    <a:pt x="1379" y="81"/>
                    <a:pt x="1227" y="81"/>
                    <a:pt x="1071" y="81"/>
                  </a:cubicBezTo>
                  <a:close/>
                  <a:moveTo>
                    <a:pt x="544" y="81"/>
                  </a:moveTo>
                  <a:cubicBezTo>
                    <a:pt x="390" y="81"/>
                    <a:pt x="236" y="81"/>
                    <a:pt x="83" y="81"/>
                  </a:cubicBezTo>
                  <a:cubicBezTo>
                    <a:pt x="83" y="282"/>
                    <a:pt x="83" y="482"/>
                    <a:pt x="83" y="681"/>
                  </a:cubicBezTo>
                  <a:cubicBezTo>
                    <a:pt x="237" y="681"/>
                    <a:pt x="390" y="681"/>
                    <a:pt x="544" y="681"/>
                  </a:cubicBezTo>
                  <a:cubicBezTo>
                    <a:pt x="544" y="481"/>
                    <a:pt x="544" y="282"/>
                    <a:pt x="544" y="81"/>
                  </a:cubicBezTo>
                  <a:close/>
                  <a:moveTo>
                    <a:pt x="1038" y="305"/>
                  </a:moveTo>
                  <a:cubicBezTo>
                    <a:pt x="1038" y="229"/>
                    <a:pt x="1038" y="156"/>
                    <a:pt x="1038" y="81"/>
                  </a:cubicBezTo>
                  <a:cubicBezTo>
                    <a:pt x="1033" y="81"/>
                    <a:pt x="1028" y="80"/>
                    <a:pt x="1024" y="80"/>
                  </a:cubicBezTo>
                  <a:cubicBezTo>
                    <a:pt x="880" y="79"/>
                    <a:pt x="736" y="80"/>
                    <a:pt x="592" y="79"/>
                  </a:cubicBezTo>
                  <a:cubicBezTo>
                    <a:pt x="579" y="79"/>
                    <a:pt x="575" y="84"/>
                    <a:pt x="575" y="97"/>
                  </a:cubicBezTo>
                  <a:cubicBezTo>
                    <a:pt x="575" y="152"/>
                    <a:pt x="575" y="207"/>
                    <a:pt x="575" y="262"/>
                  </a:cubicBezTo>
                  <a:cubicBezTo>
                    <a:pt x="575" y="276"/>
                    <a:pt x="575" y="290"/>
                    <a:pt x="575" y="305"/>
                  </a:cubicBezTo>
                  <a:cubicBezTo>
                    <a:pt x="731" y="305"/>
                    <a:pt x="884" y="305"/>
                    <a:pt x="1038" y="30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507038" y="3360738"/>
              <a:ext cx="2138363" cy="1446212"/>
            </a:xfrm>
            <a:custGeom>
              <a:avLst/>
              <a:gdLst>
                <a:gd name="T0" fmla="*/ 32 w 1641"/>
                <a:gd name="T1" fmla="*/ 326 h 1109"/>
                <a:gd name="T2" fmla="*/ 13 w 1641"/>
                <a:gd name="T3" fmla="*/ 274 h 1109"/>
                <a:gd name="T4" fmla="*/ 534 w 1641"/>
                <a:gd name="T5" fmla="*/ 274 h 1109"/>
                <a:gd name="T6" fmla="*/ 535 w 1641"/>
                <a:gd name="T7" fmla="*/ 251 h 1109"/>
                <a:gd name="T8" fmla="*/ 536 w 1641"/>
                <a:gd name="T9" fmla="*/ 115 h 1109"/>
                <a:gd name="T10" fmla="*/ 558 w 1641"/>
                <a:gd name="T11" fmla="*/ 41 h 1109"/>
                <a:gd name="T12" fmla="*/ 672 w 1641"/>
                <a:gd name="T13" fmla="*/ 40 h 1109"/>
                <a:gd name="T14" fmla="*/ 693 w 1641"/>
                <a:gd name="T15" fmla="*/ 150 h 1109"/>
                <a:gd name="T16" fmla="*/ 660 w 1641"/>
                <a:gd name="T17" fmla="*/ 150 h 1109"/>
                <a:gd name="T18" fmla="*/ 659 w 1641"/>
                <a:gd name="T19" fmla="*/ 110 h 1109"/>
                <a:gd name="T20" fmla="*/ 642 w 1641"/>
                <a:gd name="T21" fmla="*/ 60 h 1109"/>
                <a:gd name="T22" fmla="*/ 588 w 1641"/>
                <a:gd name="T23" fmla="*/ 61 h 1109"/>
                <a:gd name="T24" fmla="*/ 573 w 1641"/>
                <a:gd name="T25" fmla="*/ 101 h 1109"/>
                <a:gd name="T26" fmla="*/ 572 w 1641"/>
                <a:gd name="T27" fmla="*/ 274 h 1109"/>
                <a:gd name="T28" fmla="*/ 1641 w 1641"/>
                <a:gd name="T29" fmla="*/ 274 h 1109"/>
                <a:gd name="T30" fmla="*/ 1641 w 1641"/>
                <a:gd name="T31" fmla="*/ 300 h 1109"/>
                <a:gd name="T32" fmla="*/ 1641 w 1641"/>
                <a:gd name="T33" fmla="*/ 1066 h 1109"/>
                <a:gd name="T34" fmla="*/ 1641 w 1641"/>
                <a:gd name="T35" fmla="*/ 1080 h 1109"/>
                <a:gd name="T36" fmla="*/ 1620 w 1641"/>
                <a:gd name="T37" fmla="*/ 1102 h 1109"/>
                <a:gd name="T38" fmla="*/ 1598 w 1641"/>
                <a:gd name="T39" fmla="*/ 1080 h 1109"/>
                <a:gd name="T40" fmla="*/ 1598 w 1641"/>
                <a:gd name="T41" fmla="*/ 1016 h 1109"/>
                <a:gd name="T42" fmla="*/ 1075 w 1641"/>
                <a:gd name="T43" fmla="*/ 1016 h 1109"/>
                <a:gd name="T44" fmla="*/ 1074 w 1641"/>
                <a:gd name="T45" fmla="*/ 1074 h 1109"/>
                <a:gd name="T46" fmla="*/ 1063 w 1641"/>
                <a:gd name="T47" fmla="*/ 1098 h 1109"/>
                <a:gd name="T48" fmla="*/ 1031 w 1641"/>
                <a:gd name="T49" fmla="*/ 1080 h 1109"/>
                <a:gd name="T50" fmla="*/ 1031 w 1641"/>
                <a:gd name="T51" fmla="*/ 1016 h 1109"/>
                <a:gd name="T52" fmla="*/ 76 w 1641"/>
                <a:gd name="T53" fmla="*/ 1016 h 1109"/>
                <a:gd name="T54" fmla="*/ 76 w 1641"/>
                <a:gd name="T55" fmla="*/ 1067 h 1109"/>
                <a:gd name="T56" fmla="*/ 53 w 1641"/>
                <a:gd name="T57" fmla="*/ 1102 h 1109"/>
                <a:gd name="T58" fmla="*/ 32 w 1641"/>
                <a:gd name="T59" fmla="*/ 1067 h 1109"/>
                <a:gd name="T60" fmla="*/ 32 w 1641"/>
                <a:gd name="T61" fmla="*/ 359 h 1109"/>
                <a:gd name="T62" fmla="*/ 32 w 1641"/>
                <a:gd name="T63" fmla="*/ 326 h 1109"/>
                <a:gd name="T64" fmla="*/ 1075 w 1641"/>
                <a:gd name="T65" fmla="*/ 969 h 1109"/>
                <a:gd name="T66" fmla="*/ 1089 w 1641"/>
                <a:gd name="T67" fmla="*/ 970 h 1109"/>
                <a:gd name="T68" fmla="*/ 1581 w 1641"/>
                <a:gd name="T69" fmla="*/ 971 h 1109"/>
                <a:gd name="T70" fmla="*/ 1598 w 1641"/>
                <a:gd name="T71" fmla="*/ 950 h 1109"/>
                <a:gd name="T72" fmla="*/ 1597 w 1641"/>
                <a:gd name="T73" fmla="*/ 344 h 1109"/>
                <a:gd name="T74" fmla="*/ 1596 w 1641"/>
                <a:gd name="T75" fmla="*/ 324 h 1109"/>
                <a:gd name="T76" fmla="*/ 1075 w 1641"/>
                <a:gd name="T77" fmla="*/ 324 h 1109"/>
                <a:gd name="T78" fmla="*/ 1075 w 1641"/>
                <a:gd name="T79" fmla="*/ 969 h 1109"/>
                <a:gd name="T80" fmla="*/ 567 w 1641"/>
                <a:gd name="T81" fmla="*/ 971 h 1109"/>
                <a:gd name="T82" fmla="*/ 594 w 1641"/>
                <a:gd name="T83" fmla="*/ 971 h 1109"/>
                <a:gd name="T84" fmla="*/ 1006 w 1641"/>
                <a:gd name="T85" fmla="*/ 971 h 1109"/>
                <a:gd name="T86" fmla="*/ 1031 w 1641"/>
                <a:gd name="T87" fmla="*/ 946 h 1109"/>
                <a:gd name="T88" fmla="*/ 1031 w 1641"/>
                <a:gd name="T89" fmla="*/ 342 h 1109"/>
                <a:gd name="T90" fmla="*/ 1030 w 1641"/>
                <a:gd name="T91" fmla="*/ 324 h 1109"/>
                <a:gd name="T92" fmla="*/ 567 w 1641"/>
                <a:gd name="T93" fmla="*/ 324 h 1109"/>
                <a:gd name="T94" fmla="*/ 567 w 1641"/>
                <a:gd name="T95" fmla="*/ 971 h 1109"/>
                <a:gd name="T96" fmla="*/ 77 w 1641"/>
                <a:gd name="T97" fmla="*/ 969 h 1109"/>
                <a:gd name="T98" fmla="*/ 534 w 1641"/>
                <a:gd name="T99" fmla="*/ 969 h 1109"/>
                <a:gd name="T100" fmla="*/ 534 w 1641"/>
                <a:gd name="T101" fmla="*/ 324 h 1109"/>
                <a:gd name="T102" fmla="*/ 77 w 1641"/>
                <a:gd name="T103" fmla="*/ 324 h 1109"/>
                <a:gd name="T104" fmla="*/ 77 w 1641"/>
                <a:gd name="T105" fmla="*/ 96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1" h="1109">
                  <a:moveTo>
                    <a:pt x="32" y="326"/>
                  </a:moveTo>
                  <a:cubicBezTo>
                    <a:pt x="0" y="317"/>
                    <a:pt x="20" y="293"/>
                    <a:pt x="13" y="274"/>
                  </a:cubicBezTo>
                  <a:cubicBezTo>
                    <a:pt x="188" y="274"/>
                    <a:pt x="360" y="274"/>
                    <a:pt x="534" y="274"/>
                  </a:cubicBezTo>
                  <a:cubicBezTo>
                    <a:pt x="535" y="265"/>
                    <a:pt x="535" y="258"/>
                    <a:pt x="535" y="251"/>
                  </a:cubicBezTo>
                  <a:cubicBezTo>
                    <a:pt x="536" y="205"/>
                    <a:pt x="535" y="160"/>
                    <a:pt x="536" y="115"/>
                  </a:cubicBezTo>
                  <a:cubicBezTo>
                    <a:pt x="536" y="88"/>
                    <a:pt x="542" y="63"/>
                    <a:pt x="558" y="41"/>
                  </a:cubicBezTo>
                  <a:cubicBezTo>
                    <a:pt x="588" y="1"/>
                    <a:pt x="641" y="0"/>
                    <a:pt x="672" y="40"/>
                  </a:cubicBezTo>
                  <a:cubicBezTo>
                    <a:pt x="692" y="66"/>
                    <a:pt x="700" y="106"/>
                    <a:pt x="693" y="150"/>
                  </a:cubicBezTo>
                  <a:cubicBezTo>
                    <a:pt x="683" y="150"/>
                    <a:pt x="673" y="150"/>
                    <a:pt x="660" y="150"/>
                  </a:cubicBezTo>
                  <a:cubicBezTo>
                    <a:pt x="660" y="136"/>
                    <a:pt x="662" y="123"/>
                    <a:pt x="659" y="110"/>
                  </a:cubicBezTo>
                  <a:cubicBezTo>
                    <a:pt x="656" y="93"/>
                    <a:pt x="651" y="75"/>
                    <a:pt x="642" y="60"/>
                  </a:cubicBezTo>
                  <a:cubicBezTo>
                    <a:pt x="629" y="40"/>
                    <a:pt x="602" y="41"/>
                    <a:pt x="588" y="61"/>
                  </a:cubicBezTo>
                  <a:cubicBezTo>
                    <a:pt x="580" y="73"/>
                    <a:pt x="573" y="87"/>
                    <a:pt x="573" y="101"/>
                  </a:cubicBezTo>
                  <a:cubicBezTo>
                    <a:pt x="571" y="158"/>
                    <a:pt x="572" y="214"/>
                    <a:pt x="572" y="274"/>
                  </a:cubicBezTo>
                  <a:cubicBezTo>
                    <a:pt x="928" y="274"/>
                    <a:pt x="1284" y="274"/>
                    <a:pt x="1641" y="274"/>
                  </a:cubicBezTo>
                  <a:cubicBezTo>
                    <a:pt x="1641" y="284"/>
                    <a:pt x="1641" y="292"/>
                    <a:pt x="1641" y="300"/>
                  </a:cubicBezTo>
                  <a:cubicBezTo>
                    <a:pt x="1641" y="555"/>
                    <a:pt x="1641" y="810"/>
                    <a:pt x="1641" y="1066"/>
                  </a:cubicBezTo>
                  <a:cubicBezTo>
                    <a:pt x="1641" y="1070"/>
                    <a:pt x="1641" y="1075"/>
                    <a:pt x="1641" y="1080"/>
                  </a:cubicBezTo>
                  <a:cubicBezTo>
                    <a:pt x="1640" y="1093"/>
                    <a:pt x="1633" y="1101"/>
                    <a:pt x="1620" y="1102"/>
                  </a:cubicBezTo>
                  <a:cubicBezTo>
                    <a:pt x="1607" y="1102"/>
                    <a:pt x="1598" y="1094"/>
                    <a:pt x="1598" y="1080"/>
                  </a:cubicBezTo>
                  <a:cubicBezTo>
                    <a:pt x="1597" y="1059"/>
                    <a:pt x="1598" y="1038"/>
                    <a:pt x="1598" y="1016"/>
                  </a:cubicBezTo>
                  <a:cubicBezTo>
                    <a:pt x="1423" y="1016"/>
                    <a:pt x="1251" y="1016"/>
                    <a:pt x="1075" y="1016"/>
                  </a:cubicBezTo>
                  <a:cubicBezTo>
                    <a:pt x="1075" y="1035"/>
                    <a:pt x="1076" y="1055"/>
                    <a:pt x="1074" y="1074"/>
                  </a:cubicBezTo>
                  <a:cubicBezTo>
                    <a:pt x="1073" y="1083"/>
                    <a:pt x="1069" y="1093"/>
                    <a:pt x="1063" y="1098"/>
                  </a:cubicBezTo>
                  <a:cubicBezTo>
                    <a:pt x="1050" y="1109"/>
                    <a:pt x="1032" y="1098"/>
                    <a:pt x="1031" y="1080"/>
                  </a:cubicBezTo>
                  <a:cubicBezTo>
                    <a:pt x="1030" y="1059"/>
                    <a:pt x="1031" y="1039"/>
                    <a:pt x="1031" y="1016"/>
                  </a:cubicBezTo>
                  <a:cubicBezTo>
                    <a:pt x="713" y="1016"/>
                    <a:pt x="396" y="1016"/>
                    <a:pt x="76" y="1016"/>
                  </a:cubicBezTo>
                  <a:cubicBezTo>
                    <a:pt x="76" y="1033"/>
                    <a:pt x="76" y="1050"/>
                    <a:pt x="76" y="1067"/>
                  </a:cubicBezTo>
                  <a:cubicBezTo>
                    <a:pt x="76" y="1091"/>
                    <a:pt x="68" y="1103"/>
                    <a:pt x="53" y="1102"/>
                  </a:cubicBezTo>
                  <a:cubicBezTo>
                    <a:pt x="33" y="1099"/>
                    <a:pt x="32" y="1084"/>
                    <a:pt x="32" y="1067"/>
                  </a:cubicBezTo>
                  <a:cubicBezTo>
                    <a:pt x="32" y="831"/>
                    <a:pt x="32" y="595"/>
                    <a:pt x="32" y="359"/>
                  </a:cubicBezTo>
                  <a:cubicBezTo>
                    <a:pt x="32" y="349"/>
                    <a:pt x="32" y="338"/>
                    <a:pt x="32" y="326"/>
                  </a:cubicBezTo>
                  <a:close/>
                  <a:moveTo>
                    <a:pt x="1075" y="969"/>
                  </a:moveTo>
                  <a:cubicBezTo>
                    <a:pt x="1081" y="970"/>
                    <a:pt x="1085" y="970"/>
                    <a:pt x="1089" y="970"/>
                  </a:cubicBezTo>
                  <a:cubicBezTo>
                    <a:pt x="1253" y="971"/>
                    <a:pt x="1417" y="970"/>
                    <a:pt x="1581" y="971"/>
                  </a:cubicBezTo>
                  <a:cubicBezTo>
                    <a:pt x="1598" y="971"/>
                    <a:pt x="1598" y="962"/>
                    <a:pt x="1598" y="950"/>
                  </a:cubicBezTo>
                  <a:cubicBezTo>
                    <a:pt x="1597" y="748"/>
                    <a:pt x="1597" y="546"/>
                    <a:pt x="1597" y="344"/>
                  </a:cubicBezTo>
                  <a:cubicBezTo>
                    <a:pt x="1597" y="337"/>
                    <a:pt x="1597" y="331"/>
                    <a:pt x="1596" y="324"/>
                  </a:cubicBezTo>
                  <a:cubicBezTo>
                    <a:pt x="1422" y="324"/>
                    <a:pt x="1249" y="324"/>
                    <a:pt x="1075" y="324"/>
                  </a:cubicBezTo>
                  <a:cubicBezTo>
                    <a:pt x="1075" y="539"/>
                    <a:pt x="1075" y="753"/>
                    <a:pt x="1075" y="969"/>
                  </a:cubicBezTo>
                  <a:close/>
                  <a:moveTo>
                    <a:pt x="567" y="971"/>
                  </a:moveTo>
                  <a:cubicBezTo>
                    <a:pt x="577" y="971"/>
                    <a:pt x="585" y="971"/>
                    <a:pt x="594" y="971"/>
                  </a:cubicBezTo>
                  <a:cubicBezTo>
                    <a:pt x="731" y="971"/>
                    <a:pt x="869" y="970"/>
                    <a:pt x="1006" y="971"/>
                  </a:cubicBezTo>
                  <a:cubicBezTo>
                    <a:pt x="1026" y="971"/>
                    <a:pt x="1031" y="966"/>
                    <a:pt x="1031" y="946"/>
                  </a:cubicBezTo>
                  <a:cubicBezTo>
                    <a:pt x="1030" y="745"/>
                    <a:pt x="1031" y="543"/>
                    <a:pt x="1031" y="342"/>
                  </a:cubicBezTo>
                  <a:cubicBezTo>
                    <a:pt x="1031" y="336"/>
                    <a:pt x="1030" y="330"/>
                    <a:pt x="1030" y="324"/>
                  </a:cubicBezTo>
                  <a:cubicBezTo>
                    <a:pt x="875" y="324"/>
                    <a:pt x="721" y="324"/>
                    <a:pt x="567" y="324"/>
                  </a:cubicBezTo>
                  <a:cubicBezTo>
                    <a:pt x="567" y="540"/>
                    <a:pt x="567" y="754"/>
                    <a:pt x="567" y="971"/>
                  </a:cubicBezTo>
                  <a:close/>
                  <a:moveTo>
                    <a:pt x="77" y="969"/>
                  </a:moveTo>
                  <a:cubicBezTo>
                    <a:pt x="230" y="969"/>
                    <a:pt x="382" y="969"/>
                    <a:pt x="534" y="969"/>
                  </a:cubicBezTo>
                  <a:cubicBezTo>
                    <a:pt x="534" y="753"/>
                    <a:pt x="534" y="538"/>
                    <a:pt x="534" y="324"/>
                  </a:cubicBezTo>
                  <a:cubicBezTo>
                    <a:pt x="381" y="324"/>
                    <a:pt x="229" y="324"/>
                    <a:pt x="77" y="324"/>
                  </a:cubicBezTo>
                  <a:cubicBezTo>
                    <a:pt x="77" y="539"/>
                    <a:pt x="77" y="753"/>
                    <a:pt x="77" y="969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7664450" y="3717925"/>
              <a:ext cx="765175" cy="1079500"/>
            </a:xfrm>
            <a:custGeom>
              <a:avLst/>
              <a:gdLst>
                <a:gd name="T0" fmla="*/ 587 w 587"/>
                <a:gd name="T1" fmla="*/ 415 h 828"/>
                <a:gd name="T2" fmla="*/ 587 w 587"/>
                <a:gd name="T3" fmla="*/ 791 h 828"/>
                <a:gd name="T4" fmla="*/ 550 w 587"/>
                <a:gd name="T5" fmla="*/ 828 h 828"/>
                <a:gd name="T6" fmla="*/ 41 w 587"/>
                <a:gd name="T7" fmla="*/ 828 h 828"/>
                <a:gd name="T8" fmla="*/ 0 w 587"/>
                <a:gd name="T9" fmla="*/ 788 h 828"/>
                <a:gd name="T10" fmla="*/ 0 w 587"/>
                <a:gd name="T11" fmla="*/ 39 h 828"/>
                <a:gd name="T12" fmla="*/ 38 w 587"/>
                <a:gd name="T13" fmla="*/ 0 h 828"/>
                <a:gd name="T14" fmla="*/ 548 w 587"/>
                <a:gd name="T15" fmla="*/ 0 h 828"/>
                <a:gd name="T16" fmla="*/ 587 w 587"/>
                <a:gd name="T17" fmla="*/ 41 h 828"/>
                <a:gd name="T18" fmla="*/ 587 w 587"/>
                <a:gd name="T19" fmla="*/ 415 h 828"/>
                <a:gd name="T20" fmla="*/ 294 w 587"/>
                <a:gd name="T21" fmla="*/ 245 h 828"/>
                <a:gd name="T22" fmla="*/ 110 w 587"/>
                <a:gd name="T23" fmla="*/ 245 h 828"/>
                <a:gd name="T24" fmla="*/ 56 w 587"/>
                <a:gd name="T25" fmla="*/ 298 h 828"/>
                <a:gd name="T26" fmla="*/ 56 w 587"/>
                <a:gd name="T27" fmla="*/ 638 h 828"/>
                <a:gd name="T28" fmla="*/ 110 w 587"/>
                <a:gd name="T29" fmla="*/ 692 h 828"/>
                <a:gd name="T30" fmla="*/ 477 w 587"/>
                <a:gd name="T31" fmla="*/ 692 h 828"/>
                <a:gd name="T32" fmla="*/ 531 w 587"/>
                <a:gd name="T33" fmla="*/ 638 h 828"/>
                <a:gd name="T34" fmla="*/ 531 w 587"/>
                <a:gd name="T35" fmla="*/ 299 h 828"/>
                <a:gd name="T36" fmla="*/ 477 w 587"/>
                <a:gd name="T37" fmla="*/ 245 h 828"/>
                <a:gd name="T38" fmla="*/ 294 w 587"/>
                <a:gd name="T39" fmla="*/ 245 h 828"/>
                <a:gd name="T40" fmla="*/ 294 w 587"/>
                <a:gd name="T41" fmla="*/ 173 h 828"/>
                <a:gd name="T42" fmla="*/ 190 w 587"/>
                <a:gd name="T43" fmla="*/ 173 h 828"/>
                <a:gd name="T44" fmla="*/ 78 w 587"/>
                <a:gd name="T45" fmla="*/ 173 h 828"/>
                <a:gd name="T46" fmla="*/ 58 w 587"/>
                <a:gd name="T47" fmla="*/ 185 h 828"/>
                <a:gd name="T48" fmla="*/ 79 w 587"/>
                <a:gd name="T49" fmla="*/ 196 h 828"/>
                <a:gd name="T50" fmla="*/ 83 w 587"/>
                <a:gd name="T51" fmla="*/ 196 h 828"/>
                <a:gd name="T52" fmla="*/ 506 w 587"/>
                <a:gd name="T53" fmla="*/ 196 h 828"/>
                <a:gd name="T54" fmla="*/ 520 w 587"/>
                <a:gd name="T55" fmla="*/ 195 h 828"/>
                <a:gd name="T56" fmla="*/ 530 w 587"/>
                <a:gd name="T57" fmla="*/ 183 h 828"/>
                <a:gd name="T58" fmla="*/ 519 w 587"/>
                <a:gd name="T59" fmla="*/ 173 h 828"/>
                <a:gd name="T60" fmla="*/ 503 w 587"/>
                <a:gd name="T61" fmla="*/ 173 h 828"/>
                <a:gd name="T62" fmla="*/ 294 w 587"/>
                <a:gd name="T63" fmla="*/ 173 h 828"/>
                <a:gd name="T64" fmla="*/ 530 w 587"/>
                <a:gd name="T65" fmla="*/ 125 h 828"/>
                <a:gd name="T66" fmla="*/ 530 w 587"/>
                <a:gd name="T67" fmla="*/ 121 h 828"/>
                <a:gd name="T68" fmla="*/ 57 w 587"/>
                <a:gd name="T69" fmla="*/ 121 h 828"/>
                <a:gd name="T70" fmla="*/ 57 w 587"/>
                <a:gd name="T71" fmla="*/ 125 h 828"/>
                <a:gd name="T72" fmla="*/ 530 w 587"/>
                <a:gd name="T73" fmla="*/ 125 h 828"/>
                <a:gd name="T74" fmla="*/ 344 w 587"/>
                <a:gd name="T75" fmla="*/ 93 h 828"/>
                <a:gd name="T76" fmla="*/ 370 w 587"/>
                <a:gd name="T77" fmla="*/ 68 h 828"/>
                <a:gd name="T78" fmla="*/ 344 w 587"/>
                <a:gd name="T79" fmla="*/ 43 h 828"/>
                <a:gd name="T80" fmla="*/ 319 w 587"/>
                <a:gd name="T81" fmla="*/ 68 h 828"/>
                <a:gd name="T82" fmla="*/ 344 w 587"/>
                <a:gd name="T83" fmla="*/ 93 h 828"/>
                <a:gd name="T84" fmla="*/ 497 w 587"/>
                <a:gd name="T85" fmla="*/ 93 h 828"/>
                <a:gd name="T86" fmla="*/ 525 w 587"/>
                <a:gd name="T87" fmla="*/ 68 h 828"/>
                <a:gd name="T88" fmla="*/ 500 w 587"/>
                <a:gd name="T89" fmla="*/ 42 h 828"/>
                <a:gd name="T90" fmla="*/ 474 w 587"/>
                <a:gd name="T91" fmla="*/ 67 h 828"/>
                <a:gd name="T92" fmla="*/ 497 w 587"/>
                <a:gd name="T93" fmla="*/ 93 h 828"/>
                <a:gd name="T94" fmla="*/ 173 w 587"/>
                <a:gd name="T95" fmla="*/ 93 h 828"/>
                <a:gd name="T96" fmla="*/ 199 w 587"/>
                <a:gd name="T97" fmla="*/ 69 h 828"/>
                <a:gd name="T98" fmla="*/ 173 w 587"/>
                <a:gd name="T99" fmla="*/ 42 h 828"/>
                <a:gd name="T100" fmla="*/ 148 w 587"/>
                <a:gd name="T101" fmla="*/ 68 h 828"/>
                <a:gd name="T102" fmla="*/ 173 w 587"/>
                <a:gd name="T103" fmla="*/ 93 h 828"/>
                <a:gd name="T104" fmla="*/ 284 w 587"/>
                <a:gd name="T105" fmla="*/ 67 h 828"/>
                <a:gd name="T106" fmla="*/ 259 w 587"/>
                <a:gd name="T107" fmla="*/ 43 h 828"/>
                <a:gd name="T108" fmla="*/ 233 w 587"/>
                <a:gd name="T109" fmla="*/ 67 h 828"/>
                <a:gd name="T110" fmla="*/ 259 w 587"/>
                <a:gd name="T111" fmla="*/ 93 h 828"/>
                <a:gd name="T112" fmla="*/ 284 w 587"/>
                <a:gd name="T113" fmla="*/ 67 h 828"/>
                <a:gd name="T114" fmla="*/ 85 w 587"/>
                <a:gd name="T115" fmla="*/ 93 h 828"/>
                <a:gd name="T116" fmla="*/ 113 w 587"/>
                <a:gd name="T117" fmla="*/ 68 h 828"/>
                <a:gd name="T118" fmla="*/ 88 w 587"/>
                <a:gd name="T119" fmla="*/ 43 h 828"/>
                <a:gd name="T120" fmla="*/ 62 w 587"/>
                <a:gd name="T121" fmla="*/ 67 h 828"/>
                <a:gd name="T122" fmla="*/ 85 w 587"/>
                <a:gd name="T123" fmla="*/ 93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" h="828">
                  <a:moveTo>
                    <a:pt x="587" y="415"/>
                  </a:moveTo>
                  <a:cubicBezTo>
                    <a:pt x="587" y="540"/>
                    <a:pt x="587" y="665"/>
                    <a:pt x="587" y="791"/>
                  </a:cubicBezTo>
                  <a:cubicBezTo>
                    <a:pt x="587" y="823"/>
                    <a:pt x="582" y="828"/>
                    <a:pt x="550" y="828"/>
                  </a:cubicBezTo>
                  <a:cubicBezTo>
                    <a:pt x="381" y="828"/>
                    <a:pt x="211" y="828"/>
                    <a:pt x="41" y="828"/>
                  </a:cubicBezTo>
                  <a:cubicBezTo>
                    <a:pt x="4" y="828"/>
                    <a:pt x="0" y="824"/>
                    <a:pt x="0" y="788"/>
                  </a:cubicBezTo>
                  <a:cubicBezTo>
                    <a:pt x="0" y="538"/>
                    <a:pt x="0" y="288"/>
                    <a:pt x="0" y="39"/>
                  </a:cubicBezTo>
                  <a:cubicBezTo>
                    <a:pt x="0" y="4"/>
                    <a:pt x="4" y="0"/>
                    <a:pt x="38" y="0"/>
                  </a:cubicBezTo>
                  <a:cubicBezTo>
                    <a:pt x="208" y="0"/>
                    <a:pt x="378" y="0"/>
                    <a:pt x="548" y="0"/>
                  </a:cubicBezTo>
                  <a:cubicBezTo>
                    <a:pt x="583" y="0"/>
                    <a:pt x="587" y="4"/>
                    <a:pt x="587" y="41"/>
                  </a:cubicBezTo>
                  <a:cubicBezTo>
                    <a:pt x="587" y="165"/>
                    <a:pt x="587" y="290"/>
                    <a:pt x="587" y="415"/>
                  </a:cubicBezTo>
                  <a:close/>
                  <a:moveTo>
                    <a:pt x="294" y="245"/>
                  </a:moveTo>
                  <a:cubicBezTo>
                    <a:pt x="232" y="245"/>
                    <a:pt x="171" y="245"/>
                    <a:pt x="110" y="245"/>
                  </a:cubicBezTo>
                  <a:cubicBezTo>
                    <a:pt x="72" y="245"/>
                    <a:pt x="56" y="261"/>
                    <a:pt x="56" y="298"/>
                  </a:cubicBezTo>
                  <a:cubicBezTo>
                    <a:pt x="56" y="412"/>
                    <a:pt x="56" y="525"/>
                    <a:pt x="56" y="638"/>
                  </a:cubicBezTo>
                  <a:cubicBezTo>
                    <a:pt x="56" y="675"/>
                    <a:pt x="73" y="692"/>
                    <a:pt x="110" y="692"/>
                  </a:cubicBezTo>
                  <a:cubicBezTo>
                    <a:pt x="232" y="692"/>
                    <a:pt x="355" y="692"/>
                    <a:pt x="477" y="692"/>
                  </a:cubicBezTo>
                  <a:cubicBezTo>
                    <a:pt x="514" y="692"/>
                    <a:pt x="531" y="675"/>
                    <a:pt x="531" y="638"/>
                  </a:cubicBezTo>
                  <a:cubicBezTo>
                    <a:pt x="531" y="525"/>
                    <a:pt x="531" y="412"/>
                    <a:pt x="531" y="299"/>
                  </a:cubicBezTo>
                  <a:cubicBezTo>
                    <a:pt x="531" y="262"/>
                    <a:pt x="515" y="245"/>
                    <a:pt x="477" y="245"/>
                  </a:cubicBezTo>
                  <a:cubicBezTo>
                    <a:pt x="416" y="245"/>
                    <a:pt x="355" y="245"/>
                    <a:pt x="294" y="245"/>
                  </a:cubicBezTo>
                  <a:close/>
                  <a:moveTo>
                    <a:pt x="294" y="173"/>
                  </a:moveTo>
                  <a:cubicBezTo>
                    <a:pt x="259" y="173"/>
                    <a:pt x="224" y="173"/>
                    <a:pt x="190" y="173"/>
                  </a:cubicBezTo>
                  <a:cubicBezTo>
                    <a:pt x="152" y="173"/>
                    <a:pt x="115" y="173"/>
                    <a:pt x="78" y="173"/>
                  </a:cubicBezTo>
                  <a:cubicBezTo>
                    <a:pt x="69" y="173"/>
                    <a:pt x="56" y="171"/>
                    <a:pt x="58" y="185"/>
                  </a:cubicBezTo>
                  <a:cubicBezTo>
                    <a:pt x="58" y="189"/>
                    <a:pt x="71" y="192"/>
                    <a:pt x="79" y="196"/>
                  </a:cubicBezTo>
                  <a:cubicBezTo>
                    <a:pt x="80" y="197"/>
                    <a:pt x="81" y="196"/>
                    <a:pt x="83" y="196"/>
                  </a:cubicBezTo>
                  <a:cubicBezTo>
                    <a:pt x="224" y="196"/>
                    <a:pt x="365" y="196"/>
                    <a:pt x="506" y="196"/>
                  </a:cubicBezTo>
                  <a:cubicBezTo>
                    <a:pt x="511" y="196"/>
                    <a:pt x="517" y="197"/>
                    <a:pt x="520" y="195"/>
                  </a:cubicBezTo>
                  <a:cubicBezTo>
                    <a:pt x="524" y="193"/>
                    <a:pt x="529" y="187"/>
                    <a:pt x="530" y="183"/>
                  </a:cubicBezTo>
                  <a:cubicBezTo>
                    <a:pt x="530" y="180"/>
                    <a:pt x="524" y="175"/>
                    <a:pt x="519" y="173"/>
                  </a:cubicBezTo>
                  <a:cubicBezTo>
                    <a:pt x="515" y="172"/>
                    <a:pt x="509" y="173"/>
                    <a:pt x="503" y="173"/>
                  </a:cubicBezTo>
                  <a:cubicBezTo>
                    <a:pt x="433" y="173"/>
                    <a:pt x="364" y="173"/>
                    <a:pt x="294" y="173"/>
                  </a:cubicBezTo>
                  <a:close/>
                  <a:moveTo>
                    <a:pt x="530" y="125"/>
                  </a:moveTo>
                  <a:cubicBezTo>
                    <a:pt x="530" y="124"/>
                    <a:pt x="530" y="122"/>
                    <a:pt x="530" y="121"/>
                  </a:cubicBezTo>
                  <a:cubicBezTo>
                    <a:pt x="372" y="121"/>
                    <a:pt x="215" y="121"/>
                    <a:pt x="57" y="121"/>
                  </a:cubicBezTo>
                  <a:cubicBezTo>
                    <a:pt x="57" y="122"/>
                    <a:pt x="57" y="124"/>
                    <a:pt x="57" y="125"/>
                  </a:cubicBezTo>
                  <a:cubicBezTo>
                    <a:pt x="215" y="125"/>
                    <a:pt x="373" y="125"/>
                    <a:pt x="530" y="125"/>
                  </a:cubicBezTo>
                  <a:close/>
                  <a:moveTo>
                    <a:pt x="344" y="93"/>
                  </a:moveTo>
                  <a:cubicBezTo>
                    <a:pt x="359" y="92"/>
                    <a:pt x="370" y="84"/>
                    <a:pt x="370" y="68"/>
                  </a:cubicBezTo>
                  <a:cubicBezTo>
                    <a:pt x="370" y="52"/>
                    <a:pt x="360" y="44"/>
                    <a:pt x="344" y="43"/>
                  </a:cubicBezTo>
                  <a:cubicBezTo>
                    <a:pt x="331" y="42"/>
                    <a:pt x="318" y="54"/>
                    <a:pt x="319" y="68"/>
                  </a:cubicBezTo>
                  <a:cubicBezTo>
                    <a:pt x="319" y="83"/>
                    <a:pt x="329" y="92"/>
                    <a:pt x="344" y="93"/>
                  </a:cubicBezTo>
                  <a:close/>
                  <a:moveTo>
                    <a:pt x="497" y="93"/>
                  </a:moveTo>
                  <a:cubicBezTo>
                    <a:pt x="513" y="93"/>
                    <a:pt x="525" y="82"/>
                    <a:pt x="525" y="68"/>
                  </a:cubicBezTo>
                  <a:cubicBezTo>
                    <a:pt x="526" y="54"/>
                    <a:pt x="514" y="43"/>
                    <a:pt x="500" y="42"/>
                  </a:cubicBezTo>
                  <a:cubicBezTo>
                    <a:pt x="486" y="42"/>
                    <a:pt x="474" y="54"/>
                    <a:pt x="474" y="67"/>
                  </a:cubicBezTo>
                  <a:cubicBezTo>
                    <a:pt x="475" y="83"/>
                    <a:pt x="484" y="91"/>
                    <a:pt x="497" y="93"/>
                  </a:cubicBezTo>
                  <a:close/>
                  <a:moveTo>
                    <a:pt x="173" y="93"/>
                  </a:moveTo>
                  <a:cubicBezTo>
                    <a:pt x="188" y="92"/>
                    <a:pt x="197" y="84"/>
                    <a:pt x="199" y="69"/>
                  </a:cubicBezTo>
                  <a:cubicBezTo>
                    <a:pt x="200" y="55"/>
                    <a:pt x="187" y="41"/>
                    <a:pt x="173" y="42"/>
                  </a:cubicBezTo>
                  <a:cubicBezTo>
                    <a:pt x="158" y="44"/>
                    <a:pt x="148" y="52"/>
                    <a:pt x="148" y="68"/>
                  </a:cubicBezTo>
                  <a:cubicBezTo>
                    <a:pt x="148" y="83"/>
                    <a:pt x="158" y="91"/>
                    <a:pt x="173" y="93"/>
                  </a:cubicBezTo>
                  <a:close/>
                  <a:moveTo>
                    <a:pt x="284" y="67"/>
                  </a:moveTo>
                  <a:cubicBezTo>
                    <a:pt x="283" y="52"/>
                    <a:pt x="274" y="43"/>
                    <a:pt x="259" y="43"/>
                  </a:cubicBezTo>
                  <a:cubicBezTo>
                    <a:pt x="244" y="43"/>
                    <a:pt x="234" y="52"/>
                    <a:pt x="233" y="67"/>
                  </a:cubicBezTo>
                  <a:cubicBezTo>
                    <a:pt x="231" y="81"/>
                    <a:pt x="245" y="94"/>
                    <a:pt x="259" y="93"/>
                  </a:cubicBezTo>
                  <a:cubicBezTo>
                    <a:pt x="275" y="92"/>
                    <a:pt x="283" y="83"/>
                    <a:pt x="284" y="67"/>
                  </a:cubicBezTo>
                  <a:close/>
                  <a:moveTo>
                    <a:pt x="85" y="93"/>
                  </a:moveTo>
                  <a:cubicBezTo>
                    <a:pt x="101" y="93"/>
                    <a:pt x="113" y="82"/>
                    <a:pt x="113" y="68"/>
                  </a:cubicBezTo>
                  <a:cubicBezTo>
                    <a:pt x="113" y="52"/>
                    <a:pt x="103" y="43"/>
                    <a:pt x="88" y="43"/>
                  </a:cubicBezTo>
                  <a:cubicBezTo>
                    <a:pt x="73" y="43"/>
                    <a:pt x="62" y="51"/>
                    <a:pt x="62" y="67"/>
                  </a:cubicBezTo>
                  <a:cubicBezTo>
                    <a:pt x="62" y="83"/>
                    <a:pt x="72" y="91"/>
                    <a:pt x="85" y="93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6556375" y="3059113"/>
              <a:ext cx="944563" cy="481012"/>
            </a:xfrm>
            <a:custGeom>
              <a:avLst/>
              <a:gdLst>
                <a:gd name="T0" fmla="*/ 36 w 724"/>
                <a:gd name="T1" fmla="*/ 66 h 369"/>
                <a:gd name="T2" fmla="*/ 9 w 724"/>
                <a:gd name="T3" fmla="*/ 77 h 369"/>
                <a:gd name="T4" fmla="*/ 1 w 724"/>
                <a:gd name="T5" fmla="*/ 45 h 369"/>
                <a:gd name="T6" fmla="*/ 27 w 724"/>
                <a:gd name="T7" fmla="*/ 32 h 369"/>
                <a:gd name="T8" fmla="*/ 144 w 724"/>
                <a:gd name="T9" fmla="*/ 36 h 369"/>
                <a:gd name="T10" fmla="*/ 180 w 724"/>
                <a:gd name="T11" fmla="*/ 34 h 369"/>
                <a:gd name="T12" fmla="*/ 236 w 724"/>
                <a:gd name="T13" fmla="*/ 16 h 369"/>
                <a:gd name="T14" fmla="*/ 248 w 724"/>
                <a:gd name="T15" fmla="*/ 35 h 369"/>
                <a:gd name="T16" fmla="*/ 329 w 724"/>
                <a:gd name="T17" fmla="*/ 2 h 369"/>
                <a:gd name="T18" fmla="*/ 444 w 724"/>
                <a:gd name="T19" fmla="*/ 34 h 369"/>
                <a:gd name="T20" fmla="*/ 481 w 724"/>
                <a:gd name="T21" fmla="*/ 36 h 369"/>
                <a:gd name="T22" fmla="*/ 674 w 724"/>
                <a:gd name="T23" fmla="*/ 35 h 369"/>
                <a:gd name="T24" fmla="*/ 709 w 724"/>
                <a:gd name="T25" fmla="*/ 24 h 369"/>
                <a:gd name="T26" fmla="*/ 722 w 724"/>
                <a:gd name="T27" fmla="*/ 76 h 369"/>
                <a:gd name="T28" fmla="*/ 687 w 724"/>
                <a:gd name="T29" fmla="*/ 66 h 369"/>
                <a:gd name="T30" fmla="*/ 477 w 724"/>
                <a:gd name="T31" fmla="*/ 69 h 369"/>
                <a:gd name="T32" fmla="*/ 478 w 724"/>
                <a:gd name="T33" fmla="*/ 233 h 369"/>
                <a:gd name="T34" fmla="*/ 497 w 724"/>
                <a:gd name="T35" fmla="*/ 368 h 369"/>
                <a:gd name="T36" fmla="*/ 418 w 724"/>
                <a:gd name="T37" fmla="*/ 334 h 369"/>
                <a:gd name="T38" fmla="*/ 455 w 724"/>
                <a:gd name="T39" fmla="*/ 206 h 369"/>
                <a:gd name="T40" fmla="*/ 440 w 724"/>
                <a:gd name="T41" fmla="*/ 67 h 369"/>
                <a:gd name="T42" fmla="*/ 336 w 724"/>
                <a:gd name="T43" fmla="*/ 214 h 369"/>
                <a:gd name="T44" fmla="*/ 375 w 724"/>
                <a:gd name="T45" fmla="*/ 357 h 369"/>
                <a:gd name="T46" fmla="*/ 292 w 724"/>
                <a:gd name="T47" fmla="*/ 350 h 369"/>
                <a:gd name="T48" fmla="*/ 312 w 724"/>
                <a:gd name="T49" fmla="*/ 233 h 369"/>
                <a:gd name="T50" fmla="*/ 313 w 724"/>
                <a:gd name="T51" fmla="*/ 68 h 369"/>
                <a:gd name="T52" fmla="*/ 264 w 724"/>
                <a:gd name="T53" fmla="*/ 341 h 369"/>
                <a:gd name="T54" fmla="*/ 244 w 724"/>
                <a:gd name="T55" fmla="*/ 98 h 369"/>
                <a:gd name="T56" fmla="*/ 223 w 724"/>
                <a:gd name="T57" fmla="*/ 354 h 369"/>
                <a:gd name="T58" fmla="*/ 220 w 724"/>
                <a:gd name="T59" fmla="*/ 261 h 369"/>
                <a:gd name="T60" fmla="*/ 232 w 724"/>
                <a:gd name="T61" fmla="*/ 68 h 369"/>
                <a:gd name="T62" fmla="*/ 175 w 724"/>
                <a:gd name="T63" fmla="*/ 92 h 369"/>
                <a:gd name="T64" fmla="*/ 185 w 724"/>
                <a:gd name="T65" fmla="*/ 244 h 369"/>
                <a:gd name="T66" fmla="*/ 141 w 724"/>
                <a:gd name="T67" fmla="*/ 328 h 369"/>
                <a:gd name="T68" fmla="*/ 154 w 724"/>
                <a:gd name="T69" fmla="*/ 198 h 369"/>
                <a:gd name="T70" fmla="*/ 466 w 724"/>
                <a:gd name="T71" fmla="*/ 269 h 369"/>
                <a:gd name="T72" fmla="*/ 461 w 724"/>
                <a:gd name="T73" fmla="*/ 346 h 369"/>
                <a:gd name="T74" fmla="*/ 466 w 724"/>
                <a:gd name="T75" fmla="*/ 269 h 369"/>
                <a:gd name="T76" fmla="*/ 481 w 724"/>
                <a:gd name="T77" fmla="*/ 277 h 369"/>
                <a:gd name="T78" fmla="*/ 485 w 724"/>
                <a:gd name="T79" fmla="*/ 350 h 369"/>
                <a:gd name="T80" fmla="*/ 447 w 724"/>
                <a:gd name="T81" fmla="*/ 277 h 369"/>
                <a:gd name="T82" fmla="*/ 443 w 724"/>
                <a:gd name="T83" fmla="*/ 337 h 369"/>
                <a:gd name="T84" fmla="*/ 447 w 724"/>
                <a:gd name="T85" fmla="*/ 27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4" h="369">
                  <a:moveTo>
                    <a:pt x="148" y="66"/>
                  </a:moveTo>
                  <a:cubicBezTo>
                    <a:pt x="109" y="66"/>
                    <a:pt x="73" y="66"/>
                    <a:pt x="36" y="66"/>
                  </a:cubicBezTo>
                  <a:cubicBezTo>
                    <a:pt x="32" y="67"/>
                    <a:pt x="29" y="71"/>
                    <a:pt x="25" y="73"/>
                  </a:cubicBezTo>
                  <a:cubicBezTo>
                    <a:pt x="20" y="75"/>
                    <a:pt x="13" y="79"/>
                    <a:pt x="9" y="77"/>
                  </a:cubicBezTo>
                  <a:cubicBezTo>
                    <a:pt x="5" y="75"/>
                    <a:pt x="2" y="68"/>
                    <a:pt x="1" y="63"/>
                  </a:cubicBezTo>
                  <a:cubicBezTo>
                    <a:pt x="0" y="57"/>
                    <a:pt x="0" y="51"/>
                    <a:pt x="1" y="45"/>
                  </a:cubicBezTo>
                  <a:cubicBezTo>
                    <a:pt x="3" y="38"/>
                    <a:pt x="6" y="31"/>
                    <a:pt x="9" y="24"/>
                  </a:cubicBezTo>
                  <a:cubicBezTo>
                    <a:pt x="15" y="27"/>
                    <a:pt x="21" y="29"/>
                    <a:pt x="27" y="32"/>
                  </a:cubicBezTo>
                  <a:cubicBezTo>
                    <a:pt x="30" y="33"/>
                    <a:pt x="33" y="35"/>
                    <a:pt x="36" y="35"/>
                  </a:cubicBezTo>
                  <a:cubicBezTo>
                    <a:pt x="72" y="36"/>
                    <a:pt x="108" y="36"/>
                    <a:pt x="144" y="36"/>
                  </a:cubicBezTo>
                  <a:cubicBezTo>
                    <a:pt x="148" y="21"/>
                    <a:pt x="138" y="0"/>
                    <a:pt x="164" y="2"/>
                  </a:cubicBezTo>
                  <a:cubicBezTo>
                    <a:pt x="186" y="3"/>
                    <a:pt x="176" y="21"/>
                    <a:pt x="180" y="34"/>
                  </a:cubicBezTo>
                  <a:cubicBezTo>
                    <a:pt x="196" y="34"/>
                    <a:pt x="213" y="34"/>
                    <a:pt x="231" y="34"/>
                  </a:cubicBezTo>
                  <a:cubicBezTo>
                    <a:pt x="232" y="29"/>
                    <a:pt x="234" y="22"/>
                    <a:pt x="236" y="16"/>
                  </a:cubicBezTo>
                  <a:cubicBezTo>
                    <a:pt x="237" y="15"/>
                    <a:pt x="239" y="15"/>
                    <a:pt x="240" y="15"/>
                  </a:cubicBezTo>
                  <a:cubicBezTo>
                    <a:pt x="243" y="21"/>
                    <a:pt x="245" y="28"/>
                    <a:pt x="248" y="35"/>
                  </a:cubicBezTo>
                  <a:cubicBezTo>
                    <a:pt x="268" y="35"/>
                    <a:pt x="288" y="35"/>
                    <a:pt x="309" y="35"/>
                  </a:cubicBezTo>
                  <a:cubicBezTo>
                    <a:pt x="314" y="22"/>
                    <a:pt x="302" y="0"/>
                    <a:pt x="329" y="2"/>
                  </a:cubicBezTo>
                  <a:cubicBezTo>
                    <a:pt x="343" y="2"/>
                    <a:pt x="344" y="5"/>
                    <a:pt x="346" y="34"/>
                  </a:cubicBezTo>
                  <a:cubicBezTo>
                    <a:pt x="378" y="34"/>
                    <a:pt x="411" y="34"/>
                    <a:pt x="444" y="34"/>
                  </a:cubicBezTo>
                  <a:cubicBezTo>
                    <a:pt x="449" y="22"/>
                    <a:pt x="437" y="2"/>
                    <a:pt x="462" y="2"/>
                  </a:cubicBezTo>
                  <a:cubicBezTo>
                    <a:pt x="489" y="1"/>
                    <a:pt x="476" y="22"/>
                    <a:pt x="481" y="36"/>
                  </a:cubicBezTo>
                  <a:cubicBezTo>
                    <a:pt x="507" y="36"/>
                    <a:pt x="533" y="36"/>
                    <a:pt x="560" y="36"/>
                  </a:cubicBezTo>
                  <a:cubicBezTo>
                    <a:pt x="598" y="36"/>
                    <a:pt x="636" y="36"/>
                    <a:pt x="674" y="35"/>
                  </a:cubicBezTo>
                  <a:cubicBezTo>
                    <a:pt x="685" y="35"/>
                    <a:pt x="695" y="29"/>
                    <a:pt x="706" y="26"/>
                  </a:cubicBezTo>
                  <a:cubicBezTo>
                    <a:pt x="707" y="25"/>
                    <a:pt x="708" y="24"/>
                    <a:pt x="709" y="24"/>
                  </a:cubicBezTo>
                  <a:cubicBezTo>
                    <a:pt x="714" y="26"/>
                    <a:pt x="724" y="28"/>
                    <a:pt x="724" y="29"/>
                  </a:cubicBezTo>
                  <a:cubicBezTo>
                    <a:pt x="724" y="45"/>
                    <a:pt x="723" y="60"/>
                    <a:pt x="722" y="76"/>
                  </a:cubicBezTo>
                  <a:cubicBezTo>
                    <a:pt x="716" y="75"/>
                    <a:pt x="710" y="76"/>
                    <a:pt x="704" y="74"/>
                  </a:cubicBezTo>
                  <a:cubicBezTo>
                    <a:pt x="698" y="72"/>
                    <a:pt x="693" y="66"/>
                    <a:pt x="687" y="66"/>
                  </a:cubicBezTo>
                  <a:cubicBezTo>
                    <a:pt x="619" y="66"/>
                    <a:pt x="551" y="66"/>
                    <a:pt x="483" y="67"/>
                  </a:cubicBezTo>
                  <a:cubicBezTo>
                    <a:pt x="482" y="67"/>
                    <a:pt x="481" y="67"/>
                    <a:pt x="477" y="69"/>
                  </a:cubicBezTo>
                  <a:cubicBezTo>
                    <a:pt x="475" y="117"/>
                    <a:pt x="472" y="166"/>
                    <a:pt x="471" y="215"/>
                  </a:cubicBezTo>
                  <a:cubicBezTo>
                    <a:pt x="470" y="221"/>
                    <a:pt x="474" y="228"/>
                    <a:pt x="478" y="233"/>
                  </a:cubicBezTo>
                  <a:cubicBezTo>
                    <a:pt x="509" y="269"/>
                    <a:pt x="501" y="315"/>
                    <a:pt x="510" y="356"/>
                  </a:cubicBezTo>
                  <a:cubicBezTo>
                    <a:pt x="510" y="359"/>
                    <a:pt x="500" y="369"/>
                    <a:pt x="497" y="368"/>
                  </a:cubicBezTo>
                  <a:cubicBezTo>
                    <a:pt x="473" y="363"/>
                    <a:pt x="450" y="357"/>
                    <a:pt x="427" y="350"/>
                  </a:cubicBezTo>
                  <a:cubicBezTo>
                    <a:pt x="423" y="349"/>
                    <a:pt x="417" y="339"/>
                    <a:pt x="418" y="334"/>
                  </a:cubicBezTo>
                  <a:cubicBezTo>
                    <a:pt x="425" y="299"/>
                    <a:pt x="420" y="261"/>
                    <a:pt x="448" y="232"/>
                  </a:cubicBezTo>
                  <a:cubicBezTo>
                    <a:pt x="453" y="226"/>
                    <a:pt x="455" y="215"/>
                    <a:pt x="455" y="206"/>
                  </a:cubicBezTo>
                  <a:cubicBezTo>
                    <a:pt x="454" y="164"/>
                    <a:pt x="451" y="122"/>
                    <a:pt x="449" y="80"/>
                  </a:cubicBezTo>
                  <a:cubicBezTo>
                    <a:pt x="449" y="75"/>
                    <a:pt x="443" y="67"/>
                    <a:pt x="440" y="67"/>
                  </a:cubicBezTo>
                  <a:cubicBezTo>
                    <a:pt x="408" y="66"/>
                    <a:pt x="376" y="66"/>
                    <a:pt x="342" y="66"/>
                  </a:cubicBezTo>
                  <a:cubicBezTo>
                    <a:pt x="340" y="117"/>
                    <a:pt x="337" y="165"/>
                    <a:pt x="336" y="214"/>
                  </a:cubicBezTo>
                  <a:cubicBezTo>
                    <a:pt x="336" y="220"/>
                    <a:pt x="339" y="229"/>
                    <a:pt x="343" y="234"/>
                  </a:cubicBezTo>
                  <a:cubicBezTo>
                    <a:pt x="375" y="270"/>
                    <a:pt x="365" y="316"/>
                    <a:pt x="375" y="357"/>
                  </a:cubicBezTo>
                  <a:cubicBezTo>
                    <a:pt x="376" y="360"/>
                    <a:pt x="365" y="368"/>
                    <a:pt x="361" y="368"/>
                  </a:cubicBezTo>
                  <a:cubicBezTo>
                    <a:pt x="338" y="363"/>
                    <a:pt x="314" y="357"/>
                    <a:pt x="292" y="350"/>
                  </a:cubicBezTo>
                  <a:cubicBezTo>
                    <a:pt x="287" y="349"/>
                    <a:pt x="281" y="339"/>
                    <a:pt x="282" y="335"/>
                  </a:cubicBezTo>
                  <a:cubicBezTo>
                    <a:pt x="290" y="301"/>
                    <a:pt x="285" y="263"/>
                    <a:pt x="312" y="233"/>
                  </a:cubicBezTo>
                  <a:cubicBezTo>
                    <a:pt x="318" y="227"/>
                    <a:pt x="320" y="216"/>
                    <a:pt x="320" y="207"/>
                  </a:cubicBezTo>
                  <a:cubicBezTo>
                    <a:pt x="319" y="162"/>
                    <a:pt x="316" y="116"/>
                    <a:pt x="313" y="68"/>
                  </a:cubicBezTo>
                  <a:cubicBezTo>
                    <a:pt x="291" y="68"/>
                    <a:pt x="270" y="68"/>
                    <a:pt x="249" y="68"/>
                  </a:cubicBezTo>
                  <a:cubicBezTo>
                    <a:pt x="254" y="159"/>
                    <a:pt x="259" y="250"/>
                    <a:pt x="264" y="341"/>
                  </a:cubicBezTo>
                  <a:cubicBezTo>
                    <a:pt x="262" y="341"/>
                    <a:pt x="260" y="341"/>
                    <a:pt x="258" y="341"/>
                  </a:cubicBezTo>
                  <a:cubicBezTo>
                    <a:pt x="253" y="260"/>
                    <a:pt x="249" y="179"/>
                    <a:pt x="244" y="98"/>
                  </a:cubicBezTo>
                  <a:cubicBezTo>
                    <a:pt x="241" y="98"/>
                    <a:pt x="238" y="98"/>
                    <a:pt x="234" y="97"/>
                  </a:cubicBezTo>
                  <a:cubicBezTo>
                    <a:pt x="231" y="183"/>
                    <a:pt x="227" y="268"/>
                    <a:pt x="223" y="354"/>
                  </a:cubicBezTo>
                  <a:cubicBezTo>
                    <a:pt x="222" y="354"/>
                    <a:pt x="221" y="354"/>
                    <a:pt x="220" y="354"/>
                  </a:cubicBezTo>
                  <a:cubicBezTo>
                    <a:pt x="220" y="323"/>
                    <a:pt x="219" y="292"/>
                    <a:pt x="220" y="261"/>
                  </a:cubicBezTo>
                  <a:cubicBezTo>
                    <a:pt x="221" y="229"/>
                    <a:pt x="222" y="197"/>
                    <a:pt x="224" y="165"/>
                  </a:cubicBezTo>
                  <a:cubicBezTo>
                    <a:pt x="226" y="133"/>
                    <a:pt x="229" y="101"/>
                    <a:pt x="232" y="68"/>
                  </a:cubicBezTo>
                  <a:cubicBezTo>
                    <a:pt x="214" y="68"/>
                    <a:pt x="197" y="68"/>
                    <a:pt x="178" y="68"/>
                  </a:cubicBezTo>
                  <a:cubicBezTo>
                    <a:pt x="177" y="75"/>
                    <a:pt x="175" y="84"/>
                    <a:pt x="175" y="92"/>
                  </a:cubicBezTo>
                  <a:cubicBezTo>
                    <a:pt x="173" y="127"/>
                    <a:pt x="172" y="161"/>
                    <a:pt x="170" y="196"/>
                  </a:cubicBezTo>
                  <a:cubicBezTo>
                    <a:pt x="168" y="214"/>
                    <a:pt x="173" y="229"/>
                    <a:pt x="185" y="244"/>
                  </a:cubicBezTo>
                  <a:cubicBezTo>
                    <a:pt x="204" y="268"/>
                    <a:pt x="202" y="306"/>
                    <a:pt x="182" y="328"/>
                  </a:cubicBezTo>
                  <a:cubicBezTo>
                    <a:pt x="169" y="343"/>
                    <a:pt x="155" y="343"/>
                    <a:pt x="141" y="328"/>
                  </a:cubicBezTo>
                  <a:cubicBezTo>
                    <a:pt x="121" y="305"/>
                    <a:pt x="119" y="267"/>
                    <a:pt x="139" y="244"/>
                  </a:cubicBezTo>
                  <a:cubicBezTo>
                    <a:pt x="151" y="230"/>
                    <a:pt x="155" y="215"/>
                    <a:pt x="154" y="198"/>
                  </a:cubicBezTo>
                  <a:cubicBezTo>
                    <a:pt x="151" y="154"/>
                    <a:pt x="150" y="111"/>
                    <a:pt x="148" y="66"/>
                  </a:cubicBezTo>
                  <a:close/>
                  <a:moveTo>
                    <a:pt x="466" y="269"/>
                  </a:moveTo>
                  <a:cubicBezTo>
                    <a:pt x="464" y="269"/>
                    <a:pt x="463" y="269"/>
                    <a:pt x="461" y="269"/>
                  </a:cubicBezTo>
                  <a:cubicBezTo>
                    <a:pt x="461" y="295"/>
                    <a:pt x="461" y="320"/>
                    <a:pt x="461" y="346"/>
                  </a:cubicBezTo>
                  <a:cubicBezTo>
                    <a:pt x="463" y="346"/>
                    <a:pt x="464" y="346"/>
                    <a:pt x="466" y="346"/>
                  </a:cubicBezTo>
                  <a:cubicBezTo>
                    <a:pt x="466" y="320"/>
                    <a:pt x="466" y="295"/>
                    <a:pt x="466" y="269"/>
                  </a:cubicBezTo>
                  <a:close/>
                  <a:moveTo>
                    <a:pt x="485" y="277"/>
                  </a:moveTo>
                  <a:cubicBezTo>
                    <a:pt x="483" y="277"/>
                    <a:pt x="482" y="277"/>
                    <a:pt x="481" y="277"/>
                  </a:cubicBezTo>
                  <a:cubicBezTo>
                    <a:pt x="481" y="301"/>
                    <a:pt x="481" y="326"/>
                    <a:pt x="481" y="350"/>
                  </a:cubicBezTo>
                  <a:cubicBezTo>
                    <a:pt x="482" y="350"/>
                    <a:pt x="483" y="350"/>
                    <a:pt x="485" y="350"/>
                  </a:cubicBezTo>
                  <a:cubicBezTo>
                    <a:pt x="485" y="326"/>
                    <a:pt x="485" y="301"/>
                    <a:pt x="485" y="277"/>
                  </a:cubicBezTo>
                  <a:close/>
                  <a:moveTo>
                    <a:pt x="447" y="277"/>
                  </a:moveTo>
                  <a:cubicBezTo>
                    <a:pt x="445" y="277"/>
                    <a:pt x="444" y="277"/>
                    <a:pt x="443" y="277"/>
                  </a:cubicBezTo>
                  <a:cubicBezTo>
                    <a:pt x="443" y="297"/>
                    <a:pt x="443" y="317"/>
                    <a:pt x="443" y="337"/>
                  </a:cubicBezTo>
                  <a:cubicBezTo>
                    <a:pt x="444" y="337"/>
                    <a:pt x="445" y="337"/>
                    <a:pt x="447" y="337"/>
                  </a:cubicBezTo>
                  <a:cubicBezTo>
                    <a:pt x="447" y="317"/>
                    <a:pt x="447" y="297"/>
                    <a:pt x="447" y="27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559425" y="3335338"/>
              <a:ext cx="469900" cy="374650"/>
            </a:xfrm>
            <a:custGeom>
              <a:avLst/>
              <a:gdLst>
                <a:gd name="T0" fmla="*/ 0 w 361"/>
                <a:gd name="T1" fmla="*/ 74 h 288"/>
                <a:gd name="T2" fmla="*/ 37 w 361"/>
                <a:gd name="T3" fmla="*/ 68 h 288"/>
                <a:gd name="T4" fmla="*/ 74 w 361"/>
                <a:gd name="T5" fmla="*/ 110 h 288"/>
                <a:gd name="T6" fmla="*/ 100 w 361"/>
                <a:gd name="T7" fmla="*/ 50 h 288"/>
                <a:gd name="T8" fmla="*/ 151 w 361"/>
                <a:gd name="T9" fmla="*/ 26 h 288"/>
                <a:gd name="T10" fmla="*/ 157 w 361"/>
                <a:gd name="T11" fmla="*/ 13 h 288"/>
                <a:gd name="T12" fmla="*/ 174 w 361"/>
                <a:gd name="T13" fmla="*/ 0 h 288"/>
                <a:gd name="T14" fmla="*/ 189 w 361"/>
                <a:gd name="T15" fmla="*/ 13 h 288"/>
                <a:gd name="T16" fmla="*/ 207 w 361"/>
                <a:gd name="T17" fmla="*/ 31 h 288"/>
                <a:gd name="T18" fmla="*/ 256 w 361"/>
                <a:gd name="T19" fmla="*/ 55 h 288"/>
                <a:gd name="T20" fmla="*/ 259 w 361"/>
                <a:gd name="T21" fmla="*/ 78 h 288"/>
                <a:gd name="T22" fmla="*/ 275 w 361"/>
                <a:gd name="T23" fmla="*/ 65 h 288"/>
                <a:gd name="T24" fmla="*/ 330 w 361"/>
                <a:gd name="T25" fmla="*/ 59 h 288"/>
                <a:gd name="T26" fmla="*/ 359 w 361"/>
                <a:gd name="T27" fmla="*/ 106 h 288"/>
                <a:gd name="T28" fmla="*/ 348 w 361"/>
                <a:gd name="T29" fmla="*/ 146 h 288"/>
                <a:gd name="T30" fmla="*/ 311 w 361"/>
                <a:gd name="T31" fmla="*/ 195 h 288"/>
                <a:gd name="T32" fmla="*/ 273 w 361"/>
                <a:gd name="T33" fmla="*/ 243 h 288"/>
                <a:gd name="T34" fmla="*/ 236 w 361"/>
                <a:gd name="T35" fmla="*/ 285 h 288"/>
                <a:gd name="T36" fmla="*/ 223 w 361"/>
                <a:gd name="T37" fmla="*/ 288 h 288"/>
                <a:gd name="T38" fmla="*/ 139 w 361"/>
                <a:gd name="T39" fmla="*/ 288 h 288"/>
                <a:gd name="T40" fmla="*/ 67 w 361"/>
                <a:gd name="T41" fmla="*/ 225 h 288"/>
                <a:gd name="T42" fmla="*/ 20 w 361"/>
                <a:gd name="T43" fmla="*/ 100 h 288"/>
                <a:gd name="T44" fmla="*/ 0 w 361"/>
                <a:gd name="T45" fmla="*/ 74 h 288"/>
                <a:gd name="T46" fmla="*/ 294 w 361"/>
                <a:gd name="T47" fmla="*/ 190 h 288"/>
                <a:gd name="T48" fmla="*/ 343 w 361"/>
                <a:gd name="T49" fmla="*/ 112 h 288"/>
                <a:gd name="T50" fmla="*/ 335 w 361"/>
                <a:gd name="T51" fmla="*/ 84 h 288"/>
                <a:gd name="T52" fmla="*/ 293 w 361"/>
                <a:gd name="T53" fmla="*/ 74 h 288"/>
                <a:gd name="T54" fmla="*/ 275 w 361"/>
                <a:gd name="T55" fmla="*/ 103 h 288"/>
                <a:gd name="T56" fmla="*/ 294 w 361"/>
                <a:gd name="T57" fmla="*/ 19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288">
                  <a:moveTo>
                    <a:pt x="0" y="74"/>
                  </a:moveTo>
                  <a:cubicBezTo>
                    <a:pt x="11" y="54"/>
                    <a:pt x="20" y="51"/>
                    <a:pt x="37" y="68"/>
                  </a:cubicBezTo>
                  <a:cubicBezTo>
                    <a:pt x="49" y="80"/>
                    <a:pt x="60" y="94"/>
                    <a:pt x="74" y="110"/>
                  </a:cubicBezTo>
                  <a:cubicBezTo>
                    <a:pt x="83" y="90"/>
                    <a:pt x="90" y="72"/>
                    <a:pt x="100" y="50"/>
                  </a:cubicBezTo>
                  <a:cubicBezTo>
                    <a:pt x="113" y="44"/>
                    <a:pt x="132" y="36"/>
                    <a:pt x="151" y="26"/>
                  </a:cubicBezTo>
                  <a:cubicBezTo>
                    <a:pt x="154" y="25"/>
                    <a:pt x="154" y="17"/>
                    <a:pt x="157" y="13"/>
                  </a:cubicBezTo>
                  <a:cubicBezTo>
                    <a:pt x="162" y="8"/>
                    <a:pt x="168" y="1"/>
                    <a:pt x="174" y="0"/>
                  </a:cubicBezTo>
                  <a:cubicBezTo>
                    <a:pt x="179" y="0"/>
                    <a:pt x="188" y="8"/>
                    <a:pt x="189" y="13"/>
                  </a:cubicBezTo>
                  <a:cubicBezTo>
                    <a:pt x="191" y="24"/>
                    <a:pt x="198" y="27"/>
                    <a:pt x="207" y="31"/>
                  </a:cubicBezTo>
                  <a:cubicBezTo>
                    <a:pt x="223" y="38"/>
                    <a:pt x="238" y="46"/>
                    <a:pt x="256" y="55"/>
                  </a:cubicBezTo>
                  <a:cubicBezTo>
                    <a:pt x="256" y="59"/>
                    <a:pt x="257" y="67"/>
                    <a:pt x="259" y="78"/>
                  </a:cubicBezTo>
                  <a:cubicBezTo>
                    <a:pt x="266" y="72"/>
                    <a:pt x="271" y="68"/>
                    <a:pt x="275" y="65"/>
                  </a:cubicBezTo>
                  <a:cubicBezTo>
                    <a:pt x="292" y="52"/>
                    <a:pt x="311" y="50"/>
                    <a:pt x="330" y="59"/>
                  </a:cubicBezTo>
                  <a:cubicBezTo>
                    <a:pt x="350" y="68"/>
                    <a:pt x="361" y="84"/>
                    <a:pt x="359" y="106"/>
                  </a:cubicBezTo>
                  <a:cubicBezTo>
                    <a:pt x="358" y="120"/>
                    <a:pt x="354" y="134"/>
                    <a:pt x="348" y="146"/>
                  </a:cubicBezTo>
                  <a:cubicBezTo>
                    <a:pt x="337" y="164"/>
                    <a:pt x="323" y="179"/>
                    <a:pt x="311" y="195"/>
                  </a:cubicBezTo>
                  <a:cubicBezTo>
                    <a:pt x="298" y="211"/>
                    <a:pt x="286" y="228"/>
                    <a:pt x="273" y="243"/>
                  </a:cubicBezTo>
                  <a:cubicBezTo>
                    <a:pt x="261" y="258"/>
                    <a:pt x="249" y="272"/>
                    <a:pt x="236" y="285"/>
                  </a:cubicBezTo>
                  <a:cubicBezTo>
                    <a:pt x="233" y="288"/>
                    <a:pt x="227" y="288"/>
                    <a:pt x="223" y="288"/>
                  </a:cubicBezTo>
                  <a:cubicBezTo>
                    <a:pt x="195" y="288"/>
                    <a:pt x="167" y="288"/>
                    <a:pt x="139" y="288"/>
                  </a:cubicBezTo>
                  <a:cubicBezTo>
                    <a:pt x="116" y="287"/>
                    <a:pt x="81" y="251"/>
                    <a:pt x="67" y="225"/>
                  </a:cubicBezTo>
                  <a:cubicBezTo>
                    <a:pt x="47" y="185"/>
                    <a:pt x="33" y="143"/>
                    <a:pt x="20" y="100"/>
                  </a:cubicBezTo>
                  <a:cubicBezTo>
                    <a:pt x="17" y="91"/>
                    <a:pt x="8" y="84"/>
                    <a:pt x="0" y="74"/>
                  </a:cubicBezTo>
                  <a:close/>
                  <a:moveTo>
                    <a:pt x="294" y="190"/>
                  </a:moveTo>
                  <a:cubicBezTo>
                    <a:pt x="315" y="167"/>
                    <a:pt x="337" y="144"/>
                    <a:pt x="343" y="112"/>
                  </a:cubicBezTo>
                  <a:cubicBezTo>
                    <a:pt x="344" y="103"/>
                    <a:pt x="340" y="91"/>
                    <a:pt x="335" y="84"/>
                  </a:cubicBezTo>
                  <a:cubicBezTo>
                    <a:pt x="325" y="69"/>
                    <a:pt x="308" y="65"/>
                    <a:pt x="293" y="74"/>
                  </a:cubicBezTo>
                  <a:cubicBezTo>
                    <a:pt x="284" y="80"/>
                    <a:pt x="274" y="94"/>
                    <a:pt x="275" y="103"/>
                  </a:cubicBezTo>
                  <a:cubicBezTo>
                    <a:pt x="278" y="132"/>
                    <a:pt x="287" y="159"/>
                    <a:pt x="294" y="19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7670800" y="3475038"/>
              <a:ext cx="490538" cy="239712"/>
            </a:xfrm>
            <a:custGeom>
              <a:avLst/>
              <a:gdLst>
                <a:gd name="T0" fmla="*/ 38 w 376"/>
                <a:gd name="T1" fmla="*/ 71 h 184"/>
                <a:gd name="T2" fmla="*/ 1 w 376"/>
                <a:gd name="T3" fmla="*/ 51 h 184"/>
                <a:gd name="T4" fmla="*/ 36 w 376"/>
                <a:gd name="T5" fmla="*/ 35 h 184"/>
                <a:gd name="T6" fmla="*/ 80 w 376"/>
                <a:gd name="T7" fmla="*/ 0 h 184"/>
                <a:gd name="T8" fmla="*/ 297 w 376"/>
                <a:gd name="T9" fmla="*/ 0 h 184"/>
                <a:gd name="T10" fmla="*/ 340 w 376"/>
                <a:gd name="T11" fmla="*/ 35 h 184"/>
                <a:gd name="T12" fmla="*/ 373 w 376"/>
                <a:gd name="T13" fmla="*/ 54 h 184"/>
                <a:gd name="T14" fmla="*/ 343 w 376"/>
                <a:gd name="T15" fmla="*/ 74 h 184"/>
                <a:gd name="T16" fmla="*/ 338 w 376"/>
                <a:gd name="T17" fmla="*/ 69 h 184"/>
                <a:gd name="T18" fmla="*/ 338 w 376"/>
                <a:gd name="T19" fmla="*/ 155 h 184"/>
                <a:gd name="T20" fmla="*/ 311 w 376"/>
                <a:gd name="T21" fmla="*/ 184 h 184"/>
                <a:gd name="T22" fmla="*/ 65 w 376"/>
                <a:gd name="T23" fmla="*/ 184 h 184"/>
                <a:gd name="T24" fmla="*/ 38 w 376"/>
                <a:gd name="T25" fmla="*/ 155 h 184"/>
                <a:gd name="T26" fmla="*/ 38 w 376"/>
                <a:gd name="T27" fmla="*/ 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184">
                  <a:moveTo>
                    <a:pt x="38" y="71"/>
                  </a:moveTo>
                  <a:cubicBezTo>
                    <a:pt x="24" y="64"/>
                    <a:pt x="0" y="76"/>
                    <a:pt x="1" y="51"/>
                  </a:cubicBezTo>
                  <a:cubicBezTo>
                    <a:pt x="2" y="29"/>
                    <a:pt x="24" y="41"/>
                    <a:pt x="36" y="35"/>
                  </a:cubicBezTo>
                  <a:cubicBezTo>
                    <a:pt x="43" y="0"/>
                    <a:pt x="43" y="0"/>
                    <a:pt x="80" y="0"/>
                  </a:cubicBezTo>
                  <a:cubicBezTo>
                    <a:pt x="152" y="0"/>
                    <a:pt x="225" y="0"/>
                    <a:pt x="297" y="0"/>
                  </a:cubicBezTo>
                  <a:cubicBezTo>
                    <a:pt x="334" y="0"/>
                    <a:pt x="334" y="0"/>
                    <a:pt x="340" y="35"/>
                  </a:cubicBezTo>
                  <a:cubicBezTo>
                    <a:pt x="352" y="41"/>
                    <a:pt x="376" y="29"/>
                    <a:pt x="373" y="54"/>
                  </a:cubicBezTo>
                  <a:cubicBezTo>
                    <a:pt x="373" y="61"/>
                    <a:pt x="354" y="67"/>
                    <a:pt x="343" y="74"/>
                  </a:cubicBezTo>
                  <a:cubicBezTo>
                    <a:pt x="342" y="72"/>
                    <a:pt x="340" y="71"/>
                    <a:pt x="338" y="69"/>
                  </a:cubicBezTo>
                  <a:cubicBezTo>
                    <a:pt x="338" y="98"/>
                    <a:pt x="338" y="126"/>
                    <a:pt x="338" y="155"/>
                  </a:cubicBezTo>
                  <a:cubicBezTo>
                    <a:pt x="338" y="179"/>
                    <a:pt x="334" y="184"/>
                    <a:pt x="311" y="184"/>
                  </a:cubicBezTo>
                  <a:cubicBezTo>
                    <a:pt x="229" y="184"/>
                    <a:pt x="147" y="184"/>
                    <a:pt x="65" y="184"/>
                  </a:cubicBezTo>
                  <a:cubicBezTo>
                    <a:pt x="41" y="184"/>
                    <a:pt x="38" y="179"/>
                    <a:pt x="38" y="155"/>
                  </a:cubicBezTo>
                  <a:cubicBezTo>
                    <a:pt x="38" y="127"/>
                    <a:pt x="38" y="98"/>
                    <a:pt x="38" y="7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7262813" y="3490913"/>
              <a:ext cx="347663" cy="155575"/>
            </a:xfrm>
            <a:custGeom>
              <a:avLst/>
              <a:gdLst>
                <a:gd name="T0" fmla="*/ 114 w 266"/>
                <a:gd name="T1" fmla="*/ 18 h 119"/>
                <a:gd name="T2" fmla="*/ 136 w 266"/>
                <a:gd name="T3" fmla="*/ 1 h 119"/>
                <a:gd name="T4" fmla="*/ 158 w 266"/>
                <a:gd name="T5" fmla="*/ 21 h 119"/>
                <a:gd name="T6" fmla="*/ 257 w 266"/>
                <a:gd name="T7" fmla="*/ 119 h 119"/>
                <a:gd name="T8" fmla="*/ 17 w 266"/>
                <a:gd name="T9" fmla="*/ 119 h 119"/>
                <a:gd name="T10" fmla="*/ 116 w 266"/>
                <a:gd name="T11" fmla="*/ 24 h 119"/>
                <a:gd name="T12" fmla="*/ 114 w 266"/>
                <a:gd name="T13" fmla="*/ 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19">
                  <a:moveTo>
                    <a:pt x="114" y="18"/>
                  </a:moveTo>
                  <a:cubicBezTo>
                    <a:pt x="121" y="12"/>
                    <a:pt x="129" y="0"/>
                    <a:pt x="136" y="1"/>
                  </a:cubicBezTo>
                  <a:cubicBezTo>
                    <a:pt x="144" y="2"/>
                    <a:pt x="152" y="13"/>
                    <a:pt x="158" y="21"/>
                  </a:cubicBezTo>
                  <a:cubicBezTo>
                    <a:pt x="240" y="33"/>
                    <a:pt x="266" y="58"/>
                    <a:pt x="257" y="119"/>
                  </a:cubicBezTo>
                  <a:cubicBezTo>
                    <a:pt x="177" y="119"/>
                    <a:pt x="97" y="119"/>
                    <a:pt x="17" y="119"/>
                  </a:cubicBezTo>
                  <a:cubicBezTo>
                    <a:pt x="0" y="65"/>
                    <a:pt x="35" y="31"/>
                    <a:pt x="116" y="24"/>
                  </a:cubicBezTo>
                  <a:cubicBezTo>
                    <a:pt x="115" y="22"/>
                    <a:pt x="114" y="20"/>
                    <a:pt x="114" y="18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718425" y="3375025"/>
              <a:ext cx="393700" cy="87312"/>
            </a:xfrm>
            <a:custGeom>
              <a:avLst/>
              <a:gdLst>
                <a:gd name="T0" fmla="*/ 298 w 303"/>
                <a:gd name="T1" fmla="*/ 67 h 67"/>
                <a:gd name="T2" fmla="*/ 6 w 303"/>
                <a:gd name="T3" fmla="*/ 67 h 67"/>
                <a:gd name="T4" fmla="*/ 27 w 303"/>
                <a:gd name="T5" fmla="*/ 34 h 67"/>
                <a:gd name="T6" fmla="*/ 106 w 303"/>
                <a:gd name="T7" fmla="*/ 26 h 67"/>
                <a:gd name="T8" fmla="*/ 133 w 303"/>
                <a:gd name="T9" fmla="*/ 14 h 67"/>
                <a:gd name="T10" fmla="*/ 170 w 303"/>
                <a:gd name="T11" fmla="*/ 14 h 67"/>
                <a:gd name="T12" fmla="*/ 199 w 303"/>
                <a:gd name="T13" fmla="*/ 26 h 67"/>
                <a:gd name="T14" fmla="*/ 276 w 303"/>
                <a:gd name="T15" fmla="*/ 34 h 67"/>
                <a:gd name="T16" fmla="*/ 298 w 303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67">
                  <a:moveTo>
                    <a:pt x="298" y="67"/>
                  </a:moveTo>
                  <a:cubicBezTo>
                    <a:pt x="200" y="67"/>
                    <a:pt x="103" y="67"/>
                    <a:pt x="6" y="67"/>
                  </a:cubicBezTo>
                  <a:cubicBezTo>
                    <a:pt x="0" y="46"/>
                    <a:pt x="11" y="36"/>
                    <a:pt x="27" y="34"/>
                  </a:cubicBezTo>
                  <a:cubicBezTo>
                    <a:pt x="53" y="29"/>
                    <a:pt x="80" y="28"/>
                    <a:pt x="106" y="26"/>
                  </a:cubicBezTo>
                  <a:cubicBezTo>
                    <a:pt x="118" y="26"/>
                    <a:pt x="126" y="25"/>
                    <a:pt x="133" y="14"/>
                  </a:cubicBezTo>
                  <a:cubicBezTo>
                    <a:pt x="143" y="0"/>
                    <a:pt x="161" y="0"/>
                    <a:pt x="170" y="14"/>
                  </a:cubicBezTo>
                  <a:cubicBezTo>
                    <a:pt x="178" y="26"/>
                    <a:pt x="188" y="25"/>
                    <a:pt x="199" y="26"/>
                  </a:cubicBezTo>
                  <a:cubicBezTo>
                    <a:pt x="225" y="28"/>
                    <a:pt x="251" y="29"/>
                    <a:pt x="276" y="34"/>
                  </a:cubicBezTo>
                  <a:cubicBezTo>
                    <a:pt x="292" y="36"/>
                    <a:pt x="303" y="46"/>
                    <a:pt x="298" y="6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7254875" y="3662363"/>
              <a:ext cx="373063" cy="47625"/>
            </a:xfrm>
            <a:custGeom>
              <a:avLst/>
              <a:gdLst>
                <a:gd name="T0" fmla="*/ 287 w 287"/>
                <a:gd name="T1" fmla="*/ 0 h 37"/>
                <a:gd name="T2" fmla="*/ 243 w 287"/>
                <a:gd name="T3" fmla="*/ 37 h 37"/>
                <a:gd name="T4" fmla="*/ 45 w 287"/>
                <a:gd name="T5" fmla="*/ 37 h 37"/>
                <a:gd name="T6" fmla="*/ 0 w 287"/>
                <a:gd name="T7" fmla="*/ 0 h 37"/>
                <a:gd name="T8" fmla="*/ 287 w 28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7">
                  <a:moveTo>
                    <a:pt x="287" y="0"/>
                  </a:moveTo>
                  <a:cubicBezTo>
                    <a:pt x="277" y="35"/>
                    <a:pt x="274" y="37"/>
                    <a:pt x="243" y="37"/>
                  </a:cubicBezTo>
                  <a:cubicBezTo>
                    <a:pt x="177" y="37"/>
                    <a:pt x="111" y="37"/>
                    <a:pt x="45" y="37"/>
                  </a:cubicBezTo>
                  <a:cubicBezTo>
                    <a:pt x="12" y="37"/>
                    <a:pt x="10" y="36"/>
                    <a:pt x="0" y="0"/>
                  </a:cubicBezTo>
                  <a:cubicBezTo>
                    <a:pt x="95" y="0"/>
                    <a:pt x="190" y="0"/>
                    <a:pt x="287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149975" y="3521075"/>
              <a:ext cx="47625" cy="85725"/>
            </a:xfrm>
            <a:custGeom>
              <a:avLst/>
              <a:gdLst>
                <a:gd name="T0" fmla="*/ 34 w 36"/>
                <a:gd name="T1" fmla="*/ 35 h 65"/>
                <a:gd name="T2" fmla="*/ 34 w 36"/>
                <a:gd name="T3" fmla="*/ 48 h 65"/>
                <a:gd name="T4" fmla="*/ 18 w 36"/>
                <a:gd name="T5" fmla="*/ 65 h 65"/>
                <a:gd name="T6" fmla="*/ 3 w 36"/>
                <a:gd name="T7" fmla="*/ 48 h 65"/>
                <a:gd name="T8" fmla="*/ 3 w 36"/>
                <a:gd name="T9" fmla="*/ 21 h 65"/>
                <a:gd name="T10" fmla="*/ 20 w 36"/>
                <a:gd name="T11" fmla="*/ 0 h 65"/>
                <a:gd name="T12" fmla="*/ 34 w 36"/>
                <a:gd name="T13" fmla="*/ 21 h 65"/>
                <a:gd name="T14" fmla="*/ 34 w 36"/>
                <a:gd name="T15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5">
                  <a:moveTo>
                    <a:pt x="34" y="35"/>
                  </a:moveTo>
                  <a:cubicBezTo>
                    <a:pt x="34" y="39"/>
                    <a:pt x="36" y="45"/>
                    <a:pt x="34" y="48"/>
                  </a:cubicBezTo>
                  <a:cubicBezTo>
                    <a:pt x="30" y="55"/>
                    <a:pt x="24" y="60"/>
                    <a:pt x="18" y="65"/>
                  </a:cubicBezTo>
                  <a:cubicBezTo>
                    <a:pt x="13" y="59"/>
                    <a:pt x="5" y="55"/>
                    <a:pt x="3" y="48"/>
                  </a:cubicBezTo>
                  <a:cubicBezTo>
                    <a:pt x="0" y="40"/>
                    <a:pt x="0" y="29"/>
                    <a:pt x="3" y="21"/>
                  </a:cubicBezTo>
                  <a:cubicBezTo>
                    <a:pt x="6" y="13"/>
                    <a:pt x="14" y="7"/>
                    <a:pt x="20" y="0"/>
                  </a:cubicBezTo>
                  <a:cubicBezTo>
                    <a:pt x="24" y="7"/>
                    <a:pt x="30" y="13"/>
                    <a:pt x="34" y="21"/>
                  </a:cubicBezTo>
                  <a:cubicBezTo>
                    <a:pt x="36" y="24"/>
                    <a:pt x="34" y="30"/>
                    <a:pt x="34" y="3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259513" y="3519488"/>
              <a:ext cx="46038" cy="85725"/>
            </a:xfrm>
            <a:custGeom>
              <a:avLst/>
              <a:gdLst>
                <a:gd name="T0" fmla="*/ 33 w 35"/>
                <a:gd name="T1" fmla="*/ 35 h 65"/>
                <a:gd name="T2" fmla="*/ 33 w 35"/>
                <a:gd name="T3" fmla="*/ 51 h 65"/>
                <a:gd name="T4" fmla="*/ 18 w 35"/>
                <a:gd name="T5" fmla="*/ 65 h 65"/>
                <a:gd name="T6" fmla="*/ 2 w 35"/>
                <a:gd name="T7" fmla="*/ 51 h 65"/>
                <a:gd name="T8" fmla="*/ 1 w 35"/>
                <a:gd name="T9" fmla="*/ 21 h 65"/>
                <a:gd name="T10" fmla="*/ 18 w 35"/>
                <a:gd name="T11" fmla="*/ 2 h 65"/>
                <a:gd name="T12" fmla="*/ 33 w 35"/>
                <a:gd name="T13" fmla="*/ 22 h 65"/>
                <a:gd name="T14" fmla="*/ 34 w 35"/>
                <a:gd name="T15" fmla="*/ 35 h 65"/>
                <a:gd name="T16" fmla="*/ 33 w 35"/>
                <a:gd name="T1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5">
                  <a:moveTo>
                    <a:pt x="33" y="35"/>
                  </a:moveTo>
                  <a:cubicBezTo>
                    <a:pt x="33" y="41"/>
                    <a:pt x="35" y="47"/>
                    <a:pt x="33" y="51"/>
                  </a:cubicBezTo>
                  <a:cubicBezTo>
                    <a:pt x="29" y="57"/>
                    <a:pt x="23" y="65"/>
                    <a:pt x="18" y="65"/>
                  </a:cubicBezTo>
                  <a:cubicBezTo>
                    <a:pt x="12" y="65"/>
                    <a:pt x="4" y="57"/>
                    <a:pt x="2" y="51"/>
                  </a:cubicBezTo>
                  <a:cubicBezTo>
                    <a:pt x="0" y="42"/>
                    <a:pt x="2" y="31"/>
                    <a:pt x="1" y="21"/>
                  </a:cubicBezTo>
                  <a:cubicBezTo>
                    <a:pt x="1" y="10"/>
                    <a:pt x="6" y="0"/>
                    <a:pt x="18" y="2"/>
                  </a:cubicBezTo>
                  <a:cubicBezTo>
                    <a:pt x="25" y="4"/>
                    <a:pt x="29" y="14"/>
                    <a:pt x="33" y="22"/>
                  </a:cubicBezTo>
                  <a:cubicBezTo>
                    <a:pt x="35" y="25"/>
                    <a:pt x="34" y="31"/>
                    <a:pt x="34" y="35"/>
                  </a:cubicBezTo>
                  <a:cubicBezTo>
                    <a:pt x="34" y="35"/>
                    <a:pt x="34" y="35"/>
                    <a:pt x="33" y="3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424613" y="2789238"/>
              <a:ext cx="160338" cy="163512"/>
            </a:xfrm>
            <a:custGeom>
              <a:avLst/>
              <a:gdLst>
                <a:gd name="T0" fmla="*/ 0 w 123"/>
                <a:gd name="T1" fmla="*/ 0 h 126"/>
                <a:gd name="T2" fmla="*/ 98 w 123"/>
                <a:gd name="T3" fmla="*/ 0 h 126"/>
                <a:gd name="T4" fmla="*/ 99 w 123"/>
                <a:gd name="T5" fmla="*/ 15 h 126"/>
                <a:gd name="T6" fmla="*/ 123 w 123"/>
                <a:gd name="T7" fmla="*/ 38 h 126"/>
                <a:gd name="T8" fmla="*/ 110 w 123"/>
                <a:gd name="T9" fmla="*/ 75 h 126"/>
                <a:gd name="T10" fmla="*/ 100 w 123"/>
                <a:gd name="T11" fmla="*/ 97 h 126"/>
                <a:gd name="T12" fmla="*/ 70 w 123"/>
                <a:gd name="T13" fmla="*/ 126 h 126"/>
                <a:gd name="T14" fmla="*/ 24 w 123"/>
                <a:gd name="T15" fmla="*/ 125 h 126"/>
                <a:gd name="T16" fmla="*/ 1 w 123"/>
                <a:gd name="T17" fmla="*/ 106 h 126"/>
                <a:gd name="T18" fmla="*/ 0 w 123"/>
                <a:gd name="T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6">
                  <a:moveTo>
                    <a:pt x="0" y="0"/>
                  </a:moveTo>
                  <a:cubicBezTo>
                    <a:pt x="34" y="0"/>
                    <a:pt x="66" y="0"/>
                    <a:pt x="98" y="0"/>
                  </a:cubicBezTo>
                  <a:cubicBezTo>
                    <a:pt x="99" y="7"/>
                    <a:pt x="99" y="14"/>
                    <a:pt x="99" y="15"/>
                  </a:cubicBezTo>
                  <a:cubicBezTo>
                    <a:pt x="110" y="24"/>
                    <a:pt x="123" y="31"/>
                    <a:pt x="123" y="38"/>
                  </a:cubicBezTo>
                  <a:cubicBezTo>
                    <a:pt x="123" y="50"/>
                    <a:pt x="115" y="63"/>
                    <a:pt x="110" y="75"/>
                  </a:cubicBezTo>
                  <a:cubicBezTo>
                    <a:pt x="107" y="83"/>
                    <a:pt x="100" y="90"/>
                    <a:pt x="100" y="97"/>
                  </a:cubicBezTo>
                  <a:cubicBezTo>
                    <a:pt x="97" y="119"/>
                    <a:pt x="92" y="125"/>
                    <a:pt x="70" y="126"/>
                  </a:cubicBezTo>
                  <a:cubicBezTo>
                    <a:pt x="55" y="126"/>
                    <a:pt x="39" y="126"/>
                    <a:pt x="24" y="125"/>
                  </a:cubicBezTo>
                  <a:cubicBezTo>
                    <a:pt x="11" y="125"/>
                    <a:pt x="1" y="119"/>
                    <a:pt x="1" y="106"/>
                  </a:cubicBezTo>
                  <a:cubicBezTo>
                    <a:pt x="0" y="71"/>
                    <a:pt x="0" y="36"/>
                    <a:pt x="0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615113" y="2789238"/>
              <a:ext cx="158750" cy="163512"/>
            </a:xfrm>
            <a:custGeom>
              <a:avLst/>
              <a:gdLst>
                <a:gd name="T0" fmla="*/ 1 w 122"/>
                <a:gd name="T1" fmla="*/ 0 h 126"/>
                <a:gd name="T2" fmla="*/ 97 w 122"/>
                <a:gd name="T3" fmla="*/ 0 h 126"/>
                <a:gd name="T4" fmla="*/ 99 w 122"/>
                <a:gd name="T5" fmla="*/ 17 h 126"/>
                <a:gd name="T6" fmla="*/ 122 w 122"/>
                <a:gd name="T7" fmla="*/ 35 h 126"/>
                <a:gd name="T8" fmla="*/ 111 w 122"/>
                <a:gd name="T9" fmla="*/ 73 h 126"/>
                <a:gd name="T10" fmla="*/ 98 w 122"/>
                <a:gd name="T11" fmla="*/ 101 h 126"/>
                <a:gd name="T12" fmla="*/ 74 w 122"/>
                <a:gd name="T13" fmla="*/ 126 h 126"/>
                <a:gd name="T14" fmla="*/ 25 w 122"/>
                <a:gd name="T15" fmla="*/ 126 h 126"/>
                <a:gd name="T16" fmla="*/ 1 w 122"/>
                <a:gd name="T17" fmla="*/ 106 h 126"/>
                <a:gd name="T18" fmla="*/ 1 w 122"/>
                <a:gd name="T19" fmla="*/ 0 h 126"/>
                <a:gd name="T20" fmla="*/ 115 w 122"/>
                <a:gd name="T21" fmla="*/ 37 h 126"/>
                <a:gd name="T22" fmla="*/ 106 w 122"/>
                <a:gd name="T23" fmla="*/ 34 h 126"/>
                <a:gd name="T24" fmla="*/ 100 w 122"/>
                <a:gd name="T25" fmla="*/ 65 h 126"/>
                <a:gd name="T26" fmla="*/ 107 w 122"/>
                <a:gd name="T27" fmla="*/ 67 h 126"/>
                <a:gd name="T28" fmla="*/ 115 w 122"/>
                <a:gd name="T2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6">
                  <a:moveTo>
                    <a:pt x="1" y="0"/>
                  </a:moveTo>
                  <a:cubicBezTo>
                    <a:pt x="35" y="0"/>
                    <a:pt x="65" y="0"/>
                    <a:pt x="97" y="0"/>
                  </a:cubicBezTo>
                  <a:cubicBezTo>
                    <a:pt x="98" y="7"/>
                    <a:pt x="99" y="14"/>
                    <a:pt x="99" y="17"/>
                  </a:cubicBezTo>
                  <a:cubicBezTo>
                    <a:pt x="109" y="24"/>
                    <a:pt x="122" y="30"/>
                    <a:pt x="122" y="35"/>
                  </a:cubicBezTo>
                  <a:cubicBezTo>
                    <a:pt x="122" y="48"/>
                    <a:pt x="120" y="64"/>
                    <a:pt x="111" y="73"/>
                  </a:cubicBezTo>
                  <a:cubicBezTo>
                    <a:pt x="103" y="82"/>
                    <a:pt x="98" y="88"/>
                    <a:pt x="98" y="101"/>
                  </a:cubicBezTo>
                  <a:cubicBezTo>
                    <a:pt x="100" y="117"/>
                    <a:pt x="90" y="125"/>
                    <a:pt x="74" y="126"/>
                  </a:cubicBezTo>
                  <a:cubicBezTo>
                    <a:pt x="58" y="126"/>
                    <a:pt x="41" y="126"/>
                    <a:pt x="25" y="126"/>
                  </a:cubicBezTo>
                  <a:cubicBezTo>
                    <a:pt x="12" y="125"/>
                    <a:pt x="1" y="120"/>
                    <a:pt x="1" y="106"/>
                  </a:cubicBezTo>
                  <a:cubicBezTo>
                    <a:pt x="0" y="71"/>
                    <a:pt x="1" y="36"/>
                    <a:pt x="1" y="0"/>
                  </a:cubicBezTo>
                  <a:close/>
                  <a:moveTo>
                    <a:pt x="115" y="37"/>
                  </a:moveTo>
                  <a:cubicBezTo>
                    <a:pt x="112" y="36"/>
                    <a:pt x="109" y="35"/>
                    <a:pt x="106" y="34"/>
                  </a:cubicBezTo>
                  <a:cubicBezTo>
                    <a:pt x="94" y="42"/>
                    <a:pt x="99" y="54"/>
                    <a:pt x="100" y="65"/>
                  </a:cubicBezTo>
                  <a:cubicBezTo>
                    <a:pt x="102" y="66"/>
                    <a:pt x="104" y="67"/>
                    <a:pt x="107" y="67"/>
                  </a:cubicBezTo>
                  <a:cubicBezTo>
                    <a:pt x="109" y="57"/>
                    <a:pt x="112" y="47"/>
                    <a:pt x="115" y="3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235700" y="2784475"/>
              <a:ext cx="165100" cy="165100"/>
            </a:xfrm>
            <a:custGeom>
              <a:avLst/>
              <a:gdLst>
                <a:gd name="T0" fmla="*/ 0 w 127"/>
                <a:gd name="T1" fmla="*/ 0 h 126"/>
                <a:gd name="T2" fmla="*/ 96 w 127"/>
                <a:gd name="T3" fmla="*/ 0 h 126"/>
                <a:gd name="T4" fmla="*/ 98 w 127"/>
                <a:gd name="T5" fmla="*/ 16 h 126"/>
                <a:gd name="T6" fmla="*/ 122 w 127"/>
                <a:gd name="T7" fmla="*/ 38 h 126"/>
                <a:gd name="T8" fmla="*/ 108 w 127"/>
                <a:gd name="T9" fmla="*/ 77 h 126"/>
                <a:gd name="T10" fmla="*/ 98 w 127"/>
                <a:gd name="T11" fmla="*/ 97 h 126"/>
                <a:gd name="T12" fmla="*/ 69 w 127"/>
                <a:gd name="T13" fmla="*/ 126 h 126"/>
                <a:gd name="T14" fmla="*/ 23 w 127"/>
                <a:gd name="T15" fmla="*/ 126 h 126"/>
                <a:gd name="T16" fmla="*/ 0 w 127"/>
                <a:gd name="T17" fmla="*/ 104 h 126"/>
                <a:gd name="T18" fmla="*/ 0 w 127"/>
                <a:gd name="T19" fmla="*/ 0 h 126"/>
                <a:gd name="T20" fmla="*/ 114 w 127"/>
                <a:gd name="T21" fmla="*/ 36 h 126"/>
                <a:gd name="T22" fmla="*/ 105 w 127"/>
                <a:gd name="T23" fmla="*/ 34 h 126"/>
                <a:gd name="T24" fmla="*/ 99 w 127"/>
                <a:gd name="T25" fmla="*/ 67 h 126"/>
                <a:gd name="T26" fmla="*/ 106 w 127"/>
                <a:gd name="T27" fmla="*/ 68 h 126"/>
                <a:gd name="T28" fmla="*/ 114 w 127"/>
                <a:gd name="T29" fmla="*/ 3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26">
                  <a:moveTo>
                    <a:pt x="0" y="0"/>
                  </a:moveTo>
                  <a:cubicBezTo>
                    <a:pt x="34" y="0"/>
                    <a:pt x="65" y="0"/>
                    <a:pt x="96" y="0"/>
                  </a:cubicBezTo>
                  <a:cubicBezTo>
                    <a:pt x="97" y="8"/>
                    <a:pt x="98" y="14"/>
                    <a:pt x="98" y="16"/>
                  </a:cubicBezTo>
                  <a:cubicBezTo>
                    <a:pt x="108" y="25"/>
                    <a:pt x="120" y="30"/>
                    <a:pt x="122" y="38"/>
                  </a:cubicBezTo>
                  <a:cubicBezTo>
                    <a:pt x="127" y="53"/>
                    <a:pt x="121" y="66"/>
                    <a:pt x="108" y="77"/>
                  </a:cubicBezTo>
                  <a:cubicBezTo>
                    <a:pt x="103" y="82"/>
                    <a:pt x="99" y="90"/>
                    <a:pt x="98" y="97"/>
                  </a:cubicBezTo>
                  <a:cubicBezTo>
                    <a:pt x="96" y="120"/>
                    <a:pt x="92" y="125"/>
                    <a:pt x="69" y="126"/>
                  </a:cubicBezTo>
                  <a:cubicBezTo>
                    <a:pt x="54" y="126"/>
                    <a:pt x="39" y="126"/>
                    <a:pt x="23" y="126"/>
                  </a:cubicBezTo>
                  <a:cubicBezTo>
                    <a:pt x="9" y="126"/>
                    <a:pt x="0" y="119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lose/>
                  <a:moveTo>
                    <a:pt x="114" y="36"/>
                  </a:moveTo>
                  <a:cubicBezTo>
                    <a:pt x="111" y="35"/>
                    <a:pt x="108" y="35"/>
                    <a:pt x="105" y="34"/>
                  </a:cubicBezTo>
                  <a:cubicBezTo>
                    <a:pt x="93" y="43"/>
                    <a:pt x="98" y="55"/>
                    <a:pt x="99" y="67"/>
                  </a:cubicBezTo>
                  <a:cubicBezTo>
                    <a:pt x="102" y="67"/>
                    <a:pt x="104" y="68"/>
                    <a:pt x="106" y="68"/>
                  </a:cubicBezTo>
                  <a:cubicBezTo>
                    <a:pt x="109" y="58"/>
                    <a:pt x="111" y="47"/>
                    <a:pt x="114" y="36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6861175" y="2192338"/>
              <a:ext cx="574675" cy="757237"/>
            </a:xfrm>
            <a:custGeom>
              <a:avLst/>
              <a:gdLst>
                <a:gd name="T0" fmla="*/ 442 w 442"/>
                <a:gd name="T1" fmla="*/ 291 h 580"/>
                <a:gd name="T2" fmla="*/ 442 w 442"/>
                <a:gd name="T3" fmla="*/ 553 h 580"/>
                <a:gd name="T4" fmla="*/ 415 w 442"/>
                <a:gd name="T5" fmla="*/ 580 h 580"/>
                <a:gd name="T6" fmla="*/ 26 w 442"/>
                <a:gd name="T7" fmla="*/ 580 h 580"/>
                <a:gd name="T8" fmla="*/ 0 w 442"/>
                <a:gd name="T9" fmla="*/ 555 h 580"/>
                <a:gd name="T10" fmla="*/ 0 w 442"/>
                <a:gd name="T11" fmla="*/ 27 h 580"/>
                <a:gd name="T12" fmla="*/ 28 w 442"/>
                <a:gd name="T13" fmla="*/ 0 h 580"/>
                <a:gd name="T14" fmla="*/ 414 w 442"/>
                <a:gd name="T15" fmla="*/ 0 h 580"/>
                <a:gd name="T16" fmla="*/ 441 w 442"/>
                <a:gd name="T17" fmla="*/ 28 h 580"/>
                <a:gd name="T18" fmla="*/ 442 w 442"/>
                <a:gd name="T19" fmla="*/ 291 h 580"/>
                <a:gd name="T20" fmla="*/ 29 w 442"/>
                <a:gd name="T21" fmla="*/ 499 h 580"/>
                <a:gd name="T22" fmla="*/ 29 w 442"/>
                <a:gd name="T23" fmla="*/ 499 h 580"/>
                <a:gd name="T24" fmla="*/ 29 w 442"/>
                <a:gd name="T25" fmla="*/ 532 h 580"/>
                <a:gd name="T26" fmla="*/ 50 w 442"/>
                <a:gd name="T27" fmla="*/ 551 h 580"/>
                <a:gd name="T28" fmla="*/ 68 w 442"/>
                <a:gd name="T29" fmla="*/ 532 h 580"/>
                <a:gd name="T30" fmla="*/ 68 w 442"/>
                <a:gd name="T31" fmla="*/ 466 h 580"/>
                <a:gd name="T32" fmla="*/ 49 w 442"/>
                <a:gd name="T33" fmla="*/ 447 h 580"/>
                <a:gd name="T34" fmla="*/ 29 w 442"/>
                <a:gd name="T35" fmla="*/ 467 h 580"/>
                <a:gd name="T36" fmla="*/ 29 w 442"/>
                <a:gd name="T37" fmla="*/ 49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580">
                  <a:moveTo>
                    <a:pt x="442" y="291"/>
                  </a:moveTo>
                  <a:cubicBezTo>
                    <a:pt x="442" y="379"/>
                    <a:pt x="442" y="466"/>
                    <a:pt x="442" y="553"/>
                  </a:cubicBezTo>
                  <a:cubicBezTo>
                    <a:pt x="441" y="577"/>
                    <a:pt x="439" y="580"/>
                    <a:pt x="415" y="580"/>
                  </a:cubicBezTo>
                  <a:cubicBezTo>
                    <a:pt x="285" y="580"/>
                    <a:pt x="156" y="580"/>
                    <a:pt x="26" y="580"/>
                  </a:cubicBezTo>
                  <a:cubicBezTo>
                    <a:pt x="7" y="580"/>
                    <a:pt x="0" y="574"/>
                    <a:pt x="0" y="555"/>
                  </a:cubicBezTo>
                  <a:cubicBezTo>
                    <a:pt x="0" y="379"/>
                    <a:pt x="0" y="203"/>
                    <a:pt x="0" y="27"/>
                  </a:cubicBezTo>
                  <a:cubicBezTo>
                    <a:pt x="0" y="3"/>
                    <a:pt x="3" y="0"/>
                    <a:pt x="28" y="0"/>
                  </a:cubicBezTo>
                  <a:cubicBezTo>
                    <a:pt x="157" y="0"/>
                    <a:pt x="285" y="0"/>
                    <a:pt x="414" y="0"/>
                  </a:cubicBezTo>
                  <a:cubicBezTo>
                    <a:pt x="438" y="0"/>
                    <a:pt x="441" y="3"/>
                    <a:pt x="441" y="28"/>
                  </a:cubicBezTo>
                  <a:cubicBezTo>
                    <a:pt x="442" y="116"/>
                    <a:pt x="442" y="204"/>
                    <a:pt x="442" y="291"/>
                  </a:cubicBezTo>
                  <a:close/>
                  <a:moveTo>
                    <a:pt x="29" y="499"/>
                  </a:moveTo>
                  <a:cubicBezTo>
                    <a:pt x="29" y="499"/>
                    <a:pt x="29" y="499"/>
                    <a:pt x="29" y="499"/>
                  </a:cubicBezTo>
                  <a:cubicBezTo>
                    <a:pt x="29" y="510"/>
                    <a:pt x="29" y="521"/>
                    <a:pt x="29" y="532"/>
                  </a:cubicBezTo>
                  <a:cubicBezTo>
                    <a:pt x="30" y="546"/>
                    <a:pt x="37" y="551"/>
                    <a:pt x="50" y="551"/>
                  </a:cubicBezTo>
                  <a:cubicBezTo>
                    <a:pt x="62" y="550"/>
                    <a:pt x="68" y="544"/>
                    <a:pt x="68" y="532"/>
                  </a:cubicBezTo>
                  <a:cubicBezTo>
                    <a:pt x="68" y="510"/>
                    <a:pt x="68" y="488"/>
                    <a:pt x="68" y="466"/>
                  </a:cubicBezTo>
                  <a:cubicBezTo>
                    <a:pt x="68" y="453"/>
                    <a:pt x="62" y="447"/>
                    <a:pt x="49" y="447"/>
                  </a:cubicBezTo>
                  <a:cubicBezTo>
                    <a:pt x="35" y="447"/>
                    <a:pt x="29" y="454"/>
                    <a:pt x="29" y="467"/>
                  </a:cubicBezTo>
                  <a:cubicBezTo>
                    <a:pt x="29" y="477"/>
                    <a:pt x="29" y="488"/>
                    <a:pt x="29" y="499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5568950" y="2189163"/>
              <a:ext cx="577850" cy="755650"/>
            </a:xfrm>
            <a:custGeom>
              <a:avLst/>
              <a:gdLst>
                <a:gd name="T0" fmla="*/ 0 w 443"/>
                <a:gd name="T1" fmla="*/ 290 h 580"/>
                <a:gd name="T2" fmla="*/ 0 w 443"/>
                <a:gd name="T3" fmla="*/ 31 h 580"/>
                <a:gd name="T4" fmla="*/ 29 w 443"/>
                <a:gd name="T5" fmla="*/ 0 h 580"/>
                <a:gd name="T6" fmla="*/ 413 w 443"/>
                <a:gd name="T7" fmla="*/ 0 h 580"/>
                <a:gd name="T8" fmla="*/ 443 w 443"/>
                <a:gd name="T9" fmla="*/ 30 h 580"/>
                <a:gd name="T10" fmla="*/ 443 w 443"/>
                <a:gd name="T11" fmla="*/ 552 h 580"/>
                <a:gd name="T12" fmla="*/ 416 w 443"/>
                <a:gd name="T13" fmla="*/ 580 h 580"/>
                <a:gd name="T14" fmla="*/ 28 w 443"/>
                <a:gd name="T15" fmla="*/ 580 h 580"/>
                <a:gd name="T16" fmla="*/ 0 w 443"/>
                <a:gd name="T17" fmla="*/ 552 h 580"/>
                <a:gd name="T18" fmla="*/ 0 w 443"/>
                <a:gd name="T19" fmla="*/ 290 h 580"/>
                <a:gd name="T20" fmla="*/ 374 w 443"/>
                <a:gd name="T21" fmla="*/ 498 h 580"/>
                <a:gd name="T22" fmla="*/ 374 w 443"/>
                <a:gd name="T23" fmla="*/ 532 h 580"/>
                <a:gd name="T24" fmla="*/ 393 w 443"/>
                <a:gd name="T25" fmla="*/ 550 h 580"/>
                <a:gd name="T26" fmla="*/ 412 w 443"/>
                <a:gd name="T27" fmla="*/ 533 h 580"/>
                <a:gd name="T28" fmla="*/ 412 w 443"/>
                <a:gd name="T29" fmla="*/ 465 h 580"/>
                <a:gd name="T30" fmla="*/ 394 w 443"/>
                <a:gd name="T31" fmla="*/ 447 h 580"/>
                <a:gd name="T32" fmla="*/ 374 w 443"/>
                <a:gd name="T33" fmla="*/ 464 h 580"/>
                <a:gd name="T34" fmla="*/ 374 w 443"/>
                <a:gd name="T35" fmla="*/ 49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3" h="580">
                  <a:moveTo>
                    <a:pt x="0" y="290"/>
                  </a:moveTo>
                  <a:cubicBezTo>
                    <a:pt x="0" y="204"/>
                    <a:pt x="0" y="117"/>
                    <a:pt x="0" y="31"/>
                  </a:cubicBezTo>
                  <a:cubicBezTo>
                    <a:pt x="0" y="3"/>
                    <a:pt x="3" y="0"/>
                    <a:pt x="29" y="0"/>
                  </a:cubicBezTo>
                  <a:cubicBezTo>
                    <a:pt x="157" y="0"/>
                    <a:pt x="285" y="0"/>
                    <a:pt x="413" y="0"/>
                  </a:cubicBezTo>
                  <a:cubicBezTo>
                    <a:pt x="440" y="0"/>
                    <a:pt x="443" y="3"/>
                    <a:pt x="443" y="30"/>
                  </a:cubicBezTo>
                  <a:cubicBezTo>
                    <a:pt x="443" y="204"/>
                    <a:pt x="443" y="378"/>
                    <a:pt x="443" y="552"/>
                  </a:cubicBezTo>
                  <a:cubicBezTo>
                    <a:pt x="443" y="577"/>
                    <a:pt x="440" y="580"/>
                    <a:pt x="416" y="580"/>
                  </a:cubicBezTo>
                  <a:cubicBezTo>
                    <a:pt x="286" y="580"/>
                    <a:pt x="157" y="580"/>
                    <a:pt x="28" y="580"/>
                  </a:cubicBezTo>
                  <a:cubicBezTo>
                    <a:pt x="3" y="580"/>
                    <a:pt x="0" y="577"/>
                    <a:pt x="0" y="552"/>
                  </a:cubicBezTo>
                  <a:cubicBezTo>
                    <a:pt x="0" y="465"/>
                    <a:pt x="0" y="378"/>
                    <a:pt x="0" y="290"/>
                  </a:cubicBezTo>
                  <a:close/>
                  <a:moveTo>
                    <a:pt x="374" y="498"/>
                  </a:moveTo>
                  <a:cubicBezTo>
                    <a:pt x="374" y="509"/>
                    <a:pt x="374" y="521"/>
                    <a:pt x="374" y="532"/>
                  </a:cubicBezTo>
                  <a:cubicBezTo>
                    <a:pt x="374" y="544"/>
                    <a:pt x="381" y="550"/>
                    <a:pt x="393" y="550"/>
                  </a:cubicBezTo>
                  <a:cubicBezTo>
                    <a:pt x="405" y="550"/>
                    <a:pt x="412" y="546"/>
                    <a:pt x="412" y="533"/>
                  </a:cubicBezTo>
                  <a:cubicBezTo>
                    <a:pt x="412" y="510"/>
                    <a:pt x="412" y="488"/>
                    <a:pt x="412" y="465"/>
                  </a:cubicBezTo>
                  <a:cubicBezTo>
                    <a:pt x="412" y="453"/>
                    <a:pt x="406" y="447"/>
                    <a:pt x="394" y="447"/>
                  </a:cubicBezTo>
                  <a:cubicBezTo>
                    <a:pt x="382" y="446"/>
                    <a:pt x="375" y="451"/>
                    <a:pt x="374" y="464"/>
                  </a:cubicBezTo>
                  <a:cubicBezTo>
                    <a:pt x="374" y="475"/>
                    <a:pt x="374" y="487"/>
                    <a:pt x="374" y="498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6218238" y="2192338"/>
              <a:ext cx="577850" cy="250825"/>
            </a:xfrm>
            <a:custGeom>
              <a:avLst/>
              <a:gdLst>
                <a:gd name="T0" fmla="*/ 220 w 443"/>
                <a:gd name="T1" fmla="*/ 191 h 192"/>
                <a:gd name="T2" fmla="*/ 27 w 443"/>
                <a:gd name="T3" fmla="*/ 191 h 192"/>
                <a:gd name="T4" fmla="*/ 0 w 443"/>
                <a:gd name="T5" fmla="*/ 166 h 192"/>
                <a:gd name="T6" fmla="*/ 0 w 443"/>
                <a:gd name="T7" fmla="*/ 24 h 192"/>
                <a:gd name="T8" fmla="*/ 24 w 443"/>
                <a:gd name="T9" fmla="*/ 0 h 192"/>
                <a:gd name="T10" fmla="*/ 419 w 443"/>
                <a:gd name="T11" fmla="*/ 0 h 192"/>
                <a:gd name="T12" fmla="*/ 442 w 443"/>
                <a:gd name="T13" fmla="*/ 25 h 192"/>
                <a:gd name="T14" fmla="*/ 443 w 443"/>
                <a:gd name="T15" fmla="*/ 166 h 192"/>
                <a:gd name="T16" fmla="*/ 416 w 443"/>
                <a:gd name="T17" fmla="*/ 192 h 192"/>
                <a:gd name="T18" fmla="*/ 220 w 443"/>
                <a:gd name="T19" fmla="*/ 191 h 192"/>
                <a:gd name="T20" fmla="*/ 219 w 443"/>
                <a:gd name="T21" fmla="*/ 114 h 192"/>
                <a:gd name="T22" fmla="*/ 185 w 443"/>
                <a:gd name="T23" fmla="*/ 114 h 192"/>
                <a:gd name="T24" fmla="*/ 166 w 443"/>
                <a:gd name="T25" fmla="*/ 133 h 192"/>
                <a:gd name="T26" fmla="*/ 184 w 443"/>
                <a:gd name="T27" fmla="*/ 152 h 192"/>
                <a:gd name="T28" fmla="*/ 252 w 443"/>
                <a:gd name="T29" fmla="*/ 152 h 192"/>
                <a:gd name="T30" fmla="*/ 270 w 443"/>
                <a:gd name="T31" fmla="*/ 134 h 192"/>
                <a:gd name="T32" fmla="*/ 251 w 443"/>
                <a:gd name="T33" fmla="*/ 114 h 192"/>
                <a:gd name="T34" fmla="*/ 219 w 443"/>
                <a:gd name="T35" fmla="*/ 11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3" h="192">
                  <a:moveTo>
                    <a:pt x="220" y="191"/>
                  </a:moveTo>
                  <a:cubicBezTo>
                    <a:pt x="156" y="191"/>
                    <a:pt x="91" y="191"/>
                    <a:pt x="27" y="191"/>
                  </a:cubicBezTo>
                  <a:cubicBezTo>
                    <a:pt x="8" y="192"/>
                    <a:pt x="0" y="185"/>
                    <a:pt x="0" y="166"/>
                  </a:cubicBezTo>
                  <a:cubicBezTo>
                    <a:pt x="1" y="119"/>
                    <a:pt x="1" y="72"/>
                    <a:pt x="0" y="24"/>
                  </a:cubicBezTo>
                  <a:cubicBezTo>
                    <a:pt x="0" y="7"/>
                    <a:pt x="7" y="0"/>
                    <a:pt x="24" y="0"/>
                  </a:cubicBezTo>
                  <a:cubicBezTo>
                    <a:pt x="156" y="0"/>
                    <a:pt x="287" y="0"/>
                    <a:pt x="419" y="0"/>
                  </a:cubicBezTo>
                  <a:cubicBezTo>
                    <a:pt x="436" y="0"/>
                    <a:pt x="443" y="8"/>
                    <a:pt x="442" y="25"/>
                  </a:cubicBezTo>
                  <a:cubicBezTo>
                    <a:pt x="442" y="72"/>
                    <a:pt x="442" y="119"/>
                    <a:pt x="443" y="166"/>
                  </a:cubicBezTo>
                  <a:cubicBezTo>
                    <a:pt x="443" y="186"/>
                    <a:pt x="434" y="192"/>
                    <a:pt x="416" y="192"/>
                  </a:cubicBezTo>
                  <a:cubicBezTo>
                    <a:pt x="351" y="191"/>
                    <a:pt x="285" y="191"/>
                    <a:pt x="220" y="191"/>
                  </a:cubicBezTo>
                  <a:close/>
                  <a:moveTo>
                    <a:pt x="219" y="114"/>
                  </a:moveTo>
                  <a:cubicBezTo>
                    <a:pt x="207" y="114"/>
                    <a:pt x="196" y="114"/>
                    <a:pt x="185" y="114"/>
                  </a:cubicBezTo>
                  <a:cubicBezTo>
                    <a:pt x="173" y="114"/>
                    <a:pt x="166" y="120"/>
                    <a:pt x="166" y="133"/>
                  </a:cubicBezTo>
                  <a:cubicBezTo>
                    <a:pt x="166" y="145"/>
                    <a:pt x="171" y="152"/>
                    <a:pt x="184" y="152"/>
                  </a:cubicBezTo>
                  <a:cubicBezTo>
                    <a:pt x="206" y="152"/>
                    <a:pt x="229" y="152"/>
                    <a:pt x="252" y="152"/>
                  </a:cubicBezTo>
                  <a:cubicBezTo>
                    <a:pt x="264" y="152"/>
                    <a:pt x="270" y="146"/>
                    <a:pt x="270" y="134"/>
                  </a:cubicBezTo>
                  <a:cubicBezTo>
                    <a:pt x="270" y="120"/>
                    <a:pt x="264" y="114"/>
                    <a:pt x="251" y="114"/>
                  </a:cubicBezTo>
                  <a:cubicBezTo>
                    <a:pt x="240" y="114"/>
                    <a:pt x="229" y="114"/>
                    <a:pt x="219" y="114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6921500" y="4330700"/>
              <a:ext cx="652463" cy="288925"/>
            </a:xfrm>
            <a:custGeom>
              <a:avLst/>
              <a:gdLst>
                <a:gd name="T0" fmla="*/ 248 w 500"/>
                <a:gd name="T1" fmla="*/ 220 h 221"/>
                <a:gd name="T2" fmla="*/ 28 w 500"/>
                <a:gd name="T3" fmla="*/ 220 h 221"/>
                <a:gd name="T4" fmla="*/ 0 w 500"/>
                <a:gd name="T5" fmla="*/ 192 h 221"/>
                <a:gd name="T6" fmla="*/ 0 w 500"/>
                <a:gd name="T7" fmla="*/ 26 h 221"/>
                <a:gd name="T8" fmla="*/ 25 w 500"/>
                <a:gd name="T9" fmla="*/ 0 h 221"/>
                <a:gd name="T10" fmla="*/ 474 w 500"/>
                <a:gd name="T11" fmla="*/ 0 h 221"/>
                <a:gd name="T12" fmla="*/ 499 w 500"/>
                <a:gd name="T13" fmla="*/ 24 h 221"/>
                <a:gd name="T14" fmla="*/ 499 w 500"/>
                <a:gd name="T15" fmla="*/ 196 h 221"/>
                <a:gd name="T16" fmla="*/ 473 w 500"/>
                <a:gd name="T17" fmla="*/ 221 h 221"/>
                <a:gd name="T18" fmla="*/ 248 w 500"/>
                <a:gd name="T19" fmla="*/ 220 h 221"/>
                <a:gd name="T20" fmla="*/ 249 w 500"/>
                <a:gd name="T21" fmla="*/ 72 h 221"/>
                <a:gd name="T22" fmla="*/ 285 w 500"/>
                <a:gd name="T23" fmla="*/ 72 h 221"/>
                <a:gd name="T24" fmla="*/ 306 w 500"/>
                <a:gd name="T25" fmla="*/ 50 h 221"/>
                <a:gd name="T26" fmla="*/ 284 w 500"/>
                <a:gd name="T27" fmla="*/ 28 h 221"/>
                <a:gd name="T28" fmla="*/ 216 w 500"/>
                <a:gd name="T29" fmla="*/ 28 h 221"/>
                <a:gd name="T30" fmla="*/ 194 w 500"/>
                <a:gd name="T31" fmla="*/ 51 h 221"/>
                <a:gd name="T32" fmla="*/ 217 w 500"/>
                <a:gd name="T33" fmla="*/ 72 h 221"/>
                <a:gd name="T34" fmla="*/ 249 w 500"/>
                <a:gd name="T35" fmla="*/ 7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221">
                  <a:moveTo>
                    <a:pt x="248" y="220"/>
                  </a:moveTo>
                  <a:cubicBezTo>
                    <a:pt x="174" y="220"/>
                    <a:pt x="101" y="220"/>
                    <a:pt x="28" y="220"/>
                  </a:cubicBezTo>
                  <a:cubicBezTo>
                    <a:pt x="1" y="220"/>
                    <a:pt x="0" y="219"/>
                    <a:pt x="0" y="192"/>
                  </a:cubicBezTo>
                  <a:cubicBezTo>
                    <a:pt x="0" y="136"/>
                    <a:pt x="1" y="81"/>
                    <a:pt x="0" y="26"/>
                  </a:cubicBezTo>
                  <a:cubicBezTo>
                    <a:pt x="0" y="7"/>
                    <a:pt x="5" y="0"/>
                    <a:pt x="25" y="0"/>
                  </a:cubicBezTo>
                  <a:cubicBezTo>
                    <a:pt x="175" y="0"/>
                    <a:pt x="325" y="0"/>
                    <a:pt x="474" y="0"/>
                  </a:cubicBezTo>
                  <a:cubicBezTo>
                    <a:pt x="492" y="0"/>
                    <a:pt x="500" y="6"/>
                    <a:pt x="499" y="24"/>
                  </a:cubicBezTo>
                  <a:cubicBezTo>
                    <a:pt x="499" y="81"/>
                    <a:pt x="498" y="139"/>
                    <a:pt x="499" y="196"/>
                  </a:cubicBezTo>
                  <a:cubicBezTo>
                    <a:pt x="500" y="216"/>
                    <a:pt x="492" y="221"/>
                    <a:pt x="473" y="221"/>
                  </a:cubicBezTo>
                  <a:cubicBezTo>
                    <a:pt x="398" y="220"/>
                    <a:pt x="323" y="220"/>
                    <a:pt x="248" y="220"/>
                  </a:cubicBezTo>
                  <a:close/>
                  <a:moveTo>
                    <a:pt x="249" y="72"/>
                  </a:moveTo>
                  <a:cubicBezTo>
                    <a:pt x="261" y="72"/>
                    <a:pt x="273" y="72"/>
                    <a:pt x="285" y="72"/>
                  </a:cubicBezTo>
                  <a:cubicBezTo>
                    <a:pt x="301" y="73"/>
                    <a:pt x="306" y="65"/>
                    <a:pt x="306" y="50"/>
                  </a:cubicBezTo>
                  <a:cubicBezTo>
                    <a:pt x="306" y="35"/>
                    <a:pt x="299" y="28"/>
                    <a:pt x="284" y="28"/>
                  </a:cubicBezTo>
                  <a:cubicBezTo>
                    <a:pt x="261" y="29"/>
                    <a:pt x="239" y="29"/>
                    <a:pt x="216" y="28"/>
                  </a:cubicBezTo>
                  <a:cubicBezTo>
                    <a:pt x="201" y="28"/>
                    <a:pt x="194" y="34"/>
                    <a:pt x="194" y="51"/>
                  </a:cubicBezTo>
                  <a:cubicBezTo>
                    <a:pt x="194" y="68"/>
                    <a:pt x="202" y="73"/>
                    <a:pt x="217" y="72"/>
                  </a:cubicBezTo>
                  <a:cubicBezTo>
                    <a:pt x="228" y="71"/>
                    <a:pt x="238" y="72"/>
                    <a:pt x="249" y="72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6919913" y="3978275"/>
              <a:ext cx="654050" cy="163512"/>
            </a:xfrm>
            <a:custGeom>
              <a:avLst/>
              <a:gdLst>
                <a:gd name="T0" fmla="*/ 250 w 501"/>
                <a:gd name="T1" fmla="*/ 1 h 125"/>
                <a:gd name="T2" fmla="*/ 476 w 501"/>
                <a:gd name="T3" fmla="*/ 1 h 125"/>
                <a:gd name="T4" fmla="*/ 500 w 501"/>
                <a:gd name="T5" fmla="*/ 25 h 125"/>
                <a:gd name="T6" fmla="*/ 500 w 501"/>
                <a:gd name="T7" fmla="*/ 103 h 125"/>
                <a:gd name="T8" fmla="*/ 478 w 501"/>
                <a:gd name="T9" fmla="*/ 125 h 125"/>
                <a:gd name="T10" fmla="*/ 22 w 501"/>
                <a:gd name="T11" fmla="*/ 125 h 125"/>
                <a:gd name="T12" fmla="*/ 1 w 501"/>
                <a:gd name="T13" fmla="*/ 104 h 125"/>
                <a:gd name="T14" fmla="*/ 1 w 501"/>
                <a:gd name="T15" fmla="*/ 24 h 125"/>
                <a:gd name="T16" fmla="*/ 24 w 501"/>
                <a:gd name="T17" fmla="*/ 1 h 125"/>
                <a:gd name="T18" fmla="*/ 250 w 501"/>
                <a:gd name="T19" fmla="*/ 1 h 125"/>
                <a:gd name="T20" fmla="*/ 251 w 501"/>
                <a:gd name="T21" fmla="*/ 33 h 125"/>
                <a:gd name="T22" fmla="*/ 251 w 501"/>
                <a:gd name="T23" fmla="*/ 33 h 125"/>
                <a:gd name="T24" fmla="*/ 211 w 501"/>
                <a:gd name="T25" fmla="*/ 33 h 125"/>
                <a:gd name="T26" fmla="*/ 195 w 501"/>
                <a:gd name="T27" fmla="*/ 53 h 125"/>
                <a:gd name="T28" fmla="*/ 210 w 501"/>
                <a:gd name="T29" fmla="*/ 76 h 125"/>
                <a:gd name="T30" fmla="*/ 290 w 501"/>
                <a:gd name="T31" fmla="*/ 76 h 125"/>
                <a:gd name="T32" fmla="*/ 306 w 501"/>
                <a:gd name="T33" fmla="*/ 54 h 125"/>
                <a:gd name="T34" fmla="*/ 289 w 501"/>
                <a:gd name="T35" fmla="*/ 33 h 125"/>
                <a:gd name="T36" fmla="*/ 251 w 501"/>
                <a:gd name="T37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1" h="125">
                  <a:moveTo>
                    <a:pt x="250" y="1"/>
                  </a:moveTo>
                  <a:cubicBezTo>
                    <a:pt x="325" y="1"/>
                    <a:pt x="401" y="1"/>
                    <a:pt x="476" y="1"/>
                  </a:cubicBezTo>
                  <a:cubicBezTo>
                    <a:pt x="494" y="0"/>
                    <a:pt x="501" y="7"/>
                    <a:pt x="500" y="25"/>
                  </a:cubicBezTo>
                  <a:cubicBezTo>
                    <a:pt x="499" y="51"/>
                    <a:pt x="500" y="77"/>
                    <a:pt x="500" y="103"/>
                  </a:cubicBezTo>
                  <a:cubicBezTo>
                    <a:pt x="501" y="119"/>
                    <a:pt x="494" y="125"/>
                    <a:pt x="478" y="125"/>
                  </a:cubicBezTo>
                  <a:cubicBezTo>
                    <a:pt x="326" y="125"/>
                    <a:pt x="174" y="125"/>
                    <a:pt x="22" y="125"/>
                  </a:cubicBezTo>
                  <a:cubicBezTo>
                    <a:pt x="7" y="125"/>
                    <a:pt x="1" y="119"/>
                    <a:pt x="1" y="104"/>
                  </a:cubicBezTo>
                  <a:cubicBezTo>
                    <a:pt x="1" y="77"/>
                    <a:pt x="2" y="50"/>
                    <a:pt x="1" y="24"/>
                  </a:cubicBezTo>
                  <a:cubicBezTo>
                    <a:pt x="0" y="7"/>
                    <a:pt x="7" y="1"/>
                    <a:pt x="24" y="1"/>
                  </a:cubicBezTo>
                  <a:cubicBezTo>
                    <a:pt x="100" y="1"/>
                    <a:pt x="175" y="1"/>
                    <a:pt x="250" y="1"/>
                  </a:cubicBezTo>
                  <a:close/>
                  <a:moveTo>
                    <a:pt x="251" y="33"/>
                  </a:moveTo>
                  <a:cubicBezTo>
                    <a:pt x="251" y="33"/>
                    <a:pt x="251" y="33"/>
                    <a:pt x="251" y="33"/>
                  </a:cubicBezTo>
                  <a:cubicBezTo>
                    <a:pt x="238" y="33"/>
                    <a:pt x="225" y="33"/>
                    <a:pt x="211" y="33"/>
                  </a:cubicBezTo>
                  <a:cubicBezTo>
                    <a:pt x="198" y="33"/>
                    <a:pt x="195" y="42"/>
                    <a:pt x="195" y="53"/>
                  </a:cubicBezTo>
                  <a:cubicBezTo>
                    <a:pt x="195" y="65"/>
                    <a:pt x="196" y="76"/>
                    <a:pt x="210" y="76"/>
                  </a:cubicBezTo>
                  <a:cubicBezTo>
                    <a:pt x="237" y="77"/>
                    <a:pt x="263" y="77"/>
                    <a:pt x="290" y="76"/>
                  </a:cubicBezTo>
                  <a:cubicBezTo>
                    <a:pt x="304" y="76"/>
                    <a:pt x="306" y="66"/>
                    <a:pt x="306" y="54"/>
                  </a:cubicBezTo>
                  <a:cubicBezTo>
                    <a:pt x="306" y="42"/>
                    <a:pt x="303" y="33"/>
                    <a:pt x="289" y="33"/>
                  </a:cubicBezTo>
                  <a:cubicBezTo>
                    <a:pt x="276" y="33"/>
                    <a:pt x="264" y="33"/>
                    <a:pt x="251" y="33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1500" y="4152900"/>
              <a:ext cx="652463" cy="161925"/>
            </a:xfrm>
            <a:custGeom>
              <a:avLst/>
              <a:gdLst>
                <a:gd name="T0" fmla="*/ 250 w 500"/>
                <a:gd name="T1" fmla="*/ 124 h 124"/>
                <a:gd name="T2" fmla="*/ 27 w 500"/>
                <a:gd name="T3" fmla="*/ 124 h 124"/>
                <a:gd name="T4" fmla="*/ 0 w 500"/>
                <a:gd name="T5" fmla="*/ 98 h 124"/>
                <a:gd name="T6" fmla="*/ 0 w 500"/>
                <a:gd name="T7" fmla="*/ 23 h 124"/>
                <a:gd name="T8" fmla="*/ 22 w 500"/>
                <a:gd name="T9" fmla="*/ 0 h 124"/>
                <a:gd name="T10" fmla="*/ 478 w 500"/>
                <a:gd name="T11" fmla="*/ 0 h 124"/>
                <a:gd name="T12" fmla="*/ 499 w 500"/>
                <a:gd name="T13" fmla="*/ 21 h 124"/>
                <a:gd name="T14" fmla="*/ 499 w 500"/>
                <a:gd name="T15" fmla="*/ 101 h 124"/>
                <a:gd name="T16" fmla="*/ 474 w 500"/>
                <a:gd name="T17" fmla="*/ 124 h 124"/>
                <a:gd name="T18" fmla="*/ 250 w 500"/>
                <a:gd name="T19" fmla="*/ 124 h 124"/>
                <a:gd name="T20" fmla="*/ 250 w 500"/>
                <a:gd name="T21" fmla="*/ 75 h 124"/>
                <a:gd name="T22" fmla="*/ 286 w 500"/>
                <a:gd name="T23" fmla="*/ 76 h 124"/>
                <a:gd name="T24" fmla="*/ 306 w 500"/>
                <a:gd name="T25" fmla="*/ 55 h 124"/>
                <a:gd name="T26" fmla="*/ 285 w 500"/>
                <a:gd name="T27" fmla="*/ 32 h 124"/>
                <a:gd name="T28" fmla="*/ 218 w 500"/>
                <a:gd name="T29" fmla="*/ 32 h 124"/>
                <a:gd name="T30" fmla="*/ 194 w 500"/>
                <a:gd name="T31" fmla="*/ 53 h 124"/>
                <a:gd name="T32" fmla="*/ 218 w 500"/>
                <a:gd name="T33" fmla="*/ 76 h 124"/>
                <a:gd name="T34" fmla="*/ 250 w 500"/>
                <a:gd name="T3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0" h="124">
                  <a:moveTo>
                    <a:pt x="250" y="124"/>
                  </a:moveTo>
                  <a:cubicBezTo>
                    <a:pt x="176" y="124"/>
                    <a:pt x="101" y="124"/>
                    <a:pt x="27" y="124"/>
                  </a:cubicBezTo>
                  <a:cubicBezTo>
                    <a:pt x="2" y="124"/>
                    <a:pt x="0" y="122"/>
                    <a:pt x="0" y="98"/>
                  </a:cubicBezTo>
                  <a:cubicBezTo>
                    <a:pt x="0" y="73"/>
                    <a:pt x="1" y="48"/>
                    <a:pt x="0" y="23"/>
                  </a:cubicBezTo>
                  <a:cubicBezTo>
                    <a:pt x="0" y="7"/>
                    <a:pt x="5" y="0"/>
                    <a:pt x="22" y="0"/>
                  </a:cubicBezTo>
                  <a:cubicBezTo>
                    <a:pt x="174" y="0"/>
                    <a:pt x="326" y="0"/>
                    <a:pt x="478" y="0"/>
                  </a:cubicBezTo>
                  <a:cubicBezTo>
                    <a:pt x="493" y="0"/>
                    <a:pt x="500" y="5"/>
                    <a:pt x="499" y="21"/>
                  </a:cubicBezTo>
                  <a:cubicBezTo>
                    <a:pt x="499" y="48"/>
                    <a:pt x="498" y="74"/>
                    <a:pt x="499" y="101"/>
                  </a:cubicBezTo>
                  <a:cubicBezTo>
                    <a:pt x="500" y="120"/>
                    <a:pt x="492" y="124"/>
                    <a:pt x="474" y="124"/>
                  </a:cubicBezTo>
                  <a:cubicBezTo>
                    <a:pt x="400" y="124"/>
                    <a:pt x="325" y="124"/>
                    <a:pt x="250" y="124"/>
                  </a:cubicBezTo>
                  <a:close/>
                  <a:moveTo>
                    <a:pt x="250" y="75"/>
                  </a:moveTo>
                  <a:cubicBezTo>
                    <a:pt x="262" y="75"/>
                    <a:pt x="274" y="75"/>
                    <a:pt x="286" y="76"/>
                  </a:cubicBezTo>
                  <a:cubicBezTo>
                    <a:pt x="300" y="76"/>
                    <a:pt x="305" y="69"/>
                    <a:pt x="306" y="55"/>
                  </a:cubicBezTo>
                  <a:cubicBezTo>
                    <a:pt x="306" y="40"/>
                    <a:pt x="301" y="32"/>
                    <a:pt x="285" y="32"/>
                  </a:cubicBezTo>
                  <a:cubicBezTo>
                    <a:pt x="263" y="32"/>
                    <a:pt x="240" y="32"/>
                    <a:pt x="218" y="32"/>
                  </a:cubicBezTo>
                  <a:cubicBezTo>
                    <a:pt x="203" y="32"/>
                    <a:pt x="194" y="36"/>
                    <a:pt x="194" y="53"/>
                  </a:cubicBezTo>
                  <a:cubicBezTo>
                    <a:pt x="193" y="71"/>
                    <a:pt x="201" y="77"/>
                    <a:pt x="218" y="76"/>
                  </a:cubicBezTo>
                  <a:cubicBezTo>
                    <a:pt x="228" y="75"/>
                    <a:pt x="239" y="75"/>
                    <a:pt x="250" y="7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921500" y="3800475"/>
              <a:ext cx="652463" cy="161925"/>
            </a:xfrm>
            <a:custGeom>
              <a:avLst/>
              <a:gdLst>
                <a:gd name="T0" fmla="*/ 247 w 500"/>
                <a:gd name="T1" fmla="*/ 124 h 124"/>
                <a:gd name="T2" fmla="*/ 34 w 500"/>
                <a:gd name="T3" fmla="*/ 124 h 124"/>
                <a:gd name="T4" fmla="*/ 0 w 500"/>
                <a:gd name="T5" fmla="*/ 89 h 124"/>
                <a:gd name="T6" fmla="*/ 0 w 500"/>
                <a:gd name="T7" fmla="*/ 21 h 124"/>
                <a:gd name="T8" fmla="*/ 21 w 500"/>
                <a:gd name="T9" fmla="*/ 0 h 124"/>
                <a:gd name="T10" fmla="*/ 479 w 500"/>
                <a:gd name="T11" fmla="*/ 0 h 124"/>
                <a:gd name="T12" fmla="*/ 499 w 500"/>
                <a:gd name="T13" fmla="*/ 22 h 124"/>
                <a:gd name="T14" fmla="*/ 499 w 500"/>
                <a:gd name="T15" fmla="*/ 100 h 124"/>
                <a:gd name="T16" fmla="*/ 475 w 500"/>
                <a:gd name="T17" fmla="*/ 124 h 124"/>
                <a:gd name="T18" fmla="*/ 247 w 500"/>
                <a:gd name="T19" fmla="*/ 124 h 124"/>
                <a:gd name="T20" fmla="*/ 248 w 500"/>
                <a:gd name="T21" fmla="*/ 75 h 124"/>
                <a:gd name="T22" fmla="*/ 248 w 500"/>
                <a:gd name="T23" fmla="*/ 75 h 124"/>
                <a:gd name="T24" fmla="*/ 286 w 500"/>
                <a:gd name="T25" fmla="*/ 75 h 124"/>
                <a:gd name="T26" fmla="*/ 305 w 500"/>
                <a:gd name="T27" fmla="*/ 55 h 124"/>
                <a:gd name="T28" fmla="*/ 285 w 500"/>
                <a:gd name="T29" fmla="*/ 32 h 124"/>
                <a:gd name="T30" fmla="*/ 216 w 500"/>
                <a:gd name="T31" fmla="*/ 32 h 124"/>
                <a:gd name="T32" fmla="*/ 194 w 500"/>
                <a:gd name="T33" fmla="*/ 55 h 124"/>
                <a:gd name="T34" fmla="*/ 216 w 500"/>
                <a:gd name="T35" fmla="*/ 75 h 124"/>
                <a:gd name="T36" fmla="*/ 248 w 500"/>
                <a:gd name="T37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0" h="124">
                  <a:moveTo>
                    <a:pt x="247" y="124"/>
                  </a:moveTo>
                  <a:cubicBezTo>
                    <a:pt x="176" y="124"/>
                    <a:pt x="105" y="124"/>
                    <a:pt x="34" y="124"/>
                  </a:cubicBezTo>
                  <a:cubicBezTo>
                    <a:pt x="0" y="124"/>
                    <a:pt x="0" y="124"/>
                    <a:pt x="0" y="89"/>
                  </a:cubicBezTo>
                  <a:cubicBezTo>
                    <a:pt x="0" y="67"/>
                    <a:pt x="0" y="44"/>
                    <a:pt x="0" y="21"/>
                  </a:cubicBezTo>
                  <a:cubicBezTo>
                    <a:pt x="0" y="7"/>
                    <a:pt x="6" y="0"/>
                    <a:pt x="21" y="0"/>
                  </a:cubicBezTo>
                  <a:cubicBezTo>
                    <a:pt x="174" y="0"/>
                    <a:pt x="326" y="0"/>
                    <a:pt x="479" y="0"/>
                  </a:cubicBezTo>
                  <a:cubicBezTo>
                    <a:pt x="494" y="0"/>
                    <a:pt x="500" y="7"/>
                    <a:pt x="499" y="22"/>
                  </a:cubicBezTo>
                  <a:cubicBezTo>
                    <a:pt x="499" y="48"/>
                    <a:pt x="498" y="74"/>
                    <a:pt x="499" y="100"/>
                  </a:cubicBezTo>
                  <a:cubicBezTo>
                    <a:pt x="500" y="118"/>
                    <a:pt x="493" y="124"/>
                    <a:pt x="475" y="124"/>
                  </a:cubicBezTo>
                  <a:cubicBezTo>
                    <a:pt x="399" y="124"/>
                    <a:pt x="323" y="124"/>
                    <a:pt x="247" y="124"/>
                  </a:cubicBezTo>
                  <a:close/>
                  <a:moveTo>
                    <a:pt x="248" y="75"/>
                  </a:moveTo>
                  <a:cubicBezTo>
                    <a:pt x="248" y="75"/>
                    <a:pt x="248" y="75"/>
                    <a:pt x="248" y="75"/>
                  </a:cubicBezTo>
                  <a:cubicBezTo>
                    <a:pt x="260" y="75"/>
                    <a:pt x="273" y="75"/>
                    <a:pt x="286" y="75"/>
                  </a:cubicBezTo>
                  <a:cubicBezTo>
                    <a:pt x="300" y="76"/>
                    <a:pt x="305" y="69"/>
                    <a:pt x="305" y="55"/>
                  </a:cubicBezTo>
                  <a:cubicBezTo>
                    <a:pt x="306" y="40"/>
                    <a:pt x="301" y="32"/>
                    <a:pt x="285" y="32"/>
                  </a:cubicBezTo>
                  <a:cubicBezTo>
                    <a:pt x="262" y="32"/>
                    <a:pt x="239" y="33"/>
                    <a:pt x="216" y="32"/>
                  </a:cubicBezTo>
                  <a:cubicBezTo>
                    <a:pt x="199" y="32"/>
                    <a:pt x="193" y="39"/>
                    <a:pt x="194" y="55"/>
                  </a:cubicBezTo>
                  <a:cubicBezTo>
                    <a:pt x="194" y="71"/>
                    <a:pt x="201" y="76"/>
                    <a:pt x="216" y="75"/>
                  </a:cubicBezTo>
                  <a:cubicBezTo>
                    <a:pt x="227" y="75"/>
                    <a:pt x="237" y="75"/>
                    <a:pt x="248" y="7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6257925" y="3976688"/>
              <a:ext cx="574675" cy="642937"/>
            </a:xfrm>
            <a:custGeom>
              <a:avLst/>
              <a:gdLst>
                <a:gd name="T0" fmla="*/ 0 w 442"/>
                <a:gd name="T1" fmla="*/ 247 h 493"/>
                <a:gd name="T2" fmla="*/ 0 w 442"/>
                <a:gd name="T3" fmla="*/ 28 h 493"/>
                <a:gd name="T4" fmla="*/ 26 w 442"/>
                <a:gd name="T5" fmla="*/ 0 h 493"/>
                <a:gd name="T6" fmla="*/ 416 w 442"/>
                <a:gd name="T7" fmla="*/ 0 h 493"/>
                <a:gd name="T8" fmla="*/ 442 w 442"/>
                <a:gd name="T9" fmla="*/ 26 h 493"/>
                <a:gd name="T10" fmla="*/ 442 w 442"/>
                <a:gd name="T11" fmla="*/ 468 h 493"/>
                <a:gd name="T12" fmla="*/ 418 w 442"/>
                <a:gd name="T13" fmla="*/ 493 h 493"/>
                <a:gd name="T14" fmla="*/ 24 w 442"/>
                <a:gd name="T15" fmla="*/ 493 h 493"/>
                <a:gd name="T16" fmla="*/ 0 w 442"/>
                <a:gd name="T17" fmla="*/ 467 h 493"/>
                <a:gd name="T18" fmla="*/ 0 w 442"/>
                <a:gd name="T19" fmla="*/ 247 h 493"/>
                <a:gd name="T20" fmla="*/ 28 w 442"/>
                <a:gd name="T21" fmla="*/ 74 h 493"/>
                <a:gd name="T22" fmla="*/ 28 w 442"/>
                <a:gd name="T23" fmla="*/ 74 h 493"/>
                <a:gd name="T24" fmla="*/ 28 w 442"/>
                <a:gd name="T25" fmla="*/ 108 h 493"/>
                <a:gd name="T26" fmla="*/ 45 w 442"/>
                <a:gd name="T27" fmla="*/ 127 h 493"/>
                <a:gd name="T28" fmla="*/ 66 w 442"/>
                <a:gd name="T29" fmla="*/ 109 h 493"/>
                <a:gd name="T30" fmla="*/ 66 w 442"/>
                <a:gd name="T31" fmla="*/ 42 h 493"/>
                <a:gd name="T32" fmla="*/ 46 w 442"/>
                <a:gd name="T33" fmla="*/ 23 h 493"/>
                <a:gd name="T34" fmla="*/ 28 w 442"/>
                <a:gd name="T35" fmla="*/ 42 h 493"/>
                <a:gd name="T36" fmla="*/ 28 w 442"/>
                <a:gd name="T37" fmla="*/ 7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493">
                  <a:moveTo>
                    <a:pt x="0" y="247"/>
                  </a:moveTo>
                  <a:cubicBezTo>
                    <a:pt x="0" y="174"/>
                    <a:pt x="0" y="101"/>
                    <a:pt x="0" y="28"/>
                  </a:cubicBezTo>
                  <a:cubicBezTo>
                    <a:pt x="0" y="5"/>
                    <a:pt x="4" y="0"/>
                    <a:pt x="26" y="0"/>
                  </a:cubicBezTo>
                  <a:cubicBezTo>
                    <a:pt x="156" y="0"/>
                    <a:pt x="286" y="1"/>
                    <a:pt x="416" y="0"/>
                  </a:cubicBezTo>
                  <a:cubicBezTo>
                    <a:pt x="435" y="0"/>
                    <a:pt x="442" y="7"/>
                    <a:pt x="442" y="26"/>
                  </a:cubicBezTo>
                  <a:cubicBezTo>
                    <a:pt x="442" y="173"/>
                    <a:pt x="442" y="320"/>
                    <a:pt x="442" y="468"/>
                  </a:cubicBezTo>
                  <a:cubicBezTo>
                    <a:pt x="442" y="485"/>
                    <a:pt x="436" y="493"/>
                    <a:pt x="418" y="493"/>
                  </a:cubicBezTo>
                  <a:cubicBezTo>
                    <a:pt x="287" y="492"/>
                    <a:pt x="155" y="492"/>
                    <a:pt x="24" y="493"/>
                  </a:cubicBezTo>
                  <a:cubicBezTo>
                    <a:pt x="6" y="493"/>
                    <a:pt x="0" y="485"/>
                    <a:pt x="0" y="467"/>
                  </a:cubicBezTo>
                  <a:cubicBezTo>
                    <a:pt x="0" y="394"/>
                    <a:pt x="0" y="321"/>
                    <a:pt x="0" y="247"/>
                  </a:cubicBezTo>
                  <a:close/>
                  <a:moveTo>
                    <a:pt x="28" y="74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8" y="85"/>
                    <a:pt x="28" y="97"/>
                    <a:pt x="28" y="108"/>
                  </a:cubicBezTo>
                  <a:cubicBezTo>
                    <a:pt x="28" y="119"/>
                    <a:pt x="32" y="127"/>
                    <a:pt x="45" y="127"/>
                  </a:cubicBezTo>
                  <a:cubicBezTo>
                    <a:pt x="58" y="128"/>
                    <a:pt x="66" y="123"/>
                    <a:pt x="66" y="109"/>
                  </a:cubicBezTo>
                  <a:cubicBezTo>
                    <a:pt x="67" y="87"/>
                    <a:pt x="67" y="64"/>
                    <a:pt x="66" y="42"/>
                  </a:cubicBezTo>
                  <a:cubicBezTo>
                    <a:pt x="66" y="29"/>
                    <a:pt x="59" y="23"/>
                    <a:pt x="46" y="23"/>
                  </a:cubicBezTo>
                  <a:cubicBezTo>
                    <a:pt x="34" y="24"/>
                    <a:pt x="28" y="30"/>
                    <a:pt x="28" y="42"/>
                  </a:cubicBezTo>
                  <a:cubicBezTo>
                    <a:pt x="28" y="53"/>
                    <a:pt x="28" y="63"/>
                    <a:pt x="28" y="74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6256338" y="3800475"/>
              <a:ext cx="577850" cy="161925"/>
            </a:xfrm>
            <a:custGeom>
              <a:avLst/>
              <a:gdLst>
                <a:gd name="T0" fmla="*/ 223 w 444"/>
                <a:gd name="T1" fmla="*/ 124 h 124"/>
                <a:gd name="T2" fmla="*/ 31 w 444"/>
                <a:gd name="T3" fmla="*/ 124 h 124"/>
                <a:gd name="T4" fmla="*/ 1 w 444"/>
                <a:gd name="T5" fmla="*/ 93 h 124"/>
                <a:gd name="T6" fmla="*/ 1 w 444"/>
                <a:gd name="T7" fmla="*/ 23 h 124"/>
                <a:gd name="T8" fmla="*/ 23 w 444"/>
                <a:gd name="T9" fmla="*/ 0 h 124"/>
                <a:gd name="T10" fmla="*/ 420 w 444"/>
                <a:gd name="T11" fmla="*/ 0 h 124"/>
                <a:gd name="T12" fmla="*/ 443 w 444"/>
                <a:gd name="T13" fmla="*/ 22 h 124"/>
                <a:gd name="T14" fmla="*/ 443 w 444"/>
                <a:gd name="T15" fmla="*/ 102 h 124"/>
                <a:gd name="T16" fmla="*/ 420 w 444"/>
                <a:gd name="T17" fmla="*/ 124 h 124"/>
                <a:gd name="T18" fmla="*/ 223 w 444"/>
                <a:gd name="T19" fmla="*/ 124 h 124"/>
                <a:gd name="T20" fmla="*/ 222 w 444"/>
                <a:gd name="T21" fmla="*/ 75 h 124"/>
                <a:gd name="T22" fmla="*/ 257 w 444"/>
                <a:gd name="T23" fmla="*/ 75 h 124"/>
                <a:gd name="T24" fmla="*/ 277 w 444"/>
                <a:gd name="T25" fmla="*/ 55 h 124"/>
                <a:gd name="T26" fmla="*/ 258 w 444"/>
                <a:gd name="T27" fmla="*/ 32 h 124"/>
                <a:gd name="T28" fmla="*/ 188 w 444"/>
                <a:gd name="T29" fmla="*/ 32 h 124"/>
                <a:gd name="T30" fmla="*/ 166 w 444"/>
                <a:gd name="T31" fmla="*/ 54 h 124"/>
                <a:gd name="T32" fmla="*/ 190 w 444"/>
                <a:gd name="T33" fmla="*/ 75 h 124"/>
                <a:gd name="T34" fmla="*/ 222 w 444"/>
                <a:gd name="T3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4" h="124">
                  <a:moveTo>
                    <a:pt x="223" y="124"/>
                  </a:moveTo>
                  <a:cubicBezTo>
                    <a:pt x="159" y="124"/>
                    <a:pt x="95" y="124"/>
                    <a:pt x="31" y="124"/>
                  </a:cubicBezTo>
                  <a:cubicBezTo>
                    <a:pt x="1" y="124"/>
                    <a:pt x="1" y="123"/>
                    <a:pt x="1" y="93"/>
                  </a:cubicBezTo>
                  <a:cubicBezTo>
                    <a:pt x="1" y="70"/>
                    <a:pt x="1" y="46"/>
                    <a:pt x="1" y="23"/>
                  </a:cubicBezTo>
                  <a:cubicBezTo>
                    <a:pt x="0" y="7"/>
                    <a:pt x="6" y="0"/>
                    <a:pt x="23" y="0"/>
                  </a:cubicBezTo>
                  <a:cubicBezTo>
                    <a:pt x="155" y="0"/>
                    <a:pt x="288" y="0"/>
                    <a:pt x="420" y="0"/>
                  </a:cubicBezTo>
                  <a:cubicBezTo>
                    <a:pt x="436" y="0"/>
                    <a:pt x="444" y="6"/>
                    <a:pt x="443" y="22"/>
                  </a:cubicBezTo>
                  <a:cubicBezTo>
                    <a:pt x="443" y="49"/>
                    <a:pt x="443" y="75"/>
                    <a:pt x="443" y="102"/>
                  </a:cubicBezTo>
                  <a:cubicBezTo>
                    <a:pt x="444" y="119"/>
                    <a:pt x="436" y="124"/>
                    <a:pt x="420" y="124"/>
                  </a:cubicBezTo>
                  <a:cubicBezTo>
                    <a:pt x="354" y="124"/>
                    <a:pt x="288" y="124"/>
                    <a:pt x="223" y="124"/>
                  </a:cubicBezTo>
                  <a:close/>
                  <a:moveTo>
                    <a:pt x="222" y="75"/>
                  </a:moveTo>
                  <a:cubicBezTo>
                    <a:pt x="234" y="75"/>
                    <a:pt x="246" y="75"/>
                    <a:pt x="257" y="75"/>
                  </a:cubicBezTo>
                  <a:cubicBezTo>
                    <a:pt x="272" y="76"/>
                    <a:pt x="278" y="69"/>
                    <a:pt x="277" y="55"/>
                  </a:cubicBezTo>
                  <a:cubicBezTo>
                    <a:pt x="277" y="41"/>
                    <a:pt x="274" y="32"/>
                    <a:pt x="258" y="32"/>
                  </a:cubicBezTo>
                  <a:cubicBezTo>
                    <a:pt x="235" y="32"/>
                    <a:pt x="212" y="32"/>
                    <a:pt x="188" y="32"/>
                  </a:cubicBezTo>
                  <a:cubicBezTo>
                    <a:pt x="172" y="31"/>
                    <a:pt x="166" y="38"/>
                    <a:pt x="166" y="54"/>
                  </a:cubicBezTo>
                  <a:cubicBezTo>
                    <a:pt x="166" y="72"/>
                    <a:pt x="175" y="76"/>
                    <a:pt x="190" y="75"/>
                  </a:cubicBezTo>
                  <a:cubicBezTo>
                    <a:pt x="200" y="74"/>
                    <a:pt x="211" y="75"/>
                    <a:pt x="222" y="7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614988" y="3976688"/>
              <a:ext cx="576263" cy="642937"/>
            </a:xfrm>
            <a:custGeom>
              <a:avLst/>
              <a:gdLst>
                <a:gd name="T0" fmla="*/ 442 w 442"/>
                <a:gd name="T1" fmla="*/ 248 h 493"/>
                <a:gd name="T2" fmla="*/ 442 w 442"/>
                <a:gd name="T3" fmla="*/ 466 h 493"/>
                <a:gd name="T4" fmla="*/ 416 w 442"/>
                <a:gd name="T5" fmla="*/ 492 h 493"/>
                <a:gd name="T6" fmla="*/ 26 w 442"/>
                <a:gd name="T7" fmla="*/ 493 h 493"/>
                <a:gd name="T8" fmla="*/ 0 w 442"/>
                <a:gd name="T9" fmla="*/ 467 h 493"/>
                <a:gd name="T10" fmla="*/ 0 w 442"/>
                <a:gd name="T11" fmla="*/ 26 h 493"/>
                <a:gd name="T12" fmla="*/ 25 w 442"/>
                <a:gd name="T13" fmla="*/ 0 h 493"/>
                <a:gd name="T14" fmla="*/ 418 w 442"/>
                <a:gd name="T15" fmla="*/ 0 h 493"/>
                <a:gd name="T16" fmla="*/ 442 w 442"/>
                <a:gd name="T17" fmla="*/ 26 h 493"/>
                <a:gd name="T18" fmla="*/ 442 w 442"/>
                <a:gd name="T19" fmla="*/ 248 h 493"/>
                <a:gd name="T20" fmla="*/ 415 w 442"/>
                <a:gd name="T21" fmla="*/ 77 h 493"/>
                <a:gd name="T22" fmla="*/ 415 w 442"/>
                <a:gd name="T23" fmla="*/ 77 h 493"/>
                <a:gd name="T24" fmla="*/ 415 w 442"/>
                <a:gd name="T25" fmla="*/ 39 h 493"/>
                <a:gd name="T26" fmla="*/ 394 w 442"/>
                <a:gd name="T27" fmla="*/ 24 h 493"/>
                <a:gd name="T28" fmla="*/ 377 w 442"/>
                <a:gd name="T29" fmla="*/ 41 h 493"/>
                <a:gd name="T30" fmla="*/ 377 w 442"/>
                <a:gd name="T31" fmla="*/ 108 h 493"/>
                <a:gd name="T32" fmla="*/ 394 w 442"/>
                <a:gd name="T33" fmla="*/ 127 h 493"/>
                <a:gd name="T34" fmla="*/ 415 w 442"/>
                <a:gd name="T35" fmla="*/ 109 h 493"/>
                <a:gd name="T36" fmla="*/ 415 w 442"/>
                <a:gd name="T37" fmla="*/ 7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2" h="493">
                  <a:moveTo>
                    <a:pt x="442" y="248"/>
                  </a:moveTo>
                  <a:cubicBezTo>
                    <a:pt x="442" y="320"/>
                    <a:pt x="442" y="393"/>
                    <a:pt x="442" y="466"/>
                  </a:cubicBezTo>
                  <a:cubicBezTo>
                    <a:pt x="442" y="490"/>
                    <a:pt x="440" y="492"/>
                    <a:pt x="416" y="492"/>
                  </a:cubicBezTo>
                  <a:cubicBezTo>
                    <a:pt x="286" y="492"/>
                    <a:pt x="156" y="492"/>
                    <a:pt x="26" y="493"/>
                  </a:cubicBezTo>
                  <a:cubicBezTo>
                    <a:pt x="8" y="493"/>
                    <a:pt x="0" y="486"/>
                    <a:pt x="0" y="467"/>
                  </a:cubicBezTo>
                  <a:cubicBezTo>
                    <a:pt x="1" y="320"/>
                    <a:pt x="1" y="173"/>
                    <a:pt x="0" y="26"/>
                  </a:cubicBezTo>
                  <a:cubicBezTo>
                    <a:pt x="0" y="8"/>
                    <a:pt x="7" y="0"/>
                    <a:pt x="25" y="0"/>
                  </a:cubicBezTo>
                  <a:cubicBezTo>
                    <a:pt x="156" y="0"/>
                    <a:pt x="287" y="1"/>
                    <a:pt x="418" y="0"/>
                  </a:cubicBezTo>
                  <a:cubicBezTo>
                    <a:pt x="437" y="0"/>
                    <a:pt x="442" y="9"/>
                    <a:pt x="442" y="26"/>
                  </a:cubicBezTo>
                  <a:cubicBezTo>
                    <a:pt x="442" y="100"/>
                    <a:pt x="442" y="174"/>
                    <a:pt x="442" y="248"/>
                  </a:cubicBezTo>
                  <a:close/>
                  <a:moveTo>
                    <a:pt x="415" y="77"/>
                  </a:moveTo>
                  <a:cubicBezTo>
                    <a:pt x="415" y="77"/>
                    <a:pt x="415" y="77"/>
                    <a:pt x="415" y="77"/>
                  </a:cubicBezTo>
                  <a:cubicBezTo>
                    <a:pt x="415" y="64"/>
                    <a:pt x="416" y="52"/>
                    <a:pt x="415" y="39"/>
                  </a:cubicBezTo>
                  <a:cubicBezTo>
                    <a:pt x="414" y="27"/>
                    <a:pt x="405" y="21"/>
                    <a:pt x="394" y="24"/>
                  </a:cubicBezTo>
                  <a:cubicBezTo>
                    <a:pt x="387" y="26"/>
                    <a:pt x="378" y="35"/>
                    <a:pt x="377" y="41"/>
                  </a:cubicBezTo>
                  <a:cubicBezTo>
                    <a:pt x="375" y="63"/>
                    <a:pt x="377" y="86"/>
                    <a:pt x="377" y="108"/>
                  </a:cubicBezTo>
                  <a:cubicBezTo>
                    <a:pt x="377" y="120"/>
                    <a:pt x="382" y="127"/>
                    <a:pt x="394" y="127"/>
                  </a:cubicBezTo>
                  <a:cubicBezTo>
                    <a:pt x="408" y="128"/>
                    <a:pt x="414" y="121"/>
                    <a:pt x="415" y="109"/>
                  </a:cubicBezTo>
                  <a:cubicBezTo>
                    <a:pt x="415" y="98"/>
                    <a:pt x="415" y="87"/>
                    <a:pt x="415" y="7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5613400" y="3800475"/>
              <a:ext cx="579438" cy="161925"/>
            </a:xfrm>
            <a:custGeom>
              <a:avLst/>
              <a:gdLst>
                <a:gd name="T0" fmla="*/ 222 w 444"/>
                <a:gd name="T1" fmla="*/ 124 h 124"/>
                <a:gd name="T2" fmla="*/ 26 w 444"/>
                <a:gd name="T3" fmla="*/ 124 h 124"/>
                <a:gd name="T4" fmla="*/ 1 w 444"/>
                <a:gd name="T5" fmla="*/ 100 h 124"/>
                <a:gd name="T6" fmla="*/ 1 w 444"/>
                <a:gd name="T7" fmla="*/ 24 h 124"/>
                <a:gd name="T8" fmla="*/ 24 w 444"/>
                <a:gd name="T9" fmla="*/ 0 h 124"/>
                <a:gd name="T10" fmla="*/ 422 w 444"/>
                <a:gd name="T11" fmla="*/ 0 h 124"/>
                <a:gd name="T12" fmla="*/ 443 w 444"/>
                <a:gd name="T13" fmla="*/ 21 h 124"/>
                <a:gd name="T14" fmla="*/ 443 w 444"/>
                <a:gd name="T15" fmla="*/ 101 h 124"/>
                <a:gd name="T16" fmla="*/ 419 w 444"/>
                <a:gd name="T17" fmla="*/ 124 h 124"/>
                <a:gd name="T18" fmla="*/ 222 w 444"/>
                <a:gd name="T19" fmla="*/ 124 h 124"/>
                <a:gd name="T20" fmla="*/ 221 w 444"/>
                <a:gd name="T21" fmla="*/ 75 h 124"/>
                <a:gd name="T22" fmla="*/ 258 w 444"/>
                <a:gd name="T23" fmla="*/ 75 h 124"/>
                <a:gd name="T24" fmla="*/ 278 w 444"/>
                <a:gd name="T25" fmla="*/ 54 h 124"/>
                <a:gd name="T26" fmla="*/ 258 w 444"/>
                <a:gd name="T27" fmla="*/ 32 h 124"/>
                <a:gd name="T28" fmla="*/ 186 w 444"/>
                <a:gd name="T29" fmla="*/ 32 h 124"/>
                <a:gd name="T30" fmla="*/ 166 w 444"/>
                <a:gd name="T31" fmla="*/ 55 h 124"/>
                <a:gd name="T32" fmla="*/ 187 w 444"/>
                <a:gd name="T33" fmla="*/ 75 h 124"/>
                <a:gd name="T34" fmla="*/ 221 w 444"/>
                <a:gd name="T3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4" h="124">
                  <a:moveTo>
                    <a:pt x="222" y="124"/>
                  </a:moveTo>
                  <a:cubicBezTo>
                    <a:pt x="156" y="124"/>
                    <a:pt x="91" y="123"/>
                    <a:pt x="26" y="124"/>
                  </a:cubicBezTo>
                  <a:cubicBezTo>
                    <a:pt x="8" y="124"/>
                    <a:pt x="0" y="118"/>
                    <a:pt x="1" y="100"/>
                  </a:cubicBezTo>
                  <a:cubicBezTo>
                    <a:pt x="2" y="75"/>
                    <a:pt x="2" y="49"/>
                    <a:pt x="1" y="24"/>
                  </a:cubicBezTo>
                  <a:cubicBezTo>
                    <a:pt x="1" y="7"/>
                    <a:pt x="7" y="0"/>
                    <a:pt x="24" y="0"/>
                  </a:cubicBezTo>
                  <a:cubicBezTo>
                    <a:pt x="157" y="0"/>
                    <a:pt x="289" y="0"/>
                    <a:pt x="422" y="0"/>
                  </a:cubicBezTo>
                  <a:cubicBezTo>
                    <a:pt x="437" y="0"/>
                    <a:pt x="444" y="6"/>
                    <a:pt x="443" y="21"/>
                  </a:cubicBezTo>
                  <a:cubicBezTo>
                    <a:pt x="443" y="48"/>
                    <a:pt x="442" y="75"/>
                    <a:pt x="443" y="101"/>
                  </a:cubicBezTo>
                  <a:cubicBezTo>
                    <a:pt x="444" y="119"/>
                    <a:pt x="436" y="124"/>
                    <a:pt x="419" y="124"/>
                  </a:cubicBezTo>
                  <a:cubicBezTo>
                    <a:pt x="354" y="123"/>
                    <a:pt x="288" y="124"/>
                    <a:pt x="222" y="124"/>
                  </a:cubicBezTo>
                  <a:close/>
                  <a:moveTo>
                    <a:pt x="221" y="75"/>
                  </a:moveTo>
                  <a:cubicBezTo>
                    <a:pt x="233" y="75"/>
                    <a:pt x="246" y="75"/>
                    <a:pt x="258" y="75"/>
                  </a:cubicBezTo>
                  <a:cubicBezTo>
                    <a:pt x="273" y="76"/>
                    <a:pt x="278" y="68"/>
                    <a:pt x="278" y="54"/>
                  </a:cubicBezTo>
                  <a:cubicBezTo>
                    <a:pt x="278" y="40"/>
                    <a:pt x="274" y="31"/>
                    <a:pt x="258" y="32"/>
                  </a:cubicBezTo>
                  <a:cubicBezTo>
                    <a:pt x="234" y="32"/>
                    <a:pt x="210" y="32"/>
                    <a:pt x="186" y="32"/>
                  </a:cubicBezTo>
                  <a:cubicBezTo>
                    <a:pt x="170" y="31"/>
                    <a:pt x="166" y="41"/>
                    <a:pt x="166" y="55"/>
                  </a:cubicBezTo>
                  <a:cubicBezTo>
                    <a:pt x="166" y="69"/>
                    <a:pt x="172" y="76"/>
                    <a:pt x="187" y="75"/>
                  </a:cubicBezTo>
                  <a:cubicBezTo>
                    <a:pt x="198" y="75"/>
                    <a:pt x="209" y="75"/>
                    <a:pt x="221" y="7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7754938" y="4054475"/>
              <a:ext cx="584200" cy="547687"/>
            </a:xfrm>
            <a:custGeom>
              <a:avLst/>
              <a:gdLst>
                <a:gd name="T0" fmla="*/ 225 w 449"/>
                <a:gd name="T1" fmla="*/ 420 h 420"/>
                <a:gd name="T2" fmla="*/ 41 w 449"/>
                <a:gd name="T3" fmla="*/ 420 h 420"/>
                <a:gd name="T4" fmla="*/ 0 w 449"/>
                <a:gd name="T5" fmla="*/ 381 h 420"/>
                <a:gd name="T6" fmla="*/ 0 w 449"/>
                <a:gd name="T7" fmla="*/ 39 h 420"/>
                <a:gd name="T8" fmla="*/ 41 w 449"/>
                <a:gd name="T9" fmla="*/ 0 h 420"/>
                <a:gd name="T10" fmla="*/ 409 w 449"/>
                <a:gd name="T11" fmla="*/ 0 h 420"/>
                <a:gd name="T12" fmla="*/ 449 w 449"/>
                <a:gd name="T13" fmla="*/ 39 h 420"/>
                <a:gd name="T14" fmla="*/ 449 w 449"/>
                <a:gd name="T15" fmla="*/ 381 h 420"/>
                <a:gd name="T16" fmla="*/ 409 w 449"/>
                <a:gd name="T17" fmla="*/ 420 h 420"/>
                <a:gd name="T18" fmla="*/ 225 w 449"/>
                <a:gd name="T1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420">
                  <a:moveTo>
                    <a:pt x="225" y="420"/>
                  </a:moveTo>
                  <a:cubicBezTo>
                    <a:pt x="163" y="420"/>
                    <a:pt x="102" y="420"/>
                    <a:pt x="41" y="420"/>
                  </a:cubicBezTo>
                  <a:cubicBezTo>
                    <a:pt x="11" y="420"/>
                    <a:pt x="0" y="410"/>
                    <a:pt x="0" y="381"/>
                  </a:cubicBezTo>
                  <a:cubicBezTo>
                    <a:pt x="0" y="267"/>
                    <a:pt x="0" y="153"/>
                    <a:pt x="0" y="39"/>
                  </a:cubicBezTo>
                  <a:cubicBezTo>
                    <a:pt x="0" y="11"/>
                    <a:pt x="12" y="0"/>
                    <a:pt x="41" y="0"/>
                  </a:cubicBezTo>
                  <a:cubicBezTo>
                    <a:pt x="163" y="0"/>
                    <a:pt x="286" y="0"/>
                    <a:pt x="409" y="0"/>
                  </a:cubicBezTo>
                  <a:cubicBezTo>
                    <a:pt x="438" y="0"/>
                    <a:pt x="449" y="11"/>
                    <a:pt x="449" y="39"/>
                  </a:cubicBezTo>
                  <a:cubicBezTo>
                    <a:pt x="449" y="153"/>
                    <a:pt x="449" y="267"/>
                    <a:pt x="449" y="381"/>
                  </a:cubicBezTo>
                  <a:cubicBezTo>
                    <a:pt x="449" y="410"/>
                    <a:pt x="438" y="420"/>
                    <a:pt x="409" y="420"/>
                  </a:cubicBezTo>
                  <a:cubicBezTo>
                    <a:pt x="347" y="420"/>
                    <a:pt x="286" y="420"/>
                    <a:pt x="225" y="42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8091488" y="3779838"/>
              <a:ext cx="42863" cy="46037"/>
            </a:xfrm>
            <a:custGeom>
              <a:avLst/>
              <a:gdLst>
                <a:gd name="T0" fmla="*/ 17 w 32"/>
                <a:gd name="T1" fmla="*/ 0 h 35"/>
                <a:gd name="T2" fmla="*/ 31 w 32"/>
                <a:gd name="T3" fmla="*/ 21 h 35"/>
                <a:gd name="T4" fmla="*/ 17 w 32"/>
                <a:gd name="T5" fmla="*/ 34 h 35"/>
                <a:gd name="T6" fmla="*/ 1 w 32"/>
                <a:gd name="T7" fmla="*/ 19 h 35"/>
                <a:gd name="T8" fmla="*/ 17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7" y="0"/>
                  </a:moveTo>
                  <a:cubicBezTo>
                    <a:pt x="24" y="10"/>
                    <a:pt x="32" y="16"/>
                    <a:pt x="31" y="21"/>
                  </a:cubicBezTo>
                  <a:cubicBezTo>
                    <a:pt x="31" y="26"/>
                    <a:pt x="21" y="35"/>
                    <a:pt x="17" y="34"/>
                  </a:cubicBezTo>
                  <a:cubicBezTo>
                    <a:pt x="10" y="33"/>
                    <a:pt x="2" y="26"/>
                    <a:pt x="1" y="19"/>
                  </a:cubicBezTo>
                  <a:cubicBezTo>
                    <a:pt x="0" y="15"/>
                    <a:pt x="9" y="9"/>
                    <a:pt x="17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8294688" y="3787775"/>
              <a:ext cx="52388" cy="38100"/>
            </a:xfrm>
            <a:custGeom>
              <a:avLst/>
              <a:gdLst>
                <a:gd name="T0" fmla="*/ 40 w 40"/>
                <a:gd name="T1" fmla="*/ 15 h 29"/>
                <a:gd name="T2" fmla="*/ 16 w 40"/>
                <a:gd name="T3" fmla="*/ 28 h 29"/>
                <a:gd name="T4" fmla="*/ 0 w 40"/>
                <a:gd name="T5" fmla="*/ 16 h 29"/>
                <a:gd name="T6" fmla="*/ 16 w 40"/>
                <a:gd name="T7" fmla="*/ 1 h 29"/>
                <a:gd name="T8" fmla="*/ 40 w 40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40" y="15"/>
                  </a:moveTo>
                  <a:cubicBezTo>
                    <a:pt x="28" y="22"/>
                    <a:pt x="22" y="29"/>
                    <a:pt x="16" y="28"/>
                  </a:cubicBezTo>
                  <a:cubicBezTo>
                    <a:pt x="10" y="28"/>
                    <a:pt x="5" y="20"/>
                    <a:pt x="0" y="16"/>
                  </a:cubicBezTo>
                  <a:cubicBezTo>
                    <a:pt x="5" y="11"/>
                    <a:pt x="10" y="2"/>
                    <a:pt x="16" y="1"/>
                  </a:cubicBezTo>
                  <a:cubicBezTo>
                    <a:pt x="21" y="0"/>
                    <a:pt x="28" y="8"/>
                    <a:pt x="40" y="1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7867650" y="3789363"/>
              <a:ext cx="42863" cy="44450"/>
            </a:xfrm>
            <a:custGeom>
              <a:avLst/>
              <a:gdLst>
                <a:gd name="T0" fmla="*/ 17 w 33"/>
                <a:gd name="T1" fmla="*/ 35 h 35"/>
                <a:gd name="T2" fmla="*/ 2 w 33"/>
                <a:gd name="T3" fmla="*/ 14 h 35"/>
                <a:gd name="T4" fmla="*/ 19 w 33"/>
                <a:gd name="T5" fmla="*/ 0 h 35"/>
                <a:gd name="T6" fmla="*/ 32 w 33"/>
                <a:gd name="T7" fmla="*/ 15 h 35"/>
                <a:gd name="T8" fmla="*/ 17 w 3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35"/>
                  </a:moveTo>
                  <a:cubicBezTo>
                    <a:pt x="9" y="25"/>
                    <a:pt x="0" y="18"/>
                    <a:pt x="2" y="14"/>
                  </a:cubicBezTo>
                  <a:cubicBezTo>
                    <a:pt x="4" y="8"/>
                    <a:pt x="12" y="1"/>
                    <a:pt x="19" y="0"/>
                  </a:cubicBezTo>
                  <a:cubicBezTo>
                    <a:pt x="23" y="0"/>
                    <a:pt x="32" y="9"/>
                    <a:pt x="32" y="15"/>
                  </a:cubicBezTo>
                  <a:cubicBezTo>
                    <a:pt x="33" y="20"/>
                    <a:pt x="24" y="26"/>
                    <a:pt x="17" y="35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7981950" y="3779838"/>
              <a:ext cx="41275" cy="46037"/>
            </a:xfrm>
            <a:custGeom>
              <a:avLst/>
              <a:gdLst>
                <a:gd name="T0" fmla="*/ 14 w 32"/>
                <a:gd name="T1" fmla="*/ 0 h 35"/>
                <a:gd name="T2" fmla="*/ 31 w 32"/>
                <a:gd name="T3" fmla="*/ 19 h 35"/>
                <a:gd name="T4" fmla="*/ 16 w 32"/>
                <a:gd name="T5" fmla="*/ 34 h 35"/>
                <a:gd name="T6" fmla="*/ 1 w 32"/>
                <a:gd name="T7" fmla="*/ 21 h 35"/>
                <a:gd name="T8" fmla="*/ 14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4" y="0"/>
                  </a:moveTo>
                  <a:cubicBezTo>
                    <a:pt x="22" y="9"/>
                    <a:pt x="32" y="15"/>
                    <a:pt x="31" y="19"/>
                  </a:cubicBezTo>
                  <a:cubicBezTo>
                    <a:pt x="30" y="25"/>
                    <a:pt x="22" y="33"/>
                    <a:pt x="16" y="34"/>
                  </a:cubicBezTo>
                  <a:cubicBezTo>
                    <a:pt x="11" y="35"/>
                    <a:pt x="1" y="27"/>
                    <a:pt x="1" y="21"/>
                  </a:cubicBezTo>
                  <a:cubicBezTo>
                    <a:pt x="0" y="16"/>
                    <a:pt x="7" y="10"/>
                    <a:pt x="14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7756525" y="3779838"/>
              <a:ext cx="42863" cy="46037"/>
            </a:xfrm>
            <a:custGeom>
              <a:avLst/>
              <a:gdLst>
                <a:gd name="T0" fmla="*/ 15 w 32"/>
                <a:gd name="T1" fmla="*/ 0 h 35"/>
                <a:gd name="T2" fmla="*/ 32 w 32"/>
                <a:gd name="T3" fmla="*/ 19 h 35"/>
                <a:gd name="T4" fmla="*/ 18 w 32"/>
                <a:gd name="T5" fmla="*/ 34 h 35"/>
                <a:gd name="T6" fmla="*/ 1 w 32"/>
                <a:gd name="T7" fmla="*/ 21 h 35"/>
                <a:gd name="T8" fmla="*/ 15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5" y="0"/>
                  </a:moveTo>
                  <a:cubicBezTo>
                    <a:pt x="23" y="9"/>
                    <a:pt x="32" y="14"/>
                    <a:pt x="32" y="19"/>
                  </a:cubicBezTo>
                  <a:cubicBezTo>
                    <a:pt x="31" y="25"/>
                    <a:pt x="23" y="35"/>
                    <a:pt x="18" y="34"/>
                  </a:cubicBezTo>
                  <a:cubicBezTo>
                    <a:pt x="12" y="34"/>
                    <a:pt x="4" y="27"/>
                    <a:pt x="1" y="21"/>
                  </a:cubicBezTo>
                  <a:cubicBezTo>
                    <a:pt x="0" y="17"/>
                    <a:pt x="8" y="10"/>
                    <a:pt x="15" y="0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6905625" y="2795588"/>
              <a:ext cx="25400" cy="95250"/>
            </a:xfrm>
            <a:custGeom>
              <a:avLst/>
              <a:gdLst>
                <a:gd name="T0" fmla="*/ 18 w 19"/>
                <a:gd name="T1" fmla="*/ 38 h 73"/>
                <a:gd name="T2" fmla="*/ 18 w 19"/>
                <a:gd name="T3" fmla="*/ 62 h 73"/>
                <a:gd name="T4" fmla="*/ 10 w 19"/>
                <a:gd name="T5" fmla="*/ 73 h 73"/>
                <a:gd name="T6" fmla="*/ 0 w 19"/>
                <a:gd name="T7" fmla="*/ 63 h 73"/>
                <a:gd name="T8" fmla="*/ 1 w 19"/>
                <a:gd name="T9" fmla="*/ 10 h 73"/>
                <a:gd name="T10" fmla="*/ 10 w 19"/>
                <a:gd name="T11" fmla="*/ 0 h 73"/>
                <a:gd name="T12" fmla="*/ 18 w 19"/>
                <a:gd name="T13" fmla="*/ 10 h 73"/>
                <a:gd name="T14" fmla="*/ 18 w 19"/>
                <a:gd name="T15" fmla="*/ 38 h 73"/>
                <a:gd name="T16" fmla="*/ 18 w 19"/>
                <a:gd name="T17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3">
                  <a:moveTo>
                    <a:pt x="18" y="38"/>
                  </a:moveTo>
                  <a:cubicBezTo>
                    <a:pt x="18" y="46"/>
                    <a:pt x="19" y="54"/>
                    <a:pt x="18" y="62"/>
                  </a:cubicBezTo>
                  <a:cubicBezTo>
                    <a:pt x="17" y="66"/>
                    <a:pt x="13" y="70"/>
                    <a:pt x="10" y="73"/>
                  </a:cubicBezTo>
                  <a:cubicBezTo>
                    <a:pt x="7" y="70"/>
                    <a:pt x="1" y="67"/>
                    <a:pt x="0" y="63"/>
                  </a:cubicBezTo>
                  <a:cubicBezTo>
                    <a:pt x="0" y="45"/>
                    <a:pt x="0" y="27"/>
                    <a:pt x="1" y="10"/>
                  </a:cubicBezTo>
                  <a:cubicBezTo>
                    <a:pt x="1" y="6"/>
                    <a:pt x="7" y="3"/>
                    <a:pt x="10" y="0"/>
                  </a:cubicBezTo>
                  <a:cubicBezTo>
                    <a:pt x="13" y="3"/>
                    <a:pt x="17" y="6"/>
                    <a:pt x="18" y="10"/>
                  </a:cubicBezTo>
                  <a:cubicBezTo>
                    <a:pt x="19" y="19"/>
                    <a:pt x="18" y="2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6075363" y="2790825"/>
              <a:ext cx="26988" cy="96837"/>
            </a:xfrm>
            <a:custGeom>
              <a:avLst/>
              <a:gdLst>
                <a:gd name="T0" fmla="*/ 20 w 21"/>
                <a:gd name="T1" fmla="*/ 37 h 74"/>
                <a:gd name="T2" fmla="*/ 19 w 21"/>
                <a:gd name="T3" fmla="*/ 62 h 74"/>
                <a:gd name="T4" fmla="*/ 10 w 21"/>
                <a:gd name="T5" fmla="*/ 74 h 74"/>
                <a:gd name="T6" fmla="*/ 1 w 21"/>
                <a:gd name="T7" fmla="*/ 64 h 74"/>
                <a:gd name="T8" fmla="*/ 1 w 21"/>
                <a:gd name="T9" fmla="*/ 9 h 74"/>
                <a:gd name="T10" fmla="*/ 10 w 21"/>
                <a:gd name="T11" fmla="*/ 0 h 74"/>
                <a:gd name="T12" fmla="*/ 19 w 21"/>
                <a:gd name="T13" fmla="*/ 11 h 74"/>
                <a:gd name="T14" fmla="*/ 19 w 21"/>
                <a:gd name="T15" fmla="*/ 37 h 74"/>
                <a:gd name="T16" fmla="*/ 20 w 21"/>
                <a:gd name="T17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4">
                  <a:moveTo>
                    <a:pt x="20" y="37"/>
                  </a:moveTo>
                  <a:cubicBezTo>
                    <a:pt x="20" y="45"/>
                    <a:pt x="21" y="54"/>
                    <a:pt x="19" y="62"/>
                  </a:cubicBezTo>
                  <a:cubicBezTo>
                    <a:pt x="18" y="67"/>
                    <a:pt x="13" y="70"/>
                    <a:pt x="10" y="74"/>
                  </a:cubicBezTo>
                  <a:cubicBezTo>
                    <a:pt x="7" y="71"/>
                    <a:pt x="1" y="68"/>
                    <a:pt x="1" y="64"/>
                  </a:cubicBezTo>
                  <a:cubicBezTo>
                    <a:pt x="0" y="46"/>
                    <a:pt x="0" y="27"/>
                    <a:pt x="1" y="9"/>
                  </a:cubicBezTo>
                  <a:cubicBezTo>
                    <a:pt x="1" y="6"/>
                    <a:pt x="7" y="3"/>
                    <a:pt x="10" y="0"/>
                  </a:cubicBezTo>
                  <a:cubicBezTo>
                    <a:pt x="13" y="3"/>
                    <a:pt x="18" y="7"/>
                    <a:pt x="19" y="11"/>
                  </a:cubicBezTo>
                  <a:cubicBezTo>
                    <a:pt x="20" y="19"/>
                    <a:pt x="19" y="28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454775" y="2346325"/>
              <a:ext cx="95250" cy="26987"/>
            </a:xfrm>
            <a:custGeom>
              <a:avLst/>
              <a:gdLst>
                <a:gd name="T0" fmla="*/ 39 w 74"/>
                <a:gd name="T1" fmla="*/ 1 h 20"/>
                <a:gd name="T2" fmla="*/ 65 w 74"/>
                <a:gd name="T3" fmla="*/ 2 h 20"/>
                <a:gd name="T4" fmla="*/ 74 w 74"/>
                <a:gd name="T5" fmla="*/ 10 h 20"/>
                <a:gd name="T6" fmla="*/ 65 w 74"/>
                <a:gd name="T7" fmla="*/ 19 h 20"/>
                <a:gd name="T8" fmla="*/ 10 w 74"/>
                <a:gd name="T9" fmla="*/ 20 h 20"/>
                <a:gd name="T10" fmla="*/ 0 w 74"/>
                <a:gd name="T11" fmla="*/ 11 h 20"/>
                <a:gd name="T12" fmla="*/ 11 w 74"/>
                <a:gd name="T13" fmla="*/ 2 h 20"/>
                <a:gd name="T14" fmla="*/ 39 w 74"/>
                <a:gd name="T15" fmla="*/ 1 h 20"/>
                <a:gd name="T16" fmla="*/ 39 w 74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20">
                  <a:moveTo>
                    <a:pt x="39" y="1"/>
                  </a:moveTo>
                  <a:cubicBezTo>
                    <a:pt x="48" y="1"/>
                    <a:pt x="56" y="1"/>
                    <a:pt x="65" y="2"/>
                  </a:cubicBezTo>
                  <a:cubicBezTo>
                    <a:pt x="68" y="2"/>
                    <a:pt x="71" y="7"/>
                    <a:pt x="74" y="10"/>
                  </a:cubicBezTo>
                  <a:cubicBezTo>
                    <a:pt x="71" y="13"/>
                    <a:pt x="69" y="19"/>
                    <a:pt x="65" y="19"/>
                  </a:cubicBezTo>
                  <a:cubicBezTo>
                    <a:pt x="47" y="20"/>
                    <a:pt x="28" y="20"/>
                    <a:pt x="10" y="20"/>
                  </a:cubicBezTo>
                  <a:cubicBezTo>
                    <a:pt x="6" y="19"/>
                    <a:pt x="3" y="14"/>
                    <a:pt x="0" y="11"/>
                  </a:cubicBezTo>
                  <a:cubicBezTo>
                    <a:pt x="4" y="8"/>
                    <a:pt x="7" y="2"/>
                    <a:pt x="11" y="2"/>
                  </a:cubicBezTo>
                  <a:cubicBezTo>
                    <a:pt x="20" y="0"/>
                    <a:pt x="3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196138" y="4375150"/>
              <a:ext cx="101600" cy="30162"/>
            </a:xfrm>
            <a:custGeom>
              <a:avLst/>
              <a:gdLst>
                <a:gd name="T0" fmla="*/ 38 w 79"/>
                <a:gd name="T1" fmla="*/ 22 h 23"/>
                <a:gd name="T2" fmla="*/ 11 w 79"/>
                <a:gd name="T3" fmla="*/ 21 h 23"/>
                <a:gd name="T4" fmla="*/ 0 w 79"/>
                <a:gd name="T5" fmla="*/ 12 h 23"/>
                <a:gd name="T6" fmla="*/ 11 w 79"/>
                <a:gd name="T7" fmla="*/ 1 h 23"/>
                <a:gd name="T8" fmla="*/ 68 w 79"/>
                <a:gd name="T9" fmla="*/ 1 h 23"/>
                <a:gd name="T10" fmla="*/ 79 w 79"/>
                <a:gd name="T11" fmla="*/ 12 h 23"/>
                <a:gd name="T12" fmla="*/ 68 w 79"/>
                <a:gd name="T13" fmla="*/ 21 h 23"/>
                <a:gd name="T14" fmla="*/ 38 w 79"/>
                <a:gd name="T15" fmla="*/ 22 h 23"/>
                <a:gd name="T16" fmla="*/ 38 w 79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3">
                  <a:moveTo>
                    <a:pt x="38" y="22"/>
                  </a:moveTo>
                  <a:cubicBezTo>
                    <a:pt x="29" y="22"/>
                    <a:pt x="20" y="23"/>
                    <a:pt x="11" y="21"/>
                  </a:cubicBezTo>
                  <a:cubicBezTo>
                    <a:pt x="7" y="21"/>
                    <a:pt x="3" y="15"/>
                    <a:pt x="0" y="12"/>
                  </a:cubicBezTo>
                  <a:cubicBezTo>
                    <a:pt x="3" y="8"/>
                    <a:pt x="7" y="2"/>
                    <a:pt x="11" y="1"/>
                  </a:cubicBezTo>
                  <a:cubicBezTo>
                    <a:pt x="30" y="0"/>
                    <a:pt x="49" y="0"/>
                    <a:pt x="68" y="1"/>
                  </a:cubicBezTo>
                  <a:cubicBezTo>
                    <a:pt x="72" y="2"/>
                    <a:pt x="76" y="9"/>
                    <a:pt x="79" y="12"/>
                  </a:cubicBezTo>
                  <a:cubicBezTo>
                    <a:pt x="76" y="16"/>
                    <a:pt x="72" y="21"/>
                    <a:pt x="68" y="21"/>
                  </a:cubicBezTo>
                  <a:cubicBezTo>
                    <a:pt x="58" y="23"/>
                    <a:pt x="4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7196138" y="4029075"/>
              <a:ext cx="101600" cy="30162"/>
            </a:xfrm>
            <a:custGeom>
              <a:avLst/>
              <a:gdLst>
                <a:gd name="T0" fmla="*/ 39 w 79"/>
                <a:gd name="T1" fmla="*/ 22 h 24"/>
                <a:gd name="T2" fmla="*/ 11 w 79"/>
                <a:gd name="T3" fmla="*/ 22 h 24"/>
                <a:gd name="T4" fmla="*/ 0 w 79"/>
                <a:gd name="T5" fmla="*/ 10 h 24"/>
                <a:gd name="T6" fmla="*/ 11 w 79"/>
                <a:gd name="T7" fmla="*/ 1 h 24"/>
                <a:gd name="T8" fmla="*/ 68 w 79"/>
                <a:gd name="T9" fmla="*/ 1 h 24"/>
                <a:gd name="T10" fmla="*/ 79 w 79"/>
                <a:gd name="T11" fmla="*/ 12 h 24"/>
                <a:gd name="T12" fmla="*/ 66 w 79"/>
                <a:gd name="T13" fmla="*/ 22 h 24"/>
                <a:gd name="T14" fmla="*/ 39 w 79"/>
                <a:gd name="T15" fmla="*/ 23 h 24"/>
                <a:gd name="T16" fmla="*/ 39 w 79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4">
                  <a:moveTo>
                    <a:pt x="39" y="22"/>
                  </a:moveTo>
                  <a:cubicBezTo>
                    <a:pt x="29" y="22"/>
                    <a:pt x="20" y="24"/>
                    <a:pt x="11" y="22"/>
                  </a:cubicBezTo>
                  <a:cubicBezTo>
                    <a:pt x="7" y="21"/>
                    <a:pt x="2" y="15"/>
                    <a:pt x="0" y="10"/>
                  </a:cubicBezTo>
                  <a:cubicBezTo>
                    <a:pt x="0" y="8"/>
                    <a:pt x="7" y="1"/>
                    <a:pt x="11" y="1"/>
                  </a:cubicBezTo>
                  <a:cubicBezTo>
                    <a:pt x="30" y="0"/>
                    <a:pt x="49" y="0"/>
                    <a:pt x="68" y="1"/>
                  </a:cubicBezTo>
                  <a:cubicBezTo>
                    <a:pt x="72" y="1"/>
                    <a:pt x="76" y="8"/>
                    <a:pt x="79" y="12"/>
                  </a:cubicBezTo>
                  <a:cubicBezTo>
                    <a:pt x="75" y="16"/>
                    <a:pt x="71" y="21"/>
                    <a:pt x="66" y="22"/>
                  </a:cubicBezTo>
                  <a:cubicBezTo>
                    <a:pt x="57" y="24"/>
                    <a:pt x="48" y="23"/>
                    <a:pt x="39" y="23"/>
                  </a:cubicBezTo>
                  <a:cubicBezTo>
                    <a:pt x="39" y="22"/>
                    <a:pt x="39" y="22"/>
                    <a:pt x="39" y="22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7196138" y="4203700"/>
              <a:ext cx="101600" cy="28575"/>
            </a:xfrm>
            <a:custGeom>
              <a:avLst/>
              <a:gdLst>
                <a:gd name="T0" fmla="*/ 40 w 79"/>
                <a:gd name="T1" fmla="*/ 21 h 22"/>
                <a:gd name="T2" fmla="*/ 10 w 79"/>
                <a:gd name="T3" fmla="*/ 21 h 22"/>
                <a:gd name="T4" fmla="*/ 0 w 79"/>
                <a:gd name="T5" fmla="*/ 11 h 22"/>
                <a:gd name="T6" fmla="*/ 10 w 79"/>
                <a:gd name="T7" fmla="*/ 1 h 22"/>
                <a:gd name="T8" fmla="*/ 69 w 79"/>
                <a:gd name="T9" fmla="*/ 1 h 22"/>
                <a:gd name="T10" fmla="*/ 79 w 79"/>
                <a:gd name="T11" fmla="*/ 11 h 22"/>
                <a:gd name="T12" fmla="*/ 69 w 79"/>
                <a:gd name="T13" fmla="*/ 21 h 22"/>
                <a:gd name="T14" fmla="*/ 40 w 79"/>
                <a:gd name="T1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22">
                  <a:moveTo>
                    <a:pt x="40" y="21"/>
                  </a:moveTo>
                  <a:cubicBezTo>
                    <a:pt x="30" y="21"/>
                    <a:pt x="20" y="22"/>
                    <a:pt x="10" y="21"/>
                  </a:cubicBezTo>
                  <a:cubicBezTo>
                    <a:pt x="6" y="20"/>
                    <a:pt x="1" y="14"/>
                    <a:pt x="0" y="11"/>
                  </a:cubicBezTo>
                  <a:cubicBezTo>
                    <a:pt x="0" y="7"/>
                    <a:pt x="6" y="1"/>
                    <a:pt x="10" y="1"/>
                  </a:cubicBezTo>
                  <a:cubicBezTo>
                    <a:pt x="30" y="0"/>
                    <a:pt x="50" y="0"/>
                    <a:pt x="69" y="1"/>
                  </a:cubicBezTo>
                  <a:cubicBezTo>
                    <a:pt x="73" y="1"/>
                    <a:pt x="79" y="7"/>
                    <a:pt x="79" y="11"/>
                  </a:cubicBezTo>
                  <a:cubicBezTo>
                    <a:pt x="79" y="14"/>
                    <a:pt x="73" y="20"/>
                    <a:pt x="69" y="21"/>
                  </a:cubicBezTo>
                  <a:cubicBezTo>
                    <a:pt x="60" y="22"/>
                    <a:pt x="49" y="21"/>
                    <a:pt x="40" y="2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7196138" y="3848100"/>
              <a:ext cx="103188" cy="30162"/>
            </a:xfrm>
            <a:custGeom>
              <a:avLst/>
              <a:gdLst>
                <a:gd name="T0" fmla="*/ 40 w 80"/>
                <a:gd name="T1" fmla="*/ 1 h 23"/>
                <a:gd name="T2" fmla="*/ 68 w 80"/>
                <a:gd name="T3" fmla="*/ 2 h 23"/>
                <a:gd name="T4" fmla="*/ 80 w 80"/>
                <a:gd name="T5" fmla="*/ 12 h 23"/>
                <a:gd name="T6" fmla="*/ 69 w 80"/>
                <a:gd name="T7" fmla="*/ 22 h 23"/>
                <a:gd name="T8" fmla="*/ 11 w 80"/>
                <a:gd name="T9" fmla="*/ 22 h 23"/>
                <a:gd name="T10" fmla="*/ 0 w 80"/>
                <a:gd name="T11" fmla="*/ 11 h 23"/>
                <a:gd name="T12" fmla="*/ 12 w 80"/>
                <a:gd name="T13" fmla="*/ 2 h 23"/>
                <a:gd name="T14" fmla="*/ 40 w 80"/>
                <a:gd name="T15" fmla="*/ 1 h 23"/>
                <a:gd name="T16" fmla="*/ 40 w 80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23">
                  <a:moveTo>
                    <a:pt x="40" y="1"/>
                  </a:moveTo>
                  <a:cubicBezTo>
                    <a:pt x="49" y="1"/>
                    <a:pt x="59" y="0"/>
                    <a:pt x="68" y="2"/>
                  </a:cubicBezTo>
                  <a:cubicBezTo>
                    <a:pt x="72" y="3"/>
                    <a:pt x="76" y="9"/>
                    <a:pt x="80" y="12"/>
                  </a:cubicBezTo>
                  <a:cubicBezTo>
                    <a:pt x="76" y="16"/>
                    <a:pt x="72" y="21"/>
                    <a:pt x="69" y="22"/>
                  </a:cubicBezTo>
                  <a:cubicBezTo>
                    <a:pt x="50" y="23"/>
                    <a:pt x="30" y="23"/>
                    <a:pt x="11" y="22"/>
                  </a:cubicBezTo>
                  <a:cubicBezTo>
                    <a:pt x="7" y="21"/>
                    <a:pt x="4" y="15"/>
                    <a:pt x="0" y="11"/>
                  </a:cubicBezTo>
                  <a:cubicBezTo>
                    <a:pt x="4" y="8"/>
                    <a:pt x="8" y="2"/>
                    <a:pt x="12" y="2"/>
                  </a:cubicBezTo>
                  <a:cubicBezTo>
                    <a:pt x="21" y="0"/>
                    <a:pt x="3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6300788" y="4027488"/>
              <a:ext cx="23813" cy="95250"/>
            </a:xfrm>
            <a:custGeom>
              <a:avLst/>
              <a:gdLst>
                <a:gd name="T0" fmla="*/ 19 w 19"/>
                <a:gd name="T1" fmla="*/ 37 h 73"/>
                <a:gd name="T2" fmla="*/ 18 w 19"/>
                <a:gd name="T3" fmla="*/ 65 h 73"/>
                <a:gd name="T4" fmla="*/ 10 w 19"/>
                <a:gd name="T5" fmla="*/ 72 h 73"/>
                <a:gd name="T6" fmla="*/ 1 w 19"/>
                <a:gd name="T7" fmla="*/ 65 h 73"/>
                <a:gd name="T8" fmla="*/ 1 w 19"/>
                <a:gd name="T9" fmla="*/ 8 h 73"/>
                <a:gd name="T10" fmla="*/ 10 w 19"/>
                <a:gd name="T11" fmla="*/ 0 h 73"/>
                <a:gd name="T12" fmla="*/ 18 w 19"/>
                <a:gd name="T13" fmla="*/ 9 h 73"/>
                <a:gd name="T14" fmla="*/ 18 w 19"/>
                <a:gd name="T15" fmla="*/ 37 h 73"/>
                <a:gd name="T16" fmla="*/ 19 w 19"/>
                <a:gd name="T17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3">
                  <a:moveTo>
                    <a:pt x="19" y="37"/>
                  </a:moveTo>
                  <a:cubicBezTo>
                    <a:pt x="19" y="46"/>
                    <a:pt x="19" y="55"/>
                    <a:pt x="18" y="65"/>
                  </a:cubicBezTo>
                  <a:cubicBezTo>
                    <a:pt x="17" y="68"/>
                    <a:pt x="12" y="73"/>
                    <a:pt x="10" y="72"/>
                  </a:cubicBezTo>
                  <a:cubicBezTo>
                    <a:pt x="7" y="72"/>
                    <a:pt x="1" y="68"/>
                    <a:pt x="1" y="65"/>
                  </a:cubicBezTo>
                  <a:cubicBezTo>
                    <a:pt x="0" y="46"/>
                    <a:pt x="0" y="27"/>
                    <a:pt x="1" y="8"/>
                  </a:cubicBezTo>
                  <a:cubicBezTo>
                    <a:pt x="1" y="5"/>
                    <a:pt x="7" y="0"/>
                    <a:pt x="10" y="0"/>
                  </a:cubicBezTo>
                  <a:cubicBezTo>
                    <a:pt x="13" y="0"/>
                    <a:pt x="18" y="6"/>
                    <a:pt x="18" y="9"/>
                  </a:cubicBezTo>
                  <a:cubicBezTo>
                    <a:pt x="19" y="18"/>
                    <a:pt x="18" y="2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6492875" y="3848100"/>
              <a:ext cx="104775" cy="30162"/>
            </a:xfrm>
            <a:custGeom>
              <a:avLst/>
              <a:gdLst>
                <a:gd name="T0" fmla="*/ 41 w 80"/>
                <a:gd name="T1" fmla="*/ 22 h 23"/>
                <a:gd name="T2" fmla="*/ 13 w 80"/>
                <a:gd name="T3" fmla="*/ 21 h 23"/>
                <a:gd name="T4" fmla="*/ 0 w 80"/>
                <a:gd name="T5" fmla="*/ 12 h 23"/>
                <a:gd name="T6" fmla="*/ 12 w 80"/>
                <a:gd name="T7" fmla="*/ 2 h 23"/>
                <a:gd name="T8" fmla="*/ 68 w 80"/>
                <a:gd name="T9" fmla="*/ 2 h 23"/>
                <a:gd name="T10" fmla="*/ 80 w 80"/>
                <a:gd name="T11" fmla="*/ 12 h 23"/>
                <a:gd name="T12" fmla="*/ 69 w 80"/>
                <a:gd name="T13" fmla="*/ 21 h 23"/>
                <a:gd name="T14" fmla="*/ 41 w 80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3">
                  <a:moveTo>
                    <a:pt x="41" y="22"/>
                  </a:moveTo>
                  <a:cubicBezTo>
                    <a:pt x="31" y="22"/>
                    <a:pt x="22" y="23"/>
                    <a:pt x="13" y="21"/>
                  </a:cubicBezTo>
                  <a:cubicBezTo>
                    <a:pt x="8" y="21"/>
                    <a:pt x="4" y="15"/>
                    <a:pt x="0" y="12"/>
                  </a:cubicBezTo>
                  <a:cubicBezTo>
                    <a:pt x="4" y="8"/>
                    <a:pt x="8" y="2"/>
                    <a:pt x="12" y="2"/>
                  </a:cubicBezTo>
                  <a:cubicBezTo>
                    <a:pt x="31" y="0"/>
                    <a:pt x="49" y="0"/>
                    <a:pt x="68" y="2"/>
                  </a:cubicBezTo>
                  <a:cubicBezTo>
                    <a:pt x="72" y="2"/>
                    <a:pt x="76" y="9"/>
                    <a:pt x="80" y="12"/>
                  </a:cubicBezTo>
                  <a:cubicBezTo>
                    <a:pt x="76" y="15"/>
                    <a:pt x="73" y="21"/>
                    <a:pt x="69" y="21"/>
                  </a:cubicBezTo>
                  <a:cubicBezTo>
                    <a:pt x="59" y="23"/>
                    <a:pt x="50" y="22"/>
                    <a:pt x="41" y="22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124575" y="4027488"/>
              <a:ext cx="25400" cy="93662"/>
            </a:xfrm>
            <a:custGeom>
              <a:avLst/>
              <a:gdLst>
                <a:gd name="T0" fmla="*/ 19 w 19"/>
                <a:gd name="T1" fmla="*/ 36 h 72"/>
                <a:gd name="T2" fmla="*/ 17 w 19"/>
                <a:gd name="T3" fmla="*/ 65 h 72"/>
                <a:gd name="T4" fmla="*/ 9 w 19"/>
                <a:gd name="T5" fmla="*/ 72 h 72"/>
                <a:gd name="T6" fmla="*/ 1 w 19"/>
                <a:gd name="T7" fmla="*/ 66 h 72"/>
                <a:gd name="T8" fmla="*/ 1 w 19"/>
                <a:gd name="T9" fmla="*/ 8 h 72"/>
                <a:gd name="T10" fmla="*/ 10 w 19"/>
                <a:gd name="T11" fmla="*/ 0 h 72"/>
                <a:gd name="T12" fmla="*/ 18 w 19"/>
                <a:gd name="T13" fmla="*/ 10 h 72"/>
                <a:gd name="T14" fmla="*/ 18 w 19"/>
                <a:gd name="T15" fmla="*/ 36 h 72"/>
                <a:gd name="T16" fmla="*/ 19 w 19"/>
                <a:gd name="T17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2">
                  <a:moveTo>
                    <a:pt x="19" y="36"/>
                  </a:moveTo>
                  <a:cubicBezTo>
                    <a:pt x="19" y="46"/>
                    <a:pt x="19" y="56"/>
                    <a:pt x="17" y="65"/>
                  </a:cubicBezTo>
                  <a:cubicBezTo>
                    <a:pt x="17" y="68"/>
                    <a:pt x="12" y="72"/>
                    <a:pt x="9" y="72"/>
                  </a:cubicBezTo>
                  <a:cubicBezTo>
                    <a:pt x="7" y="72"/>
                    <a:pt x="2" y="68"/>
                    <a:pt x="1" y="66"/>
                  </a:cubicBezTo>
                  <a:cubicBezTo>
                    <a:pt x="1" y="47"/>
                    <a:pt x="0" y="27"/>
                    <a:pt x="1" y="8"/>
                  </a:cubicBezTo>
                  <a:cubicBezTo>
                    <a:pt x="1" y="5"/>
                    <a:pt x="7" y="3"/>
                    <a:pt x="10" y="0"/>
                  </a:cubicBezTo>
                  <a:cubicBezTo>
                    <a:pt x="13" y="3"/>
                    <a:pt x="17" y="6"/>
                    <a:pt x="18" y="10"/>
                  </a:cubicBezTo>
                  <a:cubicBezTo>
                    <a:pt x="19" y="18"/>
                    <a:pt x="18" y="27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5851525" y="3848100"/>
              <a:ext cx="103188" cy="30162"/>
            </a:xfrm>
            <a:custGeom>
              <a:avLst/>
              <a:gdLst>
                <a:gd name="T0" fmla="*/ 40 w 80"/>
                <a:gd name="T1" fmla="*/ 1 h 23"/>
                <a:gd name="T2" fmla="*/ 68 w 80"/>
                <a:gd name="T3" fmla="*/ 1 h 23"/>
                <a:gd name="T4" fmla="*/ 80 w 80"/>
                <a:gd name="T5" fmla="*/ 11 h 23"/>
                <a:gd name="T6" fmla="*/ 68 w 80"/>
                <a:gd name="T7" fmla="*/ 22 h 23"/>
                <a:gd name="T8" fmla="*/ 13 w 80"/>
                <a:gd name="T9" fmla="*/ 22 h 23"/>
                <a:gd name="T10" fmla="*/ 0 w 80"/>
                <a:gd name="T11" fmla="*/ 12 h 23"/>
                <a:gd name="T12" fmla="*/ 14 w 80"/>
                <a:gd name="T13" fmla="*/ 1 h 23"/>
                <a:gd name="T14" fmla="*/ 40 w 80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3">
                  <a:moveTo>
                    <a:pt x="40" y="1"/>
                  </a:moveTo>
                  <a:cubicBezTo>
                    <a:pt x="49" y="1"/>
                    <a:pt x="59" y="0"/>
                    <a:pt x="68" y="1"/>
                  </a:cubicBezTo>
                  <a:cubicBezTo>
                    <a:pt x="72" y="2"/>
                    <a:pt x="76" y="8"/>
                    <a:pt x="80" y="11"/>
                  </a:cubicBezTo>
                  <a:cubicBezTo>
                    <a:pt x="76" y="15"/>
                    <a:pt x="72" y="21"/>
                    <a:pt x="68" y="22"/>
                  </a:cubicBezTo>
                  <a:cubicBezTo>
                    <a:pt x="50" y="23"/>
                    <a:pt x="31" y="23"/>
                    <a:pt x="13" y="22"/>
                  </a:cubicBezTo>
                  <a:cubicBezTo>
                    <a:pt x="9" y="21"/>
                    <a:pt x="4" y="15"/>
                    <a:pt x="0" y="12"/>
                  </a:cubicBezTo>
                  <a:cubicBezTo>
                    <a:pt x="5" y="8"/>
                    <a:pt x="9" y="3"/>
                    <a:pt x="14" y="1"/>
                  </a:cubicBezTo>
                  <a:cubicBezTo>
                    <a:pt x="22" y="0"/>
                    <a:pt x="31" y="1"/>
                    <a:pt x="40" y="1"/>
                  </a:cubicBezTo>
                  <a:close/>
                </a:path>
              </a:pathLst>
            </a:custGeom>
            <a:solidFill>
              <a:srgbClr val="BEB2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43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880;p85"/>
          <p:cNvGrpSpPr/>
          <p:nvPr/>
        </p:nvGrpSpPr>
        <p:grpSpPr>
          <a:xfrm>
            <a:off x="889612" y="2119439"/>
            <a:ext cx="354610" cy="372358"/>
            <a:chOff x="878066" y="1981993"/>
            <a:chExt cx="354610" cy="372358"/>
          </a:xfrm>
        </p:grpSpPr>
        <p:sp>
          <p:nvSpPr>
            <p:cNvPr id="4" name="Google Shape;14881;p85"/>
            <p:cNvSpPr/>
            <p:nvPr/>
          </p:nvSpPr>
          <p:spPr>
            <a:xfrm>
              <a:off x="1002194" y="1982386"/>
              <a:ext cx="230482" cy="176742"/>
            </a:xfrm>
            <a:custGeom>
              <a:avLst/>
              <a:gdLst/>
              <a:ahLst/>
              <a:cxnLst/>
              <a:rect l="l" t="t" r="r" b="b"/>
              <a:pathLst>
                <a:path w="8792" h="6742" extrusionOk="0">
                  <a:moveTo>
                    <a:pt x="4908" y="0"/>
                  </a:moveTo>
                  <a:cubicBezTo>
                    <a:pt x="4850" y="0"/>
                    <a:pt x="4807" y="15"/>
                    <a:pt x="4778" y="58"/>
                  </a:cubicBezTo>
                  <a:lnTo>
                    <a:pt x="0" y="6741"/>
                  </a:lnTo>
                  <a:lnTo>
                    <a:pt x="4057" y="6741"/>
                  </a:lnTo>
                  <a:lnTo>
                    <a:pt x="8719" y="231"/>
                  </a:lnTo>
                  <a:cubicBezTo>
                    <a:pt x="8791" y="130"/>
                    <a:pt x="8719" y="0"/>
                    <a:pt x="8604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882;p85"/>
            <p:cNvSpPr/>
            <p:nvPr/>
          </p:nvSpPr>
          <p:spPr>
            <a:xfrm>
              <a:off x="1038895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4836" y="1"/>
                  </a:moveTo>
                  <a:lnTo>
                    <a:pt x="0" y="6756"/>
                  </a:lnTo>
                  <a:lnTo>
                    <a:pt x="1401" y="6756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83;p85"/>
            <p:cNvSpPr/>
            <p:nvPr/>
          </p:nvSpPr>
          <p:spPr>
            <a:xfrm>
              <a:off x="1075596" y="1982386"/>
              <a:ext cx="156687" cy="176742"/>
            </a:xfrm>
            <a:custGeom>
              <a:avLst/>
              <a:gdLst/>
              <a:ahLst/>
              <a:cxnLst/>
              <a:rect l="l" t="t" r="r" b="b"/>
              <a:pathLst>
                <a:path w="5977" h="6742" extrusionOk="0">
                  <a:moveTo>
                    <a:pt x="4822" y="0"/>
                  </a:moveTo>
                  <a:lnTo>
                    <a:pt x="1" y="6741"/>
                  </a:lnTo>
                  <a:lnTo>
                    <a:pt x="1257" y="6741"/>
                  </a:lnTo>
                  <a:lnTo>
                    <a:pt x="5919" y="231"/>
                  </a:lnTo>
                  <a:cubicBezTo>
                    <a:pt x="5977" y="130"/>
                    <a:pt x="5919" y="0"/>
                    <a:pt x="5804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884;p85"/>
            <p:cNvSpPr/>
            <p:nvPr/>
          </p:nvSpPr>
          <p:spPr>
            <a:xfrm>
              <a:off x="878145" y="1982281"/>
              <a:ext cx="230404" cy="176846"/>
            </a:xfrm>
            <a:custGeom>
              <a:avLst/>
              <a:gdLst/>
              <a:ahLst/>
              <a:cxnLst/>
              <a:rect l="l" t="t" r="r" b="b"/>
              <a:pathLst>
                <a:path w="8789" h="6746" extrusionOk="0">
                  <a:moveTo>
                    <a:pt x="3910" y="0"/>
                  </a:moveTo>
                  <a:cubicBezTo>
                    <a:pt x="3900" y="0"/>
                    <a:pt x="3891" y="2"/>
                    <a:pt x="3880" y="4"/>
                  </a:cubicBezTo>
                  <a:lnTo>
                    <a:pt x="185" y="4"/>
                  </a:lnTo>
                  <a:cubicBezTo>
                    <a:pt x="180" y="3"/>
                    <a:pt x="174" y="3"/>
                    <a:pt x="169" y="3"/>
                  </a:cubicBezTo>
                  <a:cubicBezTo>
                    <a:pt x="63" y="3"/>
                    <a:pt x="1" y="139"/>
                    <a:pt x="69" y="235"/>
                  </a:cubicBezTo>
                  <a:lnTo>
                    <a:pt x="4732" y="6745"/>
                  </a:lnTo>
                  <a:lnTo>
                    <a:pt x="8789" y="6745"/>
                  </a:lnTo>
                  <a:lnTo>
                    <a:pt x="4010" y="62"/>
                  </a:lnTo>
                  <a:cubicBezTo>
                    <a:pt x="3987" y="26"/>
                    <a:pt x="3953" y="0"/>
                    <a:pt x="3910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885;p85"/>
            <p:cNvSpPr/>
            <p:nvPr/>
          </p:nvSpPr>
          <p:spPr>
            <a:xfrm>
              <a:off x="910599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1" y="1"/>
                  </a:moveTo>
                  <a:lnTo>
                    <a:pt x="4837" y="6756"/>
                  </a:lnTo>
                  <a:lnTo>
                    <a:pt x="6222" y="675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886;p85"/>
            <p:cNvSpPr/>
            <p:nvPr/>
          </p:nvSpPr>
          <p:spPr>
            <a:xfrm>
              <a:off x="878066" y="1982386"/>
              <a:ext cx="159335" cy="177109"/>
            </a:xfrm>
            <a:custGeom>
              <a:avLst/>
              <a:gdLst/>
              <a:ahLst/>
              <a:cxnLst/>
              <a:rect l="l" t="t" r="r" b="b"/>
              <a:pathLst>
                <a:path w="6078" h="6756" extrusionOk="0">
                  <a:moveTo>
                    <a:pt x="188" y="0"/>
                  </a:moveTo>
                  <a:cubicBezTo>
                    <a:pt x="72" y="0"/>
                    <a:pt x="0" y="130"/>
                    <a:pt x="72" y="231"/>
                  </a:cubicBezTo>
                  <a:lnTo>
                    <a:pt x="4735" y="6756"/>
                  </a:lnTo>
                  <a:lnTo>
                    <a:pt x="6078" y="67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87;p85"/>
            <p:cNvSpPr/>
            <p:nvPr/>
          </p:nvSpPr>
          <p:spPr>
            <a:xfrm>
              <a:off x="1092243" y="2108008"/>
              <a:ext cx="36360" cy="51119"/>
            </a:xfrm>
            <a:custGeom>
              <a:avLst/>
              <a:gdLst/>
              <a:ahLst/>
              <a:cxnLst/>
              <a:rect l="l" t="t" r="r" b="b"/>
              <a:pathLst>
                <a:path w="1387" h="1950" extrusionOk="0">
                  <a:moveTo>
                    <a:pt x="751" y="1"/>
                  </a:moveTo>
                  <a:lnTo>
                    <a:pt x="1" y="1069"/>
                  </a:lnTo>
                  <a:lnTo>
                    <a:pt x="622" y="1949"/>
                  </a:lnTo>
                  <a:lnTo>
                    <a:pt x="1156" y="1228"/>
                  </a:lnTo>
                  <a:lnTo>
                    <a:pt x="1387" y="88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888;p85"/>
            <p:cNvSpPr/>
            <p:nvPr/>
          </p:nvSpPr>
          <p:spPr>
            <a:xfrm>
              <a:off x="1073709" y="2082658"/>
              <a:ext cx="38248" cy="53374"/>
            </a:xfrm>
            <a:custGeom>
              <a:avLst/>
              <a:gdLst/>
              <a:ahLst/>
              <a:cxnLst/>
              <a:rect l="l" t="t" r="r" b="b"/>
              <a:pathLst>
                <a:path w="1459" h="2036" extrusionOk="0">
                  <a:moveTo>
                    <a:pt x="766" y="0"/>
                  </a:moveTo>
                  <a:lnTo>
                    <a:pt x="0" y="1054"/>
                  </a:lnTo>
                  <a:lnTo>
                    <a:pt x="708" y="2036"/>
                  </a:lnTo>
                  <a:lnTo>
                    <a:pt x="1458" y="96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889;p85"/>
            <p:cNvSpPr/>
            <p:nvPr/>
          </p:nvSpPr>
          <p:spPr>
            <a:xfrm>
              <a:off x="1055542" y="2056915"/>
              <a:ext cx="38248" cy="53400"/>
            </a:xfrm>
            <a:custGeom>
              <a:avLst/>
              <a:gdLst/>
              <a:ahLst/>
              <a:cxnLst/>
              <a:rect l="l" t="t" r="r" b="b"/>
              <a:pathLst>
                <a:path w="1459" h="2037" extrusionOk="0">
                  <a:moveTo>
                    <a:pt x="751" y="1"/>
                  </a:moveTo>
                  <a:lnTo>
                    <a:pt x="1" y="1055"/>
                  </a:lnTo>
                  <a:lnTo>
                    <a:pt x="693" y="2036"/>
                  </a:lnTo>
                  <a:lnTo>
                    <a:pt x="1459" y="98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890;p85"/>
            <p:cNvSpPr/>
            <p:nvPr/>
          </p:nvSpPr>
          <p:spPr>
            <a:xfrm>
              <a:off x="940117" y="2129583"/>
              <a:ext cx="230482" cy="224636"/>
            </a:xfrm>
            <a:custGeom>
              <a:avLst/>
              <a:gdLst/>
              <a:ahLst/>
              <a:cxnLst/>
              <a:rect l="l" t="t" r="r" b="b"/>
              <a:pathLst>
                <a:path w="8792" h="8569" extrusionOk="0">
                  <a:moveTo>
                    <a:pt x="4418" y="0"/>
                  </a:moveTo>
                  <a:cubicBezTo>
                    <a:pt x="4237" y="0"/>
                    <a:pt x="4054" y="69"/>
                    <a:pt x="3913" y="203"/>
                  </a:cubicBezTo>
                  <a:cubicBezTo>
                    <a:pt x="3783" y="333"/>
                    <a:pt x="3604" y="407"/>
                    <a:pt x="3421" y="407"/>
                  </a:cubicBezTo>
                  <a:cubicBezTo>
                    <a:pt x="3339" y="407"/>
                    <a:pt x="3256" y="392"/>
                    <a:pt x="3177" y="361"/>
                  </a:cubicBezTo>
                  <a:cubicBezTo>
                    <a:pt x="3094" y="328"/>
                    <a:pt x="3008" y="312"/>
                    <a:pt x="2924" y="312"/>
                  </a:cubicBezTo>
                  <a:cubicBezTo>
                    <a:pt x="2643" y="312"/>
                    <a:pt x="2378" y="488"/>
                    <a:pt x="2267" y="766"/>
                  </a:cubicBezTo>
                  <a:cubicBezTo>
                    <a:pt x="2180" y="1011"/>
                    <a:pt x="1935" y="1184"/>
                    <a:pt x="1661" y="1199"/>
                  </a:cubicBezTo>
                  <a:cubicBezTo>
                    <a:pt x="1285" y="1227"/>
                    <a:pt x="997" y="1545"/>
                    <a:pt x="1011" y="1920"/>
                  </a:cubicBezTo>
                  <a:cubicBezTo>
                    <a:pt x="1026" y="2195"/>
                    <a:pt x="867" y="2454"/>
                    <a:pt x="636" y="2584"/>
                  </a:cubicBezTo>
                  <a:cubicBezTo>
                    <a:pt x="289" y="2758"/>
                    <a:pt x="160" y="3176"/>
                    <a:pt x="333" y="3508"/>
                  </a:cubicBezTo>
                  <a:cubicBezTo>
                    <a:pt x="448" y="3754"/>
                    <a:pt x="419" y="4042"/>
                    <a:pt x="246" y="4259"/>
                  </a:cubicBezTo>
                  <a:cubicBezTo>
                    <a:pt x="1" y="4562"/>
                    <a:pt x="58" y="4995"/>
                    <a:pt x="347" y="5240"/>
                  </a:cubicBezTo>
                  <a:cubicBezTo>
                    <a:pt x="564" y="5414"/>
                    <a:pt x="650" y="5688"/>
                    <a:pt x="578" y="5962"/>
                  </a:cubicBezTo>
                  <a:cubicBezTo>
                    <a:pt x="477" y="6338"/>
                    <a:pt x="708" y="6713"/>
                    <a:pt x="1069" y="6814"/>
                  </a:cubicBezTo>
                  <a:cubicBezTo>
                    <a:pt x="1343" y="6886"/>
                    <a:pt x="1531" y="7103"/>
                    <a:pt x="1574" y="7377"/>
                  </a:cubicBezTo>
                  <a:cubicBezTo>
                    <a:pt x="1627" y="7717"/>
                    <a:pt x="1928" y="7962"/>
                    <a:pt x="2263" y="7962"/>
                  </a:cubicBezTo>
                  <a:cubicBezTo>
                    <a:pt x="2298" y="7962"/>
                    <a:pt x="2333" y="7960"/>
                    <a:pt x="2368" y="7954"/>
                  </a:cubicBezTo>
                  <a:cubicBezTo>
                    <a:pt x="2406" y="7948"/>
                    <a:pt x="2444" y="7945"/>
                    <a:pt x="2482" y="7945"/>
                  </a:cubicBezTo>
                  <a:cubicBezTo>
                    <a:pt x="2716" y="7945"/>
                    <a:pt x="2937" y="8059"/>
                    <a:pt x="3061" y="8257"/>
                  </a:cubicBezTo>
                  <a:cubicBezTo>
                    <a:pt x="3199" y="8460"/>
                    <a:pt x="3419" y="8568"/>
                    <a:pt x="3642" y="8568"/>
                  </a:cubicBezTo>
                  <a:cubicBezTo>
                    <a:pt x="3770" y="8568"/>
                    <a:pt x="3898" y="8533"/>
                    <a:pt x="4014" y="8460"/>
                  </a:cubicBezTo>
                  <a:cubicBezTo>
                    <a:pt x="4129" y="8387"/>
                    <a:pt x="4263" y="8351"/>
                    <a:pt x="4396" y="8351"/>
                  </a:cubicBezTo>
                  <a:cubicBezTo>
                    <a:pt x="4530" y="8351"/>
                    <a:pt x="4663" y="8387"/>
                    <a:pt x="4779" y="8460"/>
                  </a:cubicBezTo>
                  <a:cubicBezTo>
                    <a:pt x="4893" y="8532"/>
                    <a:pt x="5022" y="8568"/>
                    <a:pt x="5150" y="8568"/>
                  </a:cubicBezTo>
                  <a:cubicBezTo>
                    <a:pt x="5378" y="8568"/>
                    <a:pt x="5602" y="8456"/>
                    <a:pt x="5732" y="8243"/>
                  </a:cubicBezTo>
                  <a:cubicBezTo>
                    <a:pt x="5870" y="8054"/>
                    <a:pt x="6085" y="7932"/>
                    <a:pt x="6319" y="7932"/>
                  </a:cubicBezTo>
                  <a:cubicBezTo>
                    <a:pt x="6354" y="7932"/>
                    <a:pt x="6389" y="7934"/>
                    <a:pt x="6425" y="7940"/>
                  </a:cubicBezTo>
                  <a:cubicBezTo>
                    <a:pt x="6460" y="7945"/>
                    <a:pt x="6495" y="7948"/>
                    <a:pt x="6529" y="7948"/>
                  </a:cubicBezTo>
                  <a:cubicBezTo>
                    <a:pt x="6865" y="7948"/>
                    <a:pt x="7166" y="7703"/>
                    <a:pt x="7218" y="7362"/>
                  </a:cubicBezTo>
                  <a:cubicBezTo>
                    <a:pt x="7262" y="7088"/>
                    <a:pt x="7464" y="6872"/>
                    <a:pt x="7724" y="6800"/>
                  </a:cubicBezTo>
                  <a:cubicBezTo>
                    <a:pt x="8099" y="6698"/>
                    <a:pt x="8316" y="6323"/>
                    <a:pt x="8215" y="5948"/>
                  </a:cubicBezTo>
                  <a:cubicBezTo>
                    <a:pt x="8142" y="5688"/>
                    <a:pt x="8243" y="5399"/>
                    <a:pt x="8445" y="5226"/>
                  </a:cubicBezTo>
                  <a:cubicBezTo>
                    <a:pt x="8749" y="4981"/>
                    <a:pt x="8792" y="4548"/>
                    <a:pt x="8561" y="4259"/>
                  </a:cubicBezTo>
                  <a:cubicBezTo>
                    <a:pt x="8388" y="4042"/>
                    <a:pt x="8359" y="3754"/>
                    <a:pt x="8474" y="3508"/>
                  </a:cubicBezTo>
                  <a:cubicBezTo>
                    <a:pt x="8648" y="3162"/>
                    <a:pt x="8518" y="2743"/>
                    <a:pt x="8171" y="2570"/>
                  </a:cubicBezTo>
                  <a:cubicBezTo>
                    <a:pt x="7926" y="2440"/>
                    <a:pt x="7781" y="2195"/>
                    <a:pt x="7796" y="1920"/>
                  </a:cubicBezTo>
                  <a:cubicBezTo>
                    <a:pt x="7810" y="1531"/>
                    <a:pt x="7522" y="1213"/>
                    <a:pt x="7146" y="1199"/>
                  </a:cubicBezTo>
                  <a:cubicBezTo>
                    <a:pt x="6872" y="1184"/>
                    <a:pt x="6627" y="1011"/>
                    <a:pt x="6526" y="751"/>
                  </a:cubicBezTo>
                  <a:cubicBezTo>
                    <a:pt x="6425" y="471"/>
                    <a:pt x="6159" y="304"/>
                    <a:pt x="5876" y="304"/>
                  </a:cubicBezTo>
                  <a:cubicBezTo>
                    <a:pt x="5794" y="304"/>
                    <a:pt x="5711" y="318"/>
                    <a:pt x="5631" y="347"/>
                  </a:cubicBezTo>
                  <a:cubicBezTo>
                    <a:pt x="5547" y="380"/>
                    <a:pt x="5460" y="396"/>
                    <a:pt x="5374" y="396"/>
                  </a:cubicBezTo>
                  <a:cubicBezTo>
                    <a:pt x="5195" y="396"/>
                    <a:pt x="5021" y="325"/>
                    <a:pt x="4894" y="188"/>
                  </a:cubicBezTo>
                  <a:cubicBezTo>
                    <a:pt x="4761" y="62"/>
                    <a:pt x="4590" y="0"/>
                    <a:pt x="441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91;p85"/>
            <p:cNvSpPr/>
            <p:nvPr/>
          </p:nvSpPr>
          <p:spPr>
            <a:xfrm>
              <a:off x="1038502" y="2129478"/>
              <a:ext cx="132097" cy="224872"/>
            </a:xfrm>
            <a:custGeom>
              <a:avLst/>
              <a:gdLst/>
              <a:ahLst/>
              <a:cxnLst/>
              <a:rect l="l" t="t" r="r" b="b"/>
              <a:pathLst>
                <a:path w="5039" h="8578" extrusionOk="0">
                  <a:moveTo>
                    <a:pt x="636" y="1"/>
                  </a:moveTo>
                  <a:cubicBezTo>
                    <a:pt x="459" y="1"/>
                    <a:pt x="282" y="69"/>
                    <a:pt x="145" y="207"/>
                  </a:cubicBezTo>
                  <a:cubicBezTo>
                    <a:pt x="102" y="250"/>
                    <a:pt x="44" y="293"/>
                    <a:pt x="1" y="322"/>
                  </a:cubicBezTo>
                  <a:cubicBezTo>
                    <a:pt x="102" y="381"/>
                    <a:pt x="218" y="410"/>
                    <a:pt x="334" y="410"/>
                  </a:cubicBezTo>
                  <a:cubicBezTo>
                    <a:pt x="417" y="410"/>
                    <a:pt x="500" y="395"/>
                    <a:pt x="578" y="365"/>
                  </a:cubicBezTo>
                  <a:cubicBezTo>
                    <a:pt x="661" y="332"/>
                    <a:pt x="747" y="316"/>
                    <a:pt x="831" y="316"/>
                  </a:cubicBezTo>
                  <a:cubicBezTo>
                    <a:pt x="1111" y="316"/>
                    <a:pt x="1377" y="492"/>
                    <a:pt x="1488" y="770"/>
                  </a:cubicBezTo>
                  <a:cubicBezTo>
                    <a:pt x="1589" y="1015"/>
                    <a:pt x="1820" y="1188"/>
                    <a:pt x="2094" y="1203"/>
                  </a:cubicBezTo>
                  <a:cubicBezTo>
                    <a:pt x="2469" y="1231"/>
                    <a:pt x="2758" y="1549"/>
                    <a:pt x="2758" y="1924"/>
                  </a:cubicBezTo>
                  <a:cubicBezTo>
                    <a:pt x="2744" y="2199"/>
                    <a:pt x="2888" y="2458"/>
                    <a:pt x="3133" y="2588"/>
                  </a:cubicBezTo>
                  <a:cubicBezTo>
                    <a:pt x="3465" y="2762"/>
                    <a:pt x="3595" y="3180"/>
                    <a:pt x="3437" y="3512"/>
                  </a:cubicBezTo>
                  <a:cubicBezTo>
                    <a:pt x="3307" y="3758"/>
                    <a:pt x="3336" y="4046"/>
                    <a:pt x="3509" y="4263"/>
                  </a:cubicBezTo>
                  <a:cubicBezTo>
                    <a:pt x="3754" y="4566"/>
                    <a:pt x="3696" y="4999"/>
                    <a:pt x="3408" y="5244"/>
                  </a:cubicBezTo>
                  <a:cubicBezTo>
                    <a:pt x="3191" y="5418"/>
                    <a:pt x="3105" y="5692"/>
                    <a:pt x="3177" y="5966"/>
                  </a:cubicBezTo>
                  <a:cubicBezTo>
                    <a:pt x="3278" y="6327"/>
                    <a:pt x="3047" y="6717"/>
                    <a:pt x="2686" y="6818"/>
                  </a:cubicBezTo>
                  <a:cubicBezTo>
                    <a:pt x="2412" y="6890"/>
                    <a:pt x="2224" y="7107"/>
                    <a:pt x="2181" y="7381"/>
                  </a:cubicBezTo>
                  <a:cubicBezTo>
                    <a:pt x="2128" y="7721"/>
                    <a:pt x="1827" y="7966"/>
                    <a:pt x="1492" y="7966"/>
                  </a:cubicBezTo>
                  <a:cubicBezTo>
                    <a:pt x="1457" y="7966"/>
                    <a:pt x="1422" y="7964"/>
                    <a:pt x="1387" y="7958"/>
                  </a:cubicBezTo>
                  <a:cubicBezTo>
                    <a:pt x="1349" y="7952"/>
                    <a:pt x="1311" y="7949"/>
                    <a:pt x="1273" y="7949"/>
                  </a:cubicBezTo>
                  <a:cubicBezTo>
                    <a:pt x="1039" y="7949"/>
                    <a:pt x="818" y="8063"/>
                    <a:pt x="694" y="8261"/>
                  </a:cubicBezTo>
                  <a:cubicBezTo>
                    <a:pt x="665" y="8290"/>
                    <a:pt x="651" y="8319"/>
                    <a:pt x="622" y="8348"/>
                  </a:cubicBezTo>
                  <a:cubicBezTo>
                    <a:pt x="766" y="8348"/>
                    <a:pt x="896" y="8391"/>
                    <a:pt x="1026" y="8464"/>
                  </a:cubicBezTo>
                  <a:cubicBezTo>
                    <a:pt x="1140" y="8541"/>
                    <a:pt x="1268" y="8578"/>
                    <a:pt x="1397" y="8578"/>
                  </a:cubicBezTo>
                  <a:cubicBezTo>
                    <a:pt x="1626" y="8578"/>
                    <a:pt x="1854" y="8460"/>
                    <a:pt x="1993" y="8247"/>
                  </a:cubicBezTo>
                  <a:cubicBezTo>
                    <a:pt x="2119" y="8058"/>
                    <a:pt x="2343" y="7936"/>
                    <a:pt x="2570" y="7936"/>
                  </a:cubicBezTo>
                  <a:cubicBezTo>
                    <a:pt x="2604" y="7936"/>
                    <a:pt x="2638" y="7938"/>
                    <a:pt x="2672" y="7944"/>
                  </a:cubicBezTo>
                  <a:cubicBezTo>
                    <a:pt x="2707" y="7949"/>
                    <a:pt x="2742" y="7952"/>
                    <a:pt x="2776" y="7952"/>
                  </a:cubicBezTo>
                  <a:cubicBezTo>
                    <a:pt x="3112" y="7952"/>
                    <a:pt x="3413" y="7707"/>
                    <a:pt x="3465" y="7366"/>
                  </a:cubicBezTo>
                  <a:cubicBezTo>
                    <a:pt x="3509" y="7092"/>
                    <a:pt x="3711" y="6876"/>
                    <a:pt x="3971" y="6804"/>
                  </a:cubicBezTo>
                  <a:cubicBezTo>
                    <a:pt x="4346" y="6702"/>
                    <a:pt x="4563" y="6327"/>
                    <a:pt x="4462" y="5952"/>
                  </a:cubicBezTo>
                  <a:cubicBezTo>
                    <a:pt x="4389" y="5692"/>
                    <a:pt x="4490" y="5403"/>
                    <a:pt x="4692" y="5230"/>
                  </a:cubicBezTo>
                  <a:cubicBezTo>
                    <a:pt x="4996" y="4999"/>
                    <a:pt x="5039" y="4566"/>
                    <a:pt x="4794" y="4263"/>
                  </a:cubicBezTo>
                  <a:cubicBezTo>
                    <a:pt x="4620" y="4046"/>
                    <a:pt x="4591" y="3758"/>
                    <a:pt x="4721" y="3512"/>
                  </a:cubicBezTo>
                  <a:cubicBezTo>
                    <a:pt x="4895" y="3166"/>
                    <a:pt x="4750" y="2762"/>
                    <a:pt x="4418" y="2588"/>
                  </a:cubicBezTo>
                  <a:cubicBezTo>
                    <a:pt x="4173" y="2458"/>
                    <a:pt x="4028" y="2199"/>
                    <a:pt x="4043" y="1924"/>
                  </a:cubicBezTo>
                  <a:cubicBezTo>
                    <a:pt x="4043" y="1549"/>
                    <a:pt x="3754" y="1231"/>
                    <a:pt x="3379" y="1203"/>
                  </a:cubicBezTo>
                  <a:cubicBezTo>
                    <a:pt x="3105" y="1188"/>
                    <a:pt x="2874" y="1015"/>
                    <a:pt x="2773" y="770"/>
                  </a:cubicBezTo>
                  <a:cubicBezTo>
                    <a:pt x="2661" y="492"/>
                    <a:pt x="2396" y="316"/>
                    <a:pt x="2115" y="316"/>
                  </a:cubicBezTo>
                  <a:cubicBezTo>
                    <a:pt x="2031" y="316"/>
                    <a:pt x="1946" y="332"/>
                    <a:pt x="1863" y="365"/>
                  </a:cubicBezTo>
                  <a:cubicBezTo>
                    <a:pt x="1788" y="396"/>
                    <a:pt x="1708" y="411"/>
                    <a:pt x="1628" y="411"/>
                  </a:cubicBezTo>
                  <a:cubicBezTo>
                    <a:pt x="1448" y="411"/>
                    <a:pt x="1267" y="337"/>
                    <a:pt x="1127" y="207"/>
                  </a:cubicBezTo>
                  <a:cubicBezTo>
                    <a:pt x="990" y="69"/>
                    <a:pt x="813" y="1"/>
                    <a:pt x="63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92;p85"/>
            <p:cNvSpPr/>
            <p:nvPr/>
          </p:nvSpPr>
          <p:spPr>
            <a:xfrm>
              <a:off x="970395" y="2156821"/>
              <a:ext cx="169952" cy="169559"/>
            </a:xfrm>
            <a:custGeom>
              <a:avLst/>
              <a:gdLst/>
              <a:ahLst/>
              <a:cxnLst/>
              <a:rect l="l" t="t" r="r" b="b"/>
              <a:pathLst>
                <a:path w="6483" h="6468" extrusionOk="0">
                  <a:moveTo>
                    <a:pt x="3249" y="1"/>
                  </a:moveTo>
                  <a:cubicBezTo>
                    <a:pt x="1459" y="1"/>
                    <a:pt x="1" y="1444"/>
                    <a:pt x="1" y="3234"/>
                  </a:cubicBezTo>
                  <a:cubicBezTo>
                    <a:pt x="1" y="5024"/>
                    <a:pt x="1459" y="6468"/>
                    <a:pt x="3249" y="6468"/>
                  </a:cubicBezTo>
                  <a:cubicBezTo>
                    <a:pt x="5024" y="6468"/>
                    <a:pt x="6482" y="5024"/>
                    <a:pt x="6482" y="3234"/>
                  </a:cubicBezTo>
                  <a:cubicBezTo>
                    <a:pt x="6482" y="1444"/>
                    <a:pt x="5024" y="1"/>
                    <a:pt x="324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93;p85"/>
            <p:cNvSpPr/>
            <p:nvPr/>
          </p:nvSpPr>
          <p:spPr>
            <a:xfrm>
              <a:off x="1038502" y="2156821"/>
              <a:ext cx="106380" cy="169716"/>
            </a:xfrm>
            <a:custGeom>
              <a:avLst/>
              <a:gdLst/>
              <a:ahLst/>
              <a:cxnLst/>
              <a:rect l="l" t="t" r="r" b="b"/>
              <a:pathLst>
                <a:path w="4058" h="6474" extrusionOk="0">
                  <a:moveTo>
                    <a:pt x="651" y="1"/>
                  </a:moveTo>
                  <a:cubicBezTo>
                    <a:pt x="434" y="1"/>
                    <a:pt x="217" y="15"/>
                    <a:pt x="1" y="59"/>
                  </a:cubicBezTo>
                  <a:cubicBezTo>
                    <a:pt x="1517" y="362"/>
                    <a:pt x="2599" y="1690"/>
                    <a:pt x="2599" y="3234"/>
                  </a:cubicBezTo>
                  <a:cubicBezTo>
                    <a:pt x="2599" y="4779"/>
                    <a:pt x="1517" y="6107"/>
                    <a:pt x="1" y="6410"/>
                  </a:cubicBezTo>
                  <a:cubicBezTo>
                    <a:pt x="216" y="6453"/>
                    <a:pt x="430" y="6474"/>
                    <a:pt x="640" y="6474"/>
                  </a:cubicBezTo>
                  <a:cubicBezTo>
                    <a:pt x="2266" y="6474"/>
                    <a:pt x="3689" y="5239"/>
                    <a:pt x="3855" y="3552"/>
                  </a:cubicBezTo>
                  <a:cubicBezTo>
                    <a:pt x="4057" y="1646"/>
                    <a:pt x="2556" y="1"/>
                    <a:pt x="65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94;p85"/>
            <p:cNvSpPr/>
            <p:nvPr/>
          </p:nvSpPr>
          <p:spPr>
            <a:xfrm>
              <a:off x="1038502" y="2203641"/>
              <a:ext cx="20841" cy="76207"/>
            </a:xfrm>
            <a:custGeom>
              <a:avLst/>
              <a:gdLst/>
              <a:ahLst/>
              <a:cxnLst/>
              <a:rect l="l" t="t" r="r" b="b"/>
              <a:pathLst>
                <a:path w="795" h="2907" extrusionOk="0">
                  <a:moveTo>
                    <a:pt x="584" y="1"/>
                  </a:moveTo>
                  <a:cubicBezTo>
                    <a:pt x="549" y="1"/>
                    <a:pt x="518" y="25"/>
                    <a:pt x="506" y="48"/>
                  </a:cubicBezTo>
                  <a:lnTo>
                    <a:pt x="88" y="438"/>
                  </a:lnTo>
                  <a:cubicBezTo>
                    <a:pt x="30" y="481"/>
                    <a:pt x="1" y="539"/>
                    <a:pt x="1" y="597"/>
                  </a:cubicBezTo>
                  <a:cubicBezTo>
                    <a:pt x="1" y="683"/>
                    <a:pt x="59" y="770"/>
                    <a:pt x="145" y="770"/>
                  </a:cubicBezTo>
                  <a:cubicBezTo>
                    <a:pt x="174" y="770"/>
                    <a:pt x="203" y="755"/>
                    <a:pt x="232" y="741"/>
                  </a:cubicBezTo>
                  <a:lnTo>
                    <a:pt x="362" y="572"/>
                  </a:lnTo>
                  <a:lnTo>
                    <a:pt x="362" y="572"/>
                  </a:lnTo>
                  <a:lnTo>
                    <a:pt x="362" y="2762"/>
                  </a:lnTo>
                  <a:cubicBezTo>
                    <a:pt x="362" y="2863"/>
                    <a:pt x="477" y="2906"/>
                    <a:pt x="578" y="2906"/>
                  </a:cubicBezTo>
                  <a:cubicBezTo>
                    <a:pt x="679" y="2906"/>
                    <a:pt x="795" y="2863"/>
                    <a:pt x="795" y="2762"/>
                  </a:cubicBezTo>
                  <a:lnTo>
                    <a:pt x="795" y="135"/>
                  </a:lnTo>
                  <a:cubicBezTo>
                    <a:pt x="795" y="48"/>
                    <a:pt x="694" y="5"/>
                    <a:pt x="607" y="5"/>
                  </a:cubicBezTo>
                  <a:cubicBezTo>
                    <a:pt x="599" y="2"/>
                    <a:pt x="591" y="1"/>
                    <a:pt x="5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4895;p85"/>
          <p:cNvGrpSpPr/>
          <p:nvPr/>
        </p:nvGrpSpPr>
        <p:grpSpPr>
          <a:xfrm>
            <a:off x="1357340" y="2119832"/>
            <a:ext cx="371650" cy="371624"/>
            <a:chOff x="1345794" y="1982386"/>
            <a:chExt cx="371650" cy="371624"/>
          </a:xfrm>
        </p:grpSpPr>
        <p:sp>
          <p:nvSpPr>
            <p:cNvPr id="19" name="Google Shape;14896;p85"/>
            <p:cNvSpPr/>
            <p:nvPr/>
          </p:nvSpPr>
          <p:spPr>
            <a:xfrm>
              <a:off x="1345794" y="2140567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7" y="0"/>
                  </a:moveTo>
                  <a:cubicBezTo>
                    <a:pt x="1098" y="0"/>
                    <a:pt x="881" y="217"/>
                    <a:pt x="881" y="476"/>
                  </a:cubicBezTo>
                  <a:lnTo>
                    <a:pt x="881" y="1242"/>
                  </a:lnTo>
                  <a:lnTo>
                    <a:pt x="780" y="1227"/>
                  </a:lnTo>
                  <a:cubicBezTo>
                    <a:pt x="725" y="1214"/>
                    <a:pt x="669" y="1208"/>
                    <a:pt x="614" y="1208"/>
                  </a:cubicBezTo>
                  <a:cubicBezTo>
                    <a:pt x="479" y="1208"/>
                    <a:pt x="348" y="1246"/>
                    <a:pt x="246" y="1328"/>
                  </a:cubicBezTo>
                  <a:cubicBezTo>
                    <a:pt x="1" y="1530"/>
                    <a:pt x="1" y="1920"/>
                    <a:pt x="44" y="2512"/>
                  </a:cubicBezTo>
                  <a:cubicBezTo>
                    <a:pt x="87" y="3219"/>
                    <a:pt x="780" y="3811"/>
                    <a:pt x="939" y="3926"/>
                  </a:cubicBezTo>
                  <a:lnTo>
                    <a:pt x="939" y="4692"/>
                  </a:lnTo>
                  <a:lnTo>
                    <a:pt x="3739" y="4692"/>
                  </a:lnTo>
                  <a:lnTo>
                    <a:pt x="3739" y="3710"/>
                  </a:lnTo>
                  <a:cubicBezTo>
                    <a:pt x="4201" y="3291"/>
                    <a:pt x="4259" y="2469"/>
                    <a:pt x="4230" y="2093"/>
                  </a:cubicBezTo>
                  <a:lnTo>
                    <a:pt x="4230" y="1011"/>
                  </a:lnTo>
                  <a:cubicBezTo>
                    <a:pt x="4230" y="751"/>
                    <a:pt x="4014" y="534"/>
                    <a:pt x="3754" y="534"/>
                  </a:cubicBezTo>
                  <a:lnTo>
                    <a:pt x="3739" y="534"/>
                  </a:lnTo>
                  <a:cubicBezTo>
                    <a:pt x="3595" y="534"/>
                    <a:pt x="3480" y="592"/>
                    <a:pt x="3393" y="693"/>
                  </a:cubicBezTo>
                  <a:cubicBezTo>
                    <a:pt x="3321" y="505"/>
                    <a:pt x="3147" y="375"/>
                    <a:pt x="2945" y="375"/>
                  </a:cubicBezTo>
                  <a:lnTo>
                    <a:pt x="2931" y="375"/>
                  </a:lnTo>
                  <a:cubicBezTo>
                    <a:pt x="2801" y="375"/>
                    <a:pt x="2686" y="433"/>
                    <a:pt x="2599" y="520"/>
                  </a:cubicBezTo>
                  <a:cubicBezTo>
                    <a:pt x="2527" y="347"/>
                    <a:pt x="2354" y="231"/>
                    <a:pt x="2166" y="231"/>
                  </a:cubicBezTo>
                  <a:lnTo>
                    <a:pt x="2137" y="231"/>
                  </a:lnTo>
                  <a:cubicBezTo>
                    <a:pt x="2022" y="231"/>
                    <a:pt x="1920" y="274"/>
                    <a:pt x="1834" y="347"/>
                  </a:cubicBezTo>
                  <a:cubicBezTo>
                    <a:pt x="1776" y="144"/>
                    <a:pt x="1588" y="0"/>
                    <a:pt x="137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97;p85"/>
            <p:cNvSpPr/>
            <p:nvPr/>
          </p:nvSpPr>
          <p:spPr>
            <a:xfrm>
              <a:off x="1345794" y="2172445"/>
              <a:ext cx="31065" cy="91490"/>
            </a:xfrm>
            <a:custGeom>
              <a:avLst/>
              <a:gdLst/>
              <a:ahLst/>
              <a:cxnLst/>
              <a:rect l="l" t="t" r="r" b="b"/>
              <a:pathLst>
                <a:path w="1185" h="3490" extrusionOk="0">
                  <a:moveTo>
                    <a:pt x="610" y="0"/>
                  </a:moveTo>
                  <a:cubicBezTo>
                    <a:pt x="477" y="0"/>
                    <a:pt x="347" y="46"/>
                    <a:pt x="246" y="127"/>
                  </a:cubicBezTo>
                  <a:cubicBezTo>
                    <a:pt x="1" y="329"/>
                    <a:pt x="1" y="718"/>
                    <a:pt x="44" y="1310"/>
                  </a:cubicBezTo>
                  <a:cubicBezTo>
                    <a:pt x="87" y="2003"/>
                    <a:pt x="780" y="2595"/>
                    <a:pt x="939" y="2725"/>
                  </a:cubicBezTo>
                  <a:lnTo>
                    <a:pt x="939" y="3490"/>
                  </a:lnTo>
                  <a:lnTo>
                    <a:pt x="1184" y="3490"/>
                  </a:lnTo>
                  <a:lnTo>
                    <a:pt x="1184" y="2624"/>
                  </a:lnTo>
                  <a:cubicBezTo>
                    <a:pt x="910" y="2407"/>
                    <a:pt x="347" y="1888"/>
                    <a:pt x="318" y="1296"/>
                  </a:cubicBezTo>
                  <a:cubicBezTo>
                    <a:pt x="275" y="704"/>
                    <a:pt x="246" y="314"/>
                    <a:pt x="491" y="112"/>
                  </a:cubicBezTo>
                  <a:cubicBezTo>
                    <a:pt x="592" y="69"/>
                    <a:pt x="693" y="40"/>
                    <a:pt x="809" y="26"/>
                  </a:cubicBezTo>
                  <a:lnTo>
                    <a:pt x="780" y="26"/>
                  </a:lnTo>
                  <a:cubicBezTo>
                    <a:pt x="724" y="8"/>
                    <a:pt x="667" y="0"/>
                    <a:pt x="61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98;p85"/>
            <p:cNvSpPr/>
            <p:nvPr/>
          </p:nvSpPr>
          <p:spPr>
            <a:xfrm>
              <a:off x="1368496" y="2140934"/>
              <a:ext cx="14418" cy="50752"/>
            </a:xfrm>
            <a:custGeom>
              <a:avLst/>
              <a:gdLst/>
              <a:ahLst/>
              <a:cxnLst/>
              <a:rect l="l" t="t" r="r" b="b"/>
              <a:pathLst>
                <a:path w="550" h="1936" extrusionOk="0">
                  <a:moveTo>
                    <a:pt x="463" y="1"/>
                  </a:moveTo>
                  <a:cubicBezTo>
                    <a:pt x="347" y="1"/>
                    <a:pt x="232" y="58"/>
                    <a:pt x="145" y="145"/>
                  </a:cubicBezTo>
                  <a:cubicBezTo>
                    <a:pt x="58" y="231"/>
                    <a:pt x="15" y="347"/>
                    <a:pt x="15" y="477"/>
                  </a:cubicBezTo>
                  <a:lnTo>
                    <a:pt x="15" y="1560"/>
                  </a:lnTo>
                  <a:lnTo>
                    <a:pt x="15" y="1632"/>
                  </a:lnTo>
                  <a:lnTo>
                    <a:pt x="15" y="1790"/>
                  </a:lnTo>
                  <a:cubicBezTo>
                    <a:pt x="1" y="1863"/>
                    <a:pt x="58" y="1935"/>
                    <a:pt x="131" y="1935"/>
                  </a:cubicBezTo>
                  <a:cubicBezTo>
                    <a:pt x="137" y="1936"/>
                    <a:pt x="144" y="1936"/>
                    <a:pt x="150" y="1936"/>
                  </a:cubicBezTo>
                  <a:cubicBezTo>
                    <a:pt x="274" y="1936"/>
                    <a:pt x="261" y="1805"/>
                    <a:pt x="261" y="1805"/>
                  </a:cubicBezTo>
                  <a:lnTo>
                    <a:pt x="261" y="1502"/>
                  </a:lnTo>
                  <a:lnTo>
                    <a:pt x="261" y="448"/>
                  </a:lnTo>
                  <a:cubicBezTo>
                    <a:pt x="261" y="260"/>
                    <a:pt x="376" y="73"/>
                    <a:pt x="54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99;p85"/>
            <p:cNvSpPr/>
            <p:nvPr/>
          </p:nvSpPr>
          <p:spPr>
            <a:xfrm>
              <a:off x="1392509" y="2146675"/>
              <a:ext cx="8939" cy="46165"/>
            </a:xfrm>
            <a:custGeom>
              <a:avLst/>
              <a:gdLst/>
              <a:ahLst/>
              <a:cxnLst/>
              <a:rect l="l" t="t" r="r" b="b"/>
              <a:pathLst>
                <a:path w="341" h="1761" extrusionOk="0">
                  <a:moveTo>
                    <a:pt x="267" y="0"/>
                  </a:moveTo>
                  <a:cubicBezTo>
                    <a:pt x="122" y="0"/>
                    <a:pt x="0" y="140"/>
                    <a:pt x="37" y="301"/>
                  </a:cubicBezTo>
                  <a:lnTo>
                    <a:pt x="37" y="1442"/>
                  </a:lnTo>
                  <a:lnTo>
                    <a:pt x="37" y="1600"/>
                  </a:lnTo>
                  <a:cubicBezTo>
                    <a:pt x="23" y="1687"/>
                    <a:pt x="66" y="1745"/>
                    <a:pt x="153" y="1759"/>
                  </a:cubicBezTo>
                  <a:cubicBezTo>
                    <a:pt x="159" y="1760"/>
                    <a:pt x="165" y="1760"/>
                    <a:pt x="171" y="1760"/>
                  </a:cubicBezTo>
                  <a:cubicBezTo>
                    <a:pt x="281" y="1760"/>
                    <a:pt x="268" y="1629"/>
                    <a:pt x="268" y="1629"/>
                  </a:cubicBezTo>
                  <a:lnTo>
                    <a:pt x="268" y="1326"/>
                  </a:lnTo>
                  <a:lnTo>
                    <a:pt x="268" y="258"/>
                  </a:lnTo>
                  <a:cubicBezTo>
                    <a:pt x="268" y="171"/>
                    <a:pt x="297" y="85"/>
                    <a:pt x="341" y="12"/>
                  </a:cubicBezTo>
                  <a:cubicBezTo>
                    <a:pt x="316" y="4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00;p85"/>
            <p:cNvSpPr/>
            <p:nvPr/>
          </p:nvSpPr>
          <p:spPr>
            <a:xfrm>
              <a:off x="1412092" y="2150608"/>
              <a:ext cx="9804" cy="46007"/>
            </a:xfrm>
            <a:custGeom>
              <a:avLst/>
              <a:gdLst/>
              <a:ahLst/>
              <a:cxnLst/>
              <a:rect l="l" t="t" r="r" b="b"/>
              <a:pathLst>
                <a:path w="374" h="1755" extrusionOk="0">
                  <a:moveTo>
                    <a:pt x="311" y="0"/>
                  </a:moveTo>
                  <a:cubicBezTo>
                    <a:pt x="137" y="0"/>
                    <a:pt x="1" y="158"/>
                    <a:pt x="27" y="339"/>
                  </a:cubicBezTo>
                  <a:lnTo>
                    <a:pt x="56" y="1378"/>
                  </a:lnTo>
                  <a:lnTo>
                    <a:pt x="56" y="1450"/>
                  </a:lnTo>
                  <a:lnTo>
                    <a:pt x="56" y="1609"/>
                  </a:lnTo>
                  <a:cubicBezTo>
                    <a:pt x="41" y="1681"/>
                    <a:pt x="99" y="1754"/>
                    <a:pt x="171" y="1754"/>
                  </a:cubicBezTo>
                  <a:cubicBezTo>
                    <a:pt x="177" y="1754"/>
                    <a:pt x="183" y="1755"/>
                    <a:pt x="189" y="1755"/>
                  </a:cubicBezTo>
                  <a:cubicBezTo>
                    <a:pt x="301" y="1755"/>
                    <a:pt x="301" y="1624"/>
                    <a:pt x="301" y="1624"/>
                  </a:cubicBezTo>
                  <a:lnTo>
                    <a:pt x="301" y="1335"/>
                  </a:lnTo>
                  <a:lnTo>
                    <a:pt x="272" y="296"/>
                  </a:lnTo>
                  <a:cubicBezTo>
                    <a:pt x="272" y="194"/>
                    <a:pt x="301" y="93"/>
                    <a:pt x="373" y="7"/>
                  </a:cubicBezTo>
                  <a:cubicBezTo>
                    <a:pt x="352" y="2"/>
                    <a:pt x="331" y="0"/>
                    <a:pt x="311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901;p85"/>
            <p:cNvSpPr/>
            <p:nvPr/>
          </p:nvSpPr>
          <p:spPr>
            <a:xfrm>
              <a:off x="1434348" y="2154933"/>
              <a:ext cx="7209" cy="42442"/>
            </a:xfrm>
            <a:custGeom>
              <a:avLst/>
              <a:gdLst/>
              <a:ahLst/>
              <a:cxnLst/>
              <a:rect l="l" t="t" r="r" b="b"/>
              <a:pathLst>
                <a:path w="275" h="1619" extrusionOk="0">
                  <a:moveTo>
                    <a:pt x="231" y="1"/>
                  </a:moveTo>
                  <a:cubicBezTo>
                    <a:pt x="159" y="29"/>
                    <a:pt x="73" y="73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0" y="1545"/>
                    <a:pt x="58" y="1617"/>
                    <a:pt x="130" y="1617"/>
                  </a:cubicBezTo>
                  <a:cubicBezTo>
                    <a:pt x="137" y="1618"/>
                    <a:pt x="142" y="1618"/>
                    <a:pt x="148" y="1618"/>
                  </a:cubicBezTo>
                  <a:cubicBezTo>
                    <a:pt x="260" y="1618"/>
                    <a:pt x="260" y="1487"/>
                    <a:pt x="260" y="1487"/>
                  </a:cubicBezTo>
                  <a:lnTo>
                    <a:pt x="260" y="1199"/>
                  </a:lnTo>
                  <a:lnTo>
                    <a:pt x="260" y="131"/>
                  </a:lnTo>
                  <a:cubicBezTo>
                    <a:pt x="260" y="87"/>
                    <a:pt x="260" y="44"/>
                    <a:pt x="275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902;p85"/>
            <p:cNvSpPr/>
            <p:nvPr/>
          </p:nvSpPr>
          <p:spPr>
            <a:xfrm>
              <a:off x="1427926" y="1982386"/>
              <a:ext cx="46558" cy="32192"/>
            </a:xfrm>
            <a:custGeom>
              <a:avLst/>
              <a:gdLst/>
              <a:ahLst/>
              <a:cxnLst/>
              <a:rect l="l" t="t" r="r" b="b"/>
              <a:pathLst>
                <a:path w="1776" h="1228" extrusionOk="0">
                  <a:moveTo>
                    <a:pt x="173" y="0"/>
                  </a:moveTo>
                  <a:cubicBezTo>
                    <a:pt x="87" y="0"/>
                    <a:pt x="0" y="15"/>
                    <a:pt x="144" y="173"/>
                  </a:cubicBezTo>
                  <a:lnTo>
                    <a:pt x="1184" y="1198"/>
                  </a:lnTo>
                  <a:lnTo>
                    <a:pt x="1256" y="1227"/>
                  </a:lnTo>
                  <a:lnTo>
                    <a:pt x="1776" y="130"/>
                  </a:lnTo>
                  <a:lnTo>
                    <a:pt x="16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903;p85"/>
            <p:cNvSpPr/>
            <p:nvPr/>
          </p:nvSpPr>
          <p:spPr>
            <a:xfrm>
              <a:off x="1429420" y="1983120"/>
              <a:ext cx="38248" cy="3106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1"/>
                  </a:moveTo>
                  <a:cubicBezTo>
                    <a:pt x="1" y="30"/>
                    <a:pt x="1" y="73"/>
                    <a:pt x="73" y="145"/>
                  </a:cubicBezTo>
                  <a:lnTo>
                    <a:pt x="1127" y="1156"/>
                  </a:lnTo>
                  <a:lnTo>
                    <a:pt x="1199" y="1185"/>
                  </a:lnTo>
                  <a:lnTo>
                    <a:pt x="1459" y="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904;p85"/>
            <p:cNvSpPr/>
            <p:nvPr/>
          </p:nvSpPr>
          <p:spPr>
            <a:xfrm>
              <a:off x="1458178" y="1984640"/>
              <a:ext cx="65511" cy="52640"/>
            </a:xfrm>
            <a:custGeom>
              <a:avLst/>
              <a:gdLst/>
              <a:ahLst/>
              <a:cxnLst/>
              <a:rect l="l" t="t" r="r" b="b"/>
              <a:pathLst>
                <a:path w="2499" h="2008" extrusionOk="0">
                  <a:moveTo>
                    <a:pt x="521" y="1"/>
                  </a:moveTo>
                  <a:lnTo>
                    <a:pt x="1" y="1098"/>
                  </a:lnTo>
                  <a:lnTo>
                    <a:pt x="2181" y="2007"/>
                  </a:lnTo>
                  <a:lnTo>
                    <a:pt x="2498" y="82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905;p85"/>
            <p:cNvSpPr/>
            <p:nvPr/>
          </p:nvSpPr>
          <p:spPr>
            <a:xfrm>
              <a:off x="1590249" y="2037621"/>
              <a:ext cx="35233" cy="40528"/>
            </a:xfrm>
            <a:custGeom>
              <a:avLst/>
              <a:gdLst/>
              <a:ahLst/>
              <a:cxnLst/>
              <a:rect l="l" t="t" r="r" b="b"/>
              <a:pathLst>
                <a:path w="1344" h="1546" extrusionOk="0">
                  <a:moveTo>
                    <a:pt x="290" y="1"/>
                  </a:moveTo>
                  <a:lnTo>
                    <a:pt x="44" y="896"/>
                  </a:lnTo>
                  <a:lnTo>
                    <a:pt x="44" y="925"/>
                  </a:lnTo>
                  <a:lnTo>
                    <a:pt x="44" y="953"/>
                  </a:lnTo>
                  <a:lnTo>
                    <a:pt x="1" y="1184"/>
                  </a:lnTo>
                  <a:lnTo>
                    <a:pt x="838" y="1545"/>
                  </a:lnTo>
                  <a:lnTo>
                    <a:pt x="1343" y="43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906;p85"/>
            <p:cNvSpPr/>
            <p:nvPr/>
          </p:nvSpPr>
          <p:spPr>
            <a:xfrm>
              <a:off x="1593657" y="2037621"/>
              <a:ext cx="31825" cy="25769"/>
            </a:xfrm>
            <a:custGeom>
              <a:avLst/>
              <a:gdLst/>
              <a:ahLst/>
              <a:cxnLst/>
              <a:rect l="l" t="t" r="r" b="b"/>
              <a:pathLst>
                <a:path w="1214" h="983" extrusionOk="0">
                  <a:moveTo>
                    <a:pt x="160" y="1"/>
                  </a:moveTo>
                  <a:lnTo>
                    <a:pt x="1" y="578"/>
                  </a:lnTo>
                  <a:lnTo>
                    <a:pt x="954" y="982"/>
                  </a:lnTo>
                  <a:lnTo>
                    <a:pt x="1184" y="491"/>
                  </a:lnTo>
                  <a:lnTo>
                    <a:pt x="1213" y="43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907;p85"/>
            <p:cNvSpPr/>
            <p:nvPr/>
          </p:nvSpPr>
          <p:spPr>
            <a:xfrm>
              <a:off x="1465387" y="1984640"/>
              <a:ext cx="58302" cy="36727"/>
            </a:xfrm>
            <a:custGeom>
              <a:avLst/>
              <a:gdLst/>
              <a:ahLst/>
              <a:cxnLst/>
              <a:rect l="l" t="t" r="r" b="b"/>
              <a:pathLst>
                <a:path w="2224" h="1401" extrusionOk="0">
                  <a:moveTo>
                    <a:pt x="246" y="1"/>
                  </a:moveTo>
                  <a:lnTo>
                    <a:pt x="0" y="520"/>
                  </a:lnTo>
                  <a:lnTo>
                    <a:pt x="2064" y="1401"/>
                  </a:lnTo>
                  <a:lnTo>
                    <a:pt x="2223" y="82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08;p85"/>
            <p:cNvSpPr/>
            <p:nvPr/>
          </p:nvSpPr>
          <p:spPr>
            <a:xfrm>
              <a:off x="1605768" y="2108401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8" y="0"/>
                  </a:moveTo>
                  <a:cubicBezTo>
                    <a:pt x="1098" y="0"/>
                    <a:pt x="896" y="202"/>
                    <a:pt x="896" y="462"/>
                  </a:cubicBezTo>
                  <a:lnTo>
                    <a:pt x="896" y="1227"/>
                  </a:lnTo>
                  <a:lnTo>
                    <a:pt x="795" y="1213"/>
                  </a:lnTo>
                  <a:cubicBezTo>
                    <a:pt x="746" y="1201"/>
                    <a:pt x="696" y="1196"/>
                    <a:pt x="646" y="1196"/>
                  </a:cubicBezTo>
                  <a:cubicBezTo>
                    <a:pt x="504" y="1196"/>
                    <a:pt x="363" y="1239"/>
                    <a:pt x="246" y="1314"/>
                  </a:cubicBezTo>
                  <a:cubicBezTo>
                    <a:pt x="1" y="1516"/>
                    <a:pt x="15" y="1920"/>
                    <a:pt x="44" y="2497"/>
                  </a:cubicBezTo>
                  <a:cubicBezTo>
                    <a:pt x="87" y="3205"/>
                    <a:pt x="795" y="3797"/>
                    <a:pt x="953" y="3926"/>
                  </a:cubicBezTo>
                  <a:lnTo>
                    <a:pt x="953" y="4692"/>
                  </a:lnTo>
                  <a:lnTo>
                    <a:pt x="3740" y="4692"/>
                  </a:lnTo>
                  <a:lnTo>
                    <a:pt x="3740" y="3696"/>
                  </a:lnTo>
                  <a:cubicBezTo>
                    <a:pt x="4216" y="3277"/>
                    <a:pt x="4259" y="2440"/>
                    <a:pt x="4230" y="2064"/>
                  </a:cubicBezTo>
                  <a:lnTo>
                    <a:pt x="4230" y="996"/>
                  </a:lnTo>
                  <a:cubicBezTo>
                    <a:pt x="4230" y="736"/>
                    <a:pt x="4014" y="534"/>
                    <a:pt x="3768" y="534"/>
                  </a:cubicBezTo>
                  <a:lnTo>
                    <a:pt x="3740" y="534"/>
                  </a:lnTo>
                  <a:cubicBezTo>
                    <a:pt x="3726" y="533"/>
                    <a:pt x="3713" y="532"/>
                    <a:pt x="3700" y="532"/>
                  </a:cubicBezTo>
                  <a:cubicBezTo>
                    <a:pt x="3584" y="532"/>
                    <a:pt x="3471" y="588"/>
                    <a:pt x="3393" y="679"/>
                  </a:cubicBezTo>
                  <a:cubicBezTo>
                    <a:pt x="3335" y="491"/>
                    <a:pt x="3148" y="375"/>
                    <a:pt x="2960" y="375"/>
                  </a:cubicBezTo>
                  <a:lnTo>
                    <a:pt x="2931" y="375"/>
                  </a:lnTo>
                  <a:cubicBezTo>
                    <a:pt x="2918" y="374"/>
                    <a:pt x="2904" y="373"/>
                    <a:pt x="2891" y="373"/>
                  </a:cubicBezTo>
                  <a:cubicBezTo>
                    <a:pt x="2778" y="373"/>
                    <a:pt x="2677" y="428"/>
                    <a:pt x="2599" y="505"/>
                  </a:cubicBezTo>
                  <a:cubicBezTo>
                    <a:pt x="2527" y="332"/>
                    <a:pt x="2354" y="217"/>
                    <a:pt x="2166" y="217"/>
                  </a:cubicBezTo>
                  <a:lnTo>
                    <a:pt x="2152" y="217"/>
                  </a:lnTo>
                  <a:cubicBezTo>
                    <a:pt x="2036" y="217"/>
                    <a:pt x="1921" y="260"/>
                    <a:pt x="1834" y="347"/>
                  </a:cubicBezTo>
                  <a:cubicBezTo>
                    <a:pt x="1776" y="130"/>
                    <a:pt x="1589" y="0"/>
                    <a:pt x="138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09;p85"/>
            <p:cNvSpPr/>
            <p:nvPr/>
          </p:nvSpPr>
          <p:spPr>
            <a:xfrm>
              <a:off x="1605768" y="2139886"/>
              <a:ext cx="31432" cy="91517"/>
            </a:xfrm>
            <a:custGeom>
              <a:avLst/>
              <a:gdLst/>
              <a:ahLst/>
              <a:cxnLst/>
              <a:rect l="l" t="t" r="r" b="b"/>
              <a:pathLst>
                <a:path w="1199" h="3491" extrusionOk="0">
                  <a:moveTo>
                    <a:pt x="613" y="1"/>
                  </a:moveTo>
                  <a:cubicBezTo>
                    <a:pt x="483" y="1"/>
                    <a:pt x="358" y="46"/>
                    <a:pt x="246" y="127"/>
                  </a:cubicBezTo>
                  <a:cubicBezTo>
                    <a:pt x="1" y="329"/>
                    <a:pt x="1" y="719"/>
                    <a:pt x="44" y="1296"/>
                  </a:cubicBezTo>
                  <a:cubicBezTo>
                    <a:pt x="87" y="2004"/>
                    <a:pt x="795" y="2596"/>
                    <a:pt x="939" y="2725"/>
                  </a:cubicBezTo>
                  <a:lnTo>
                    <a:pt x="939" y="3491"/>
                  </a:lnTo>
                  <a:lnTo>
                    <a:pt x="1199" y="3491"/>
                  </a:lnTo>
                  <a:lnTo>
                    <a:pt x="1199" y="2624"/>
                  </a:lnTo>
                  <a:cubicBezTo>
                    <a:pt x="925" y="2408"/>
                    <a:pt x="362" y="1888"/>
                    <a:pt x="318" y="1296"/>
                  </a:cubicBezTo>
                  <a:cubicBezTo>
                    <a:pt x="275" y="705"/>
                    <a:pt x="246" y="315"/>
                    <a:pt x="492" y="113"/>
                  </a:cubicBezTo>
                  <a:cubicBezTo>
                    <a:pt x="593" y="69"/>
                    <a:pt x="694" y="41"/>
                    <a:pt x="809" y="26"/>
                  </a:cubicBezTo>
                  <a:lnTo>
                    <a:pt x="780" y="26"/>
                  </a:lnTo>
                  <a:cubicBezTo>
                    <a:pt x="724" y="9"/>
                    <a:pt x="668" y="1"/>
                    <a:pt x="613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10;p85"/>
            <p:cNvSpPr/>
            <p:nvPr/>
          </p:nvSpPr>
          <p:spPr>
            <a:xfrm>
              <a:off x="1482400" y="1991483"/>
              <a:ext cx="123394" cy="138887"/>
            </a:xfrm>
            <a:custGeom>
              <a:avLst/>
              <a:gdLst/>
              <a:ahLst/>
              <a:cxnLst/>
              <a:rect l="l" t="t" r="r" b="b"/>
              <a:pathLst>
                <a:path w="4707" h="5298" extrusionOk="0">
                  <a:moveTo>
                    <a:pt x="1957" y="0"/>
                  </a:moveTo>
                  <a:cubicBezTo>
                    <a:pt x="1870" y="0"/>
                    <a:pt x="1788" y="22"/>
                    <a:pt x="1719" y="72"/>
                  </a:cubicBezTo>
                  <a:cubicBezTo>
                    <a:pt x="1603" y="129"/>
                    <a:pt x="1531" y="231"/>
                    <a:pt x="1502" y="360"/>
                  </a:cubicBezTo>
                  <a:lnTo>
                    <a:pt x="1141" y="1717"/>
                  </a:lnTo>
                  <a:lnTo>
                    <a:pt x="362" y="1385"/>
                  </a:lnTo>
                  <a:lnTo>
                    <a:pt x="261" y="1703"/>
                  </a:lnTo>
                  <a:cubicBezTo>
                    <a:pt x="203" y="1905"/>
                    <a:pt x="160" y="2122"/>
                    <a:pt x="116" y="2324"/>
                  </a:cubicBezTo>
                  <a:cubicBezTo>
                    <a:pt x="1" y="3031"/>
                    <a:pt x="564" y="3796"/>
                    <a:pt x="679" y="3926"/>
                  </a:cubicBezTo>
                  <a:lnTo>
                    <a:pt x="679" y="5297"/>
                  </a:lnTo>
                  <a:lnTo>
                    <a:pt x="3465" y="5297"/>
                  </a:lnTo>
                  <a:lnTo>
                    <a:pt x="3465" y="4345"/>
                  </a:lnTo>
                  <a:cubicBezTo>
                    <a:pt x="4115" y="3984"/>
                    <a:pt x="4274" y="3002"/>
                    <a:pt x="4303" y="2872"/>
                  </a:cubicBezTo>
                  <a:lnTo>
                    <a:pt x="4635" y="1660"/>
                  </a:lnTo>
                  <a:lnTo>
                    <a:pt x="4635" y="1645"/>
                  </a:lnTo>
                  <a:cubicBezTo>
                    <a:pt x="4707" y="1385"/>
                    <a:pt x="4548" y="1126"/>
                    <a:pt x="4303" y="1068"/>
                  </a:cubicBezTo>
                  <a:lnTo>
                    <a:pt x="4274" y="1068"/>
                  </a:lnTo>
                  <a:cubicBezTo>
                    <a:pt x="4240" y="1060"/>
                    <a:pt x="4207" y="1057"/>
                    <a:pt x="4173" y="1057"/>
                  </a:cubicBezTo>
                  <a:cubicBezTo>
                    <a:pt x="4079" y="1057"/>
                    <a:pt x="3988" y="1086"/>
                    <a:pt x="3913" y="1140"/>
                  </a:cubicBezTo>
                  <a:cubicBezTo>
                    <a:pt x="3884" y="938"/>
                    <a:pt x="3740" y="779"/>
                    <a:pt x="3552" y="736"/>
                  </a:cubicBezTo>
                  <a:lnTo>
                    <a:pt x="3537" y="736"/>
                  </a:lnTo>
                  <a:cubicBezTo>
                    <a:pt x="3496" y="727"/>
                    <a:pt x="3455" y="722"/>
                    <a:pt x="3415" y="722"/>
                  </a:cubicBezTo>
                  <a:cubicBezTo>
                    <a:pt x="3328" y="722"/>
                    <a:pt x="3246" y="744"/>
                    <a:pt x="3177" y="793"/>
                  </a:cubicBezTo>
                  <a:cubicBezTo>
                    <a:pt x="3133" y="606"/>
                    <a:pt x="2989" y="447"/>
                    <a:pt x="2816" y="418"/>
                  </a:cubicBezTo>
                  <a:lnTo>
                    <a:pt x="2787" y="418"/>
                  </a:lnTo>
                  <a:cubicBezTo>
                    <a:pt x="2748" y="409"/>
                    <a:pt x="2710" y="404"/>
                    <a:pt x="2672" y="404"/>
                  </a:cubicBezTo>
                  <a:cubicBezTo>
                    <a:pt x="2596" y="404"/>
                    <a:pt x="2522" y="423"/>
                    <a:pt x="2455" y="461"/>
                  </a:cubicBezTo>
                  <a:cubicBezTo>
                    <a:pt x="2455" y="245"/>
                    <a:pt x="2296" y="57"/>
                    <a:pt x="2094" y="14"/>
                  </a:cubicBezTo>
                  <a:lnTo>
                    <a:pt x="2079" y="14"/>
                  </a:lnTo>
                  <a:cubicBezTo>
                    <a:pt x="2038" y="5"/>
                    <a:pt x="1997" y="0"/>
                    <a:pt x="195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11;p85"/>
            <p:cNvSpPr/>
            <p:nvPr/>
          </p:nvSpPr>
          <p:spPr>
            <a:xfrm>
              <a:off x="1482794" y="2027030"/>
              <a:ext cx="26503" cy="102946"/>
            </a:xfrm>
            <a:custGeom>
              <a:avLst/>
              <a:gdLst/>
              <a:ahLst/>
              <a:cxnLst/>
              <a:rect l="l" t="t" r="r" b="b"/>
              <a:pathLst>
                <a:path w="1011" h="3927" extrusionOk="0">
                  <a:moveTo>
                    <a:pt x="361" y="0"/>
                  </a:moveTo>
                  <a:lnTo>
                    <a:pt x="260" y="318"/>
                  </a:lnTo>
                  <a:cubicBezTo>
                    <a:pt x="202" y="535"/>
                    <a:pt x="159" y="737"/>
                    <a:pt x="116" y="953"/>
                  </a:cubicBezTo>
                  <a:cubicBezTo>
                    <a:pt x="0" y="1661"/>
                    <a:pt x="563" y="2411"/>
                    <a:pt x="679" y="2556"/>
                  </a:cubicBezTo>
                  <a:lnTo>
                    <a:pt x="679" y="3927"/>
                  </a:lnTo>
                  <a:lnTo>
                    <a:pt x="1011" y="3927"/>
                  </a:lnTo>
                  <a:lnTo>
                    <a:pt x="1011" y="2556"/>
                  </a:lnTo>
                  <a:cubicBezTo>
                    <a:pt x="910" y="2411"/>
                    <a:pt x="332" y="1661"/>
                    <a:pt x="462" y="953"/>
                  </a:cubicBezTo>
                  <a:cubicBezTo>
                    <a:pt x="491" y="737"/>
                    <a:pt x="534" y="535"/>
                    <a:pt x="592" y="318"/>
                  </a:cubicBezTo>
                  <a:lnTo>
                    <a:pt x="664" y="13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12;p85"/>
            <p:cNvSpPr/>
            <p:nvPr/>
          </p:nvSpPr>
          <p:spPr>
            <a:xfrm>
              <a:off x="1610303" y="2048212"/>
              <a:ext cx="34473" cy="36413"/>
            </a:xfrm>
            <a:custGeom>
              <a:avLst/>
              <a:gdLst/>
              <a:ahLst/>
              <a:cxnLst/>
              <a:rect l="l" t="t" r="r" b="b"/>
              <a:pathLst>
                <a:path w="1315" h="1389" extrusionOk="0">
                  <a:moveTo>
                    <a:pt x="506" y="1"/>
                  </a:moveTo>
                  <a:lnTo>
                    <a:pt x="1" y="1112"/>
                  </a:lnTo>
                  <a:lnTo>
                    <a:pt x="549" y="1358"/>
                  </a:lnTo>
                  <a:cubicBezTo>
                    <a:pt x="605" y="1379"/>
                    <a:pt x="662" y="1389"/>
                    <a:pt x="718" y="1389"/>
                  </a:cubicBezTo>
                  <a:cubicBezTo>
                    <a:pt x="896" y="1389"/>
                    <a:pt x="1065" y="1288"/>
                    <a:pt x="1141" y="1112"/>
                  </a:cubicBezTo>
                  <a:lnTo>
                    <a:pt x="1271" y="809"/>
                  </a:lnTo>
                  <a:cubicBezTo>
                    <a:pt x="1315" y="708"/>
                    <a:pt x="1315" y="578"/>
                    <a:pt x="1271" y="463"/>
                  </a:cubicBezTo>
                  <a:cubicBezTo>
                    <a:pt x="1228" y="362"/>
                    <a:pt x="1141" y="275"/>
                    <a:pt x="1026" y="23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13;p85"/>
            <p:cNvSpPr/>
            <p:nvPr/>
          </p:nvSpPr>
          <p:spPr>
            <a:xfrm>
              <a:off x="1489216" y="2157214"/>
              <a:ext cx="92355" cy="196796"/>
            </a:xfrm>
            <a:custGeom>
              <a:avLst/>
              <a:gdLst/>
              <a:ahLst/>
              <a:cxnLst/>
              <a:rect l="l" t="t" r="r" b="b"/>
              <a:pathLst>
                <a:path w="3523" h="7507" extrusionOk="0">
                  <a:moveTo>
                    <a:pt x="15" y="0"/>
                  </a:moveTo>
                  <a:lnTo>
                    <a:pt x="15" y="7247"/>
                  </a:lnTo>
                  <a:cubicBezTo>
                    <a:pt x="15" y="7247"/>
                    <a:pt x="15" y="7261"/>
                    <a:pt x="15" y="7276"/>
                  </a:cubicBezTo>
                  <a:cubicBezTo>
                    <a:pt x="1" y="7406"/>
                    <a:pt x="116" y="7507"/>
                    <a:pt x="246" y="7507"/>
                  </a:cubicBezTo>
                  <a:lnTo>
                    <a:pt x="3306" y="7507"/>
                  </a:lnTo>
                  <a:cubicBezTo>
                    <a:pt x="3422" y="7507"/>
                    <a:pt x="3508" y="7434"/>
                    <a:pt x="3523" y="7333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914;p85"/>
            <p:cNvSpPr/>
            <p:nvPr/>
          </p:nvSpPr>
          <p:spPr>
            <a:xfrm>
              <a:off x="1621681" y="2257879"/>
              <a:ext cx="91962" cy="96130"/>
            </a:xfrm>
            <a:custGeom>
              <a:avLst/>
              <a:gdLst/>
              <a:ahLst/>
              <a:cxnLst/>
              <a:rect l="l" t="t" r="r" b="b"/>
              <a:pathLst>
                <a:path w="3508" h="3667" extrusionOk="0">
                  <a:moveTo>
                    <a:pt x="0" y="0"/>
                  </a:moveTo>
                  <a:lnTo>
                    <a:pt x="0" y="3465"/>
                  </a:lnTo>
                  <a:cubicBezTo>
                    <a:pt x="0" y="3580"/>
                    <a:pt x="101" y="3667"/>
                    <a:pt x="217" y="3667"/>
                  </a:cubicBezTo>
                  <a:lnTo>
                    <a:pt x="3291" y="3667"/>
                  </a:lnTo>
                  <a:cubicBezTo>
                    <a:pt x="3407" y="3667"/>
                    <a:pt x="3508" y="3580"/>
                    <a:pt x="3508" y="3465"/>
                  </a:cubicBezTo>
                  <a:lnTo>
                    <a:pt x="3508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915;p85"/>
            <p:cNvSpPr/>
            <p:nvPr/>
          </p:nvSpPr>
          <p:spPr>
            <a:xfrm>
              <a:off x="1509664" y="2157214"/>
              <a:ext cx="71908" cy="196796"/>
            </a:xfrm>
            <a:custGeom>
              <a:avLst/>
              <a:gdLst/>
              <a:ahLst/>
              <a:cxnLst/>
              <a:rect l="l" t="t" r="r" b="b"/>
              <a:pathLst>
                <a:path w="2743" h="7507" extrusionOk="0">
                  <a:moveTo>
                    <a:pt x="0" y="0"/>
                  </a:moveTo>
                  <a:lnTo>
                    <a:pt x="0" y="7507"/>
                  </a:lnTo>
                  <a:lnTo>
                    <a:pt x="2526" y="7507"/>
                  </a:lnTo>
                  <a:cubicBezTo>
                    <a:pt x="2627" y="7507"/>
                    <a:pt x="2728" y="7434"/>
                    <a:pt x="2743" y="7333"/>
                  </a:cubicBezTo>
                  <a:lnTo>
                    <a:pt x="2743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916;p85"/>
            <p:cNvSpPr/>
            <p:nvPr/>
          </p:nvSpPr>
          <p:spPr>
            <a:xfrm>
              <a:off x="1639822" y="2257879"/>
              <a:ext cx="73821" cy="96130"/>
            </a:xfrm>
            <a:custGeom>
              <a:avLst/>
              <a:gdLst/>
              <a:ahLst/>
              <a:cxnLst/>
              <a:rect l="l" t="t" r="r" b="b"/>
              <a:pathLst>
                <a:path w="2816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599" y="3667"/>
                  </a:lnTo>
                  <a:cubicBezTo>
                    <a:pt x="2715" y="3667"/>
                    <a:pt x="2816" y="3580"/>
                    <a:pt x="2816" y="3465"/>
                  </a:cubicBezTo>
                  <a:lnTo>
                    <a:pt x="2816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917;p85"/>
            <p:cNvSpPr/>
            <p:nvPr/>
          </p:nvSpPr>
          <p:spPr>
            <a:xfrm>
              <a:off x="1360920" y="2290779"/>
              <a:ext cx="92749" cy="63231"/>
            </a:xfrm>
            <a:custGeom>
              <a:avLst/>
              <a:gdLst/>
              <a:ahLst/>
              <a:cxnLst/>
              <a:rect l="l" t="t" r="r" b="b"/>
              <a:pathLst>
                <a:path w="3538" h="2412" extrusionOk="0">
                  <a:moveTo>
                    <a:pt x="15" y="1"/>
                  </a:moveTo>
                  <a:lnTo>
                    <a:pt x="15" y="2166"/>
                  </a:lnTo>
                  <a:cubicBezTo>
                    <a:pt x="1" y="2296"/>
                    <a:pt x="102" y="2397"/>
                    <a:pt x="218" y="2412"/>
                  </a:cubicBezTo>
                  <a:lnTo>
                    <a:pt x="3336" y="2412"/>
                  </a:lnTo>
                  <a:cubicBezTo>
                    <a:pt x="3451" y="2397"/>
                    <a:pt x="3538" y="2296"/>
                    <a:pt x="3523" y="2181"/>
                  </a:cubicBezTo>
                  <a:lnTo>
                    <a:pt x="3523" y="1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918;p85"/>
            <p:cNvSpPr/>
            <p:nvPr/>
          </p:nvSpPr>
          <p:spPr>
            <a:xfrm>
              <a:off x="1381368" y="2290779"/>
              <a:ext cx="72301" cy="63231"/>
            </a:xfrm>
            <a:custGeom>
              <a:avLst/>
              <a:gdLst/>
              <a:ahLst/>
              <a:cxnLst/>
              <a:rect l="l" t="t" r="r" b="b"/>
              <a:pathLst>
                <a:path w="2758" h="2412" extrusionOk="0">
                  <a:moveTo>
                    <a:pt x="0" y="1"/>
                  </a:moveTo>
                  <a:lnTo>
                    <a:pt x="0" y="2412"/>
                  </a:lnTo>
                  <a:lnTo>
                    <a:pt x="2556" y="2412"/>
                  </a:lnTo>
                  <a:cubicBezTo>
                    <a:pt x="2671" y="2412"/>
                    <a:pt x="2758" y="2296"/>
                    <a:pt x="2743" y="2181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919;p85"/>
            <p:cNvSpPr/>
            <p:nvPr/>
          </p:nvSpPr>
          <p:spPr>
            <a:xfrm>
              <a:off x="1489216" y="2126542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7" y="1"/>
                  </a:moveTo>
                  <a:cubicBezTo>
                    <a:pt x="87" y="1"/>
                    <a:pt x="1" y="116"/>
                    <a:pt x="15" y="232"/>
                  </a:cubicBezTo>
                  <a:lnTo>
                    <a:pt x="15" y="1315"/>
                  </a:lnTo>
                  <a:lnTo>
                    <a:pt x="3523" y="1315"/>
                  </a:lnTo>
                  <a:lnTo>
                    <a:pt x="3523" y="261"/>
                  </a:lnTo>
                  <a:lnTo>
                    <a:pt x="3523" y="232"/>
                  </a:lnTo>
                  <a:cubicBezTo>
                    <a:pt x="3537" y="116"/>
                    <a:pt x="3451" y="1"/>
                    <a:pt x="3335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920;p85"/>
            <p:cNvSpPr/>
            <p:nvPr/>
          </p:nvSpPr>
          <p:spPr>
            <a:xfrm>
              <a:off x="1509664" y="2126542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2743" y="1315"/>
                  </a:lnTo>
                  <a:lnTo>
                    <a:pt x="2743" y="261"/>
                  </a:lnTo>
                  <a:cubicBezTo>
                    <a:pt x="2743" y="246"/>
                    <a:pt x="2743" y="246"/>
                    <a:pt x="2743" y="232"/>
                  </a:cubicBezTo>
                  <a:cubicBezTo>
                    <a:pt x="2757" y="116"/>
                    <a:pt x="2671" y="1"/>
                    <a:pt x="2555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921;p85"/>
            <p:cNvSpPr/>
            <p:nvPr/>
          </p:nvSpPr>
          <p:spPr>
            <a:xfrm>
              <a:off x="1511919" y="1991089"/>
              <a:ext cx="26897" cy="47528"/>
            </a:xfrm>
            <a:custGeom>
              <a:avLst/>
              <a:gdLst/>
              <a:ahLst/>
              <a:cxnLst/>
              <a:rect l="l" t="t" r="r" b="b"/>
              <a:pathLst>
                <a:path w="1026" h="1813" extrusionOk="0">
                  <a:moveTo>
                    <a:pt x="840" y="1"/>
                  </a:moveTo>
                  <a:cubicBezTo>
                    <a:pt x="757" y="1"/>
                    <a:pt x="671" y="23"/>
                    <a:pt x="593" y="72"/>
                  </a:cubicBezTo>
                  <a:cubicBezTo>
                    <a:pt x="492" y="130"/>
                    <a:pt x="419" y="231"/>
                    <a:pt x="390" y="361"/>
                  </a:cubicBezTo>
                  <a:lnTo>
                    <a:pt x="102" y="1400"/>
                  </a:lnTo>
                  <a:lnTo>
                    <a:pt x="87" y="1473"/>
                  </a:lnTo>
                  <a:lnTo>
                    <a:pt x="44" y="1617"/>
                  </a:lnTo>
                  <a:cubicBezTo>
                    <a:pt x="1" y="1689"/>
                    <a:pt x="44" y="1776"/>
                    <a:pt x="116" y="1805"/>
                  </a:cubicBezTo>
                  <a:cubicBezTo>
                    <a:pt x="133" y="1810"/>
                    <a:pt x="148" y="1813"/>
                    <a:pt x="162" y="1813"/>
                  </a:cubicBezTo>
                  <a:cubicBezTo>
                    <a:pt x="253" y="1813"/>
                    <a:pt x="275" y="1703"/>
                    <a:pt x="275" y="1703"/>
                  </a:cubicBezTo>
                  <a:lnTo>
                    <a:pt x="347" y="1429"/>
                  </a:lnTo>
                  <a:lnTo>
                    <a:pt x="636" y="390"/>
                  </a:lnTo>
                  <a:cubicBezTo>
                    <a:pt x="679" y="202"/>
                    <a:pt x="838" y="58"/>
                    <a:pt x="1026" y="29"/>
                  </a:cubicBezTo>
                  <a:lnTo>
                    <a:pt x="982" y="15"/>
                  </a:lnTo>
                  <a:lnTo>
                    <a:pt x="953" y="15"/>
                  </a:lnTo>
                  <a:cubicBezTo>
                    <a:pt x="917" y="5"/>
                    <a:pt x="879" y="1"/>
                    <a:pt x="840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922;p85"/>
            <p:cNvSpPr/>
            <p:nvPr/>
          </p:nvSpPr>
          <p:spPr>
            <a:xfrm>
              <a:off x="1535774" y="2000841"/>
              <a:ext cx="19320" cy="44225"/>
            </a:xfrm>
            <a:custGeom>
              <a:avLst/>
              <a:gdLst/>
              <a:ahLst/>
              <a:cxnLst/>
              <a:rect l="l" t="t" r="r" b="b"/>
              <a:pathLst>
                <a:path w="737" h="1687" extrusionOk="0">
                  <a:moveTo>
                    <a:pt x="614" y="1"/>
                  </a:moveTo>
                  <a:cubicBezTo>
                    <a:pt x="489" y="1"/>
                    <a:pt x="372" y="93"/>
                    <a:pt x="361" y="234"/>
                  </a:cubicBezTo>
                  <a:lnTo>
                    <a:pt x="87" y="1288"/>
                  </a:lnTo>
                  <a:lnTo>
                    <a:pt x="72" y="1346"/>
                  </a:lnTo>
                  <a:lnTo>
                    <a:pt x="29" y="1505"/>
                  </a:lnTo>
                  <a:cubicBezTo>
                    <a:pt x="0" y="1562"/>
                    <a:pt x="29" y="1649"/>
                    <a:pt x="101" y="1678"/>
                  </a:cubicBezTo>
                  <a:cubicBezTo>
                    <a:pt x="118" y="1684"/>
                    <a:pt x="133" y="1686"/>
                    <a:pt x="147" y="1686"/>
                  </a:cubicBezTo>
                  <a:cubicBezTo>
                    <a:pt x="238" y="1686"/>
                    <a:pt x="260" y="1577"/>
                    <a:pt x="260" y="1577"/>
                  </a:cubicBezTo>
                  <a:lnTo>
                    <a:pt x="332" y="1303"/>
                  </a:lnTo>
                  <a:lnTo>
                    <a:pt x="606" y="263"/>
                  </a:lnTo>
                  <a:cubicBezTo>
                    <a:pt x="635" y="177"/>
                    <a:pt x="679" y="104"/>
                    <a:pt x="736" y="32"/>
                  </a:cubicBezTo>
                  <a:cubicBezTo>
                    <a:pt x="697" y="11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923;p85"/>
            <p:cNvSpPr/>
            <p:nvPr/>
          </p:nvSpPr>
          <p:spPr>
            <a:xfrm>
              <a:off x="1554675" y="2009623"/>
              <a:ext cx="19714" cy="44146"/>
            </a:xfrm>
            <a:custGeom>
              <a:avLst/>
              <a:gdLst/>
              <a:ahLst/>
              <a:cxnLst/>
              <a:rect l="l" t="t" r="r" b="b"/>
              <a:pathLst>
                <a:path w="752" h="1684" extrusionOk="0">
                  <a:moveTo>
                    <a:pt x="629" y="0"/>
                  </a:moveTo>
                  <a:cubicBezTo>
                    <a:pt x="490" y="0"/>
                    <a:pt x="359" y="105"/>
                    <a:pt x="347" y="260"/>
                  </a:cubicBezTo>
                  <a:lnTo>
                    <a:pt x="88" y="1271"/>
                  </a:lnTo>
                  <a:lnTo>
                    <a:pt x="73" y="1343"/>
                  </a:lnTo>
                  <a:lnTo>
                    <a:pt x="30" y="1487"/>
                  </a:lnTo>
                  <a:cubicBezTo>
                    <a:pt x="1" y="1559"/>
                    <a:pt x="30" y="1646"/>
                    <a:pt x="102" y="1675"/>
                  </a:cubicBezTo>
                  <a:cubicBezTo>
                    <a:pt x="119" y="1681"/>
                    <a:pt x="134" y="1683"/>
                    <a:pt x="148" y="1683"/>
                  </a:cubicBezTo>
                  <a:cubicBezTo>
                    <a:pt x="239" y="1683"/>
                    <a:pt x="261" y="1574"/>
                    <a:pt x="261" y="1574"/>
                  </a:cubicBezTo>
                  <a:lnTo>
                    <a:pt x="333" y="1300"/>
                  </a:lnTo>
                  <a:lnTo>
                    <a:pt x="578" y="289"/>
                  </a:lnTo>
                  <a:cubicBezTo>
                    <a:pt x="607" y="188"/>
                    <a:pt x="665" y="87"/>
                    <a:pt x="752" y="29"/>
                  </a:cubicBezTo>
                  <a:cubicBezTo>
                    <a:pt x="712" y="9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924;p85"/>
            <p:cNvSpPr/>
            <p:nvPr/>
          </p:nvSpPr>
          <p:spPr>
            <a:xfrm>
              <a:off x="1575123" y="2019087"/>
              <a:ext cx="17433" cy="40345"/>
            </a:xfrm>
            <a:custGeom>
              <a:avLst/>
              <a:gdLst/>
              <a:ahLst/>
              <a:cxnLst/>
              <a:rect l="l" t="t" r="r" b="b"/>
              <a:pathLst>
                <a:path w="665" h="1539" extrusionOk="0">
                  <a:moveTo>
                    <a:pt x="636" y="0"/>
                  </a:moveTo>
                  <a:cubicBezTo>
                    <a:pt x="535" y="0"/>
                    <a:pt x="448" y="29"/>
                    <a:pt x="376" y="73"/>
                  </a:cubicBezTo>
                  <a:lnTo>
                    <a:pt x="376" y="87"/>
                  </a:lnTo>
                  <a:lnTo>
                    <a:pt x="87" y="1126"/>
                  </a:lnTo>
                  <a:lnTo>
                    <a:pt x="73" y="1198"/>
                  </a:lnTo>
                  <a:lnTo>
                    <a:pt x="29" y="1343"/>
                  </a:lnTo>
                  <a:cubicBezTo>
                    <a:pt x="0" y="1415"/>
                    <a:pt x="29" y="1502"/>
                    <a:pt x="101" y="1530"/>
                  </a:cubicBezTo>
                  <a:cubicBezTo>
                    <a:pt x="118" y="1536"/>
                    <a:pt x="134" y="1539"/>
                    <a:pt x="147" y="1539"/>
                  </a:cubicBezTo>
                  <a:cubicBezTo>
                    <a:pt x="238" y="1539"/>
                    <a:pt x="260" y="1429"/>
                    <a:pt x="260" y="1429"/>
                  </a:cubicBezTo>
                  <a:lnTo>
                    <a:pt x="332" y="1141"/>
                  </a:lnTo>
                  <a:lnTo>
                    <a:pt x="621" y="116"/>
                  </a:lnTo>
                  <a:cubicBezTo>
                    <a:pt x="621" y="73"/>
                    <a:pt x="636" y="29"/>
                    <a:pt x="664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925;p85"/>
            <p:cNvSpPr/>
            <p:nvPr/>
          </p:nvSpPr>
          <p:spPr>
            <a:xfrm>
              <a:off x="1628864" y="2108008"/>
              <a:ext cx="14025" cy="51145"/>
            </a:xfrm>
            <a:custGeom>
              <a:avLst/>
              <a:gdLst/>
              <a:ahLst/>
              <a:cxnLst/>
              <a:rect l="l" t="t" r="r" b="b"/>
              <a:pathLst>
                <a:path w="535" h="1951" extrusionOk="0">
                  <a:moveTo>
                    <a:pt x="534" y="1"/>
                  </a:moveTo>
                  <a:lnTo>
                    <a:pt x="477" y="15"/>
                  </a:lnTo>
                  <a:lnTo>
                    <a:pt x="462" y="15"/>
                  </a:lnTo>
                  <a:cubicBezTo>
                    <a:pt x="332" y="15"/>
                    <a:pt x="217" y="73"/>
                    <a:pt x="130" y="159"/>
                  </a:cubicBezTo>
                  <a:cubicBezTo>
                    <a:pt x="44" y="246"/>
                    <a:pt x="0" y="362"/>
                    <a:pt x="15" y="491"/>
                  </a:cubicBezTo>
                  <a:lnTo>
                    <a:pt x="15" y="1574"/>
                  </a:lnTo>
                  <a:lnTo>
                    <a:pt x="15" y="1646"/>
                  </a:lnTo>
                  <a:lnTo>
                    <a:pt x="15" y="1791"/>
                  </a:lnTo>
                  <a:cubicBezTo>
                    <a:pt x="0" y="1877"/>
                    <a:pt x="44" y="1935"/>
                    <a:pt x="130" y="1949"/>
                  </a:cubicBezTo>
                  <a:cubicBezTo>
                    <a:pt x="136" y="1950"/>
                    <a:pt x="141" y="1950"/>
                    <a:pt x="146" y="1950"/>
                  </a:cubicBezTo>
                  <a:cubicBezTo>
                    <a:pt x="259" y="1950"/>
                    <a:pt x="246" y="1805"/>
                    <a:pt x="246" y="1805"/>
                  </a:cubicBezTo>
                  <a:lnTo>
                    <a:pt x="246" y="1516"/>
                  </a:lnTo>
                  <a:lnTo>
                    <a:pt x="246" y="448"/>
                  </a:lnTo>
                  <a:cubicBezTo>
                    <a:pt x="246" y="260"/>
                    <a:pt x="361" y="73"/>
                    <a:pt x="53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926;p85"/>
            <p:cNvSpPr/>
            <p:nvPr/>
          </p:nvSpPr>
          <p:spPr>
            <a:xfrm>
              <a:off x="1652798" y="2114116"/>
              <a:ext cx="8625" cy="46165"/>
            </a:xfrm>
            <a:custGeom>
              <a:avLst/>
              <a:gdLst/>
              <a:ahLst/>
              <a:cxnLst/>
              <a:rect l="l" t="t" r="r" b="b"/>
              <a:pathLst>
                <a:path w="329" h="1761" extrusionOk="0">
                  <a:moveTo>
                    <a:pt x="256" y="1"/>
                  </a:moveTo>
                  <a:cubicBezTo>
                    <a:pt x="114" y="1"/>
                    <a:pt x="1" y="139"/>
                    <a:pt x="26" y="287"/>
                  </a:cubicBezTo>
                  <a:lnTo>
                    <a:pt x="26" y="1442"/>
                  </a:lnTo>
                  <a:lnTo>
                    <a:pt x="26" y="1601"/>
                  </a:lnTo>
                  <a:cubicBezTo>
                    <a:pt x="11" y="1673"/>
                    <a:pt x="69" y="1745"/>
                    <a:pt x="141" y="1760"/>
                  </a:cubicBezTo>
                  <a:cubicBezTo>
                    <a:pt x="147" y="1760"/>
                    <a:pt x="152" y="1761"/>
                    <a:pt x="157" y="1761"/>
                  </a:cubicBezTo>
                  <a:cubicBezTo>
                    <a:pt x="271" y="1761"/>
                    <a:pt x="271" y="1615"/>
                    <a:pt x="271" y="1615"/>
                  </a:cubicBezTo>
                  <a:lnTo>
                    <a:pt x="271" y="1327"/>
                  </a:lnTo>
                  <a:lnTo>
                    <a:pt x="271" y="258"/>
                  </a:lnTo>
                  <a:cubicBezTo>
                    <a:pt x="271" y="172"/>
                    <a:pt x="285" y="85"/>
                    <a:pt x="329" y="13"/>
                  </a:cubicBezTo>
                  <a:cubicBezTo>
                    <a:pt x="304" y="5"/>
                    <a:pt x="280" y="1"/>
                    <a:pt x="25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927;p85"/>
            <p:cNvSpPr/>
            <p:nvPr/>
          </p:nvSpPr>
          <p:spPr>
            <a:xfrm>
              <a:off x="1672459" y="2118049"/>
              <a:ext cx="9411" cy="46034"/>
            </a:xfrm>
            <a:custGeom>
              <a:avLst/>
              <a:gdLst/>
              <a:ahLst/>
              <a:cxnLst/>
              <a:rect l="l" t="t" r="r" b="b"/>
              <a:pathLst>
                <a:path w="359" h="1756" extrusionOk="0">
                  <a:moveTo>
                    <a:pt x="296" y="1"/>
                  </a:moveTo>
                  <a:cubicBezTo>
                    <a:pt x="125" y="1"/>
                    <a:pt x="0" y="158"/>
                    <a:pt x="26" y="339"/>
                  </a:cubicBezTo>
                  <a:lnTo>
                    <a:pt x="41" y="1379"/>
                  </a:lnTo>
                  <a:lnTo>
                    <a:pt x="41" y="1451"/>
                  </a:lnTo>
                  <a:lnTo>
                    <a:pt x="41" y="1610"/>
                  </a:lnTo>
                  <a:cubicBezTo>
                    <a:pt x="26" y="1682"/>
                    <a:pt x="84" y="1754"/>
                    <a:pt x="156" y="1754"/>
                  </a:cubicBezTo>
                  <a:cubicBezTo>
                    <a:pt x="163" y="1755"/>
                    <a:pt x="170" y="1755"/>
                    <a:pt x="176" y="1755"/>
                  </a:cubicBezTo>
                  <a:cubicBezTo>
                    <a:pt x="299" y="1755"/>
                    <a:pt x="286" y="1624"/>
                    <a:pt x="286" y="1624"/>
                  </a:cubicBezTo>
                  <a:lnTo>
                    <a:pt x="286" y="1335"/>
                  </a:lnTo>
                  <a:lnTo>
                    <a:pt x="272" y="296"/>
                  </a:lnTo>
                  <a:cubicBezTo>
                    <a:pt x="257" y="195"/>
                    <a:pt x="301" y="94"/>
                    <a:pt x="358" y="7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928;p85"/>
            <p:cNvSpPr/>
            <p:nvPr/>
          </p:nvSpPr>
          <p:spPr>
            <a:xfrm>
              <a:off x="1694323" y="2122400"/>
              <a:ext cx="7209" cy="42416"/>
            </a:xfrm>
            <a:custGeom>
              <a:avLst/>
              <a:gdLst/>
              <a:ahLst/>
              <a:cxnLst/>
              <a:rect l="l" t="t" r="r" b="b"/>
              <a:pathLst>
                <a:path w="275" h="1618" extrusionOk="0">
                  <a:moveTo>
                    <a:pt x="246" y="0"/>
                  </a:moveTo>
                  <a:cubicBezTo>
                    <a:pt x="159" y="29"/>
                    <a:pt x="87" y="72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1" y="1545"/>
                    <a:pt x="58" y="1617"/>
                    <a:pt x="131" y="1617"/>
                  </a:cubicBezTo>
                  <a:cubicBezTo>
                    <a:pt x="137" y="1618"/>
                    <a:pt x="144" y="1618"/>
                    <a:pt x="150" y="1618"/>
                  </a:cubicBezTo>
                  <a:cubicBezTo>
                    <a:pt x="274" y="1618"/>
                    <a:pt x="260" y="1487"/>
                    <a:pt x="260" y="1487"/>
                  </a:cubicBezTo>
                  <a:lnTo>
                    <a:pt x="260" y="1198"/>
                  </a:lnTo>
                  <a:lnTo>
                    <a:pt x="260" y="130"/>
                  </a:lnTo>
                  <a:cubicBezTo>
                    <a:pt x="260" y="87"/>
                    <a:pt x="260" y="43"/>
                    <a:pt x="275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929;p85"/>
            <p:cNvSpPr/>
            <p:nvPr/>
          </p:nvSpPr>
          <p:spPr>
            <a:xfrm>
              <a:off x="1621288" y="2227208"/>
              <a:ext cx="92749" cy="34840"/>
            </a:xfrm>
            <a:custGeom>
              <a:avLst/>
              <a:gdLst/>
              <a:ahLst/>
              <a:cxnLst/>
              <a:rect l="l" t="t" r="r" b="b"/>
              <a:pathLst>
                <a:path w="3538" h="1329" extrusionOk="0">
                  <a:moveTo>
                    <a:pt x="203" y="1"/>
                  </a:moveTo>
                  <a:cubicBezTo>
                    <a:pt x="87" y="15"/>
                    <a:pt x="1" y="116"/>
                    <a:pt x="15" y="246"/>
                  </a:cubicBezTo>
                  <a:lnTo>
                    <a:pt x="15" y="1329"/>
                  </a:lnTo>
                  <a:lnTo>
                    <a:pt x="3523" y="1329"/>
                  </a:lnTo>
                  <a:lnTo>
                    <a:pt x="3523" y="261"/>
                  </a:lnTo>
                  <a:lnTo>
                    <a:pt x="3523" y="246"/>
                  </a:lnTo>
                  <a:cubicBezTo>
                    <a:pt x="3537" y="116"/>
                    <a:pt x="3451" y="15"/>
                    <a:pt x="3321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930;p85"/>
            <p:cNvSpPr/>
            <p:nvPr/>
          </p:nvSpPr>
          <p:spPr>
            <a:xfrm>
              <a:off x="1639822" y="2227208"/>
              <a:ext cx="74215" cy="34840"/>
            </a:xfrm>
            <a:custGeom>
              <a:avLst/>
              <a:gdLst/>
              <a:ahLst/>
              <a:cxnLst/>
              <a:rect l="l" t="t" r="r" b="b"/>
              <a:pathLst>
                <a:path w="2831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2816" y="1329"/>
                  </a:lnTo>
                  <a:lnTo>
                    <a:pt x="2816" y="275"/>
                  </a:lnTo>
                  <a:lnTo>
                    <a:pt x="2816" y="246"/>
                  </a:lnTo>
                  <a:cubicBezTo>
                    <a:pt x="2830" y="116"/>
                    <a:pt x="2744" y="15"/>
                    <a:pt x="2614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31;p85"/>
            <p:cNvSpPr/>
            <p:nvPr/>
          </p:nvSpPr>
          <p:spPr>
            <a:xfrm>
              <a:off x="1360920" y="2260134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8" y="1"/>
                  </a:moveTo>
                  <a:cubicBezTo>
                    <a:pt x="88" y="1"/>
                    <a:pt x="1" y="116"/>
                    <a:pt x="15" y="232"/>
                  </a:cubicBezTo>
                  <a:lnTo>
                    <a:pt x="15" y="1314"/>
                  </a:lnTo>
                  <a:lnTo>
                    <a:pt x="3523" y="1314"/>
                  </a:lnTo>
                  <a:lnTo>
                    <a:pt x="3523" y="260"/>
                  </a:lnTo>
                  <a:cubicBezTo>
                    <a:pt x="3523" y="260"/>
                    <a:pt x="3523" y="246"/>
                    <a:pt x="3523" y="232"/>
                  </a:cubicBezTo>
                  <a:cubicBezTo>
                    <a:pt x="3538" y="116"/>
                    <a:pt x="3451" y="1"/>
                    <a:pt x="3336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932;p85"/>
            <p:cNvSpPr/>
            <p:nvPr/>
          </p:nvSpPr>
          <p:spPr>
            <a:xfrm>
              <a:off x="1381368" y="2260134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2743" y="1314"/>
                  </a:lnTo>
                  <a:lnTo>
                    <a:pt x="2743" y="260"/>
                  </a:lnTo>
                  <a:cubicBezTo>
                    <a:pt x="2743" y="260"/>
                    <a:pt x="2743" y="246"/>
                    <a:pt x="2743" y="232"/>
                  </a:cubicBezTo>
                  <a:cubicBezTo>
                    <a:pt x="2758" y="116"/>
                    <a:pt x="2671" y="1"/>
                    <a:pt x="255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4933;p85"/>
          <p:cNvGrpSpPr/>
          <p:nvPr/>
        </p:nvGrpSpPr>
        <p:grpSpPr>
          <a:xfrm>
            <a:off x="1833011" y="2119439"/>
            <a:ext cx="372410" cy="372410"/>
            <a:chOff x="1821465" y="1981993"/>
            <a:chExt cx="372410" cy="372410"/>
          </a:xfrm>
        </p:grpSpPr>
        <p:sp>
          <p:nvSpPr>
            <p:cNvPr id="57" name="Google Shape;14934;p85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935;p85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936;p85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937;p85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938;p85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939;p85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940;p85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41;p85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942;p85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943;p85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944;p85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945;p85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946;p85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947;p85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4948;p85"/>
          <p:cNvGrpSpPr/>
          <p:nvPr/>
        </p:nvGrpSpPr>
        <p:grpSpPr>
          <a:xfrm>
            <a:off x="2287894" y="2119255"/>
            <a:ext cx="415901" cy="372699"/>
            <a:chOff x="2276348" y="1981809"/>
            <a:chExt cx="415901" cy="372699"/>
          </a:xfrm>
        </p:grpSpPr>
        <p:sp>
          <p:nvSpPr>
            <p:cNvPr id="72" name="Google Shape;14949;p85"/>
            <p:cNvSpPr/>
            <p:nvPr/>
          </p:nvSpPr>
          <p:spPr>
            <a:xfrm>
              <a:off x="2350510" y="2034606"/>
              <a:ext cx="267209" cy="267183"/>
            </a:xfrm>
            <a:custGeom>
              <a:avLst/>
              <a:gdLst/>
              <a:ahLst/>
              <a:cxnLst/>
              <a:rect l="l" t="t" r="r" b="b"/>
              <a:pathLst>
                <a:path w="10193" h="10192" extrusionOk="0">
                  <a:moveTo>
                    <a:pt x="5096" y="0"/>
                  </a:moveTo>
                  <a:cubicBezTo>
                    <a:pt x="2282" y="0"/>
                    <a:pt x="1" y="2281"/>
                    <a:pt x="1" y="5096"/>
                  </a:cubicBezTo>
                  <a:cubicBezTo>
                    <a:pt x="1" y="7911"/>
                    <a:pt x="2282" y="10192"/>
                    <a:pt x="5096" y="10192"/>
                  </a:cubicBezTo>
                  <a:cubicBezTo>
                    <a:pt x="7911" y="10192"/>
                    <a:pt x="10192" y="7911"/>
                    <a:pt x="10192" y="5096"/>
                  </a:cubicBezTo>
                  <a:cubicBezTo>
                    <a:pt x="10192" y="2281"/>
                    <a:pt x="7911" y="0"/>
                    <a:pt x="509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950;p85"/>
            <p:cNvSpPr/>
            <p:nvPr/>
          </p:nvSpPr>
          <p:spPr>
            <a:xfrm>
              <a:off x="2324033" y="2037254"/>
              <a:ext cx="254312" cy="264614"/>
            </a:xfrm>
            <a:custGeom>
              <a:avLst/>
              <a:gdLst/>
              <a:ahLst/>
              <a:cxnLst/>
              <a:rect l="l" t="t" r="r" b="b"/>
              <a:pathLst>
                <a:path w="9701" h="10094" extrusionOk="0">
                  <a:moveTo>
                    <a:pt x="5067" y="0"/>
                  </a:moveTo>
                  <a:lnTo>
                    <a:pt x="5067" y="0"/>
                  </a:lnTo>
                  <a:cubicBezTo>
                    <a:pt x="1718" y="693"/>
                    <a:pt x="0" y="4403"/>
                    <a:pt x="1603" y="7406"/>
                  </a:cubicBezTo>
                  <a:cubicBezTo>
                    <a:pt x="2546" y="9157"/>
                    <a:pt x="4320" y="10094"/>
                    <a:pt x="6115" y="10094"/>
                  </a:cubicBezTo>
                  <a:cubicBezTo>
                    <a:pt x="7397" y="10094"/>
                    <a:pt x="8691" y="9616"/>
                    <a:pt x="9701" y="8618"/>
                  </a:cubicBezTo>
                  <a:lnTo>
                    <a:pt x="9701" y="8618"/>
                  </a:lnTo>
                  <a:cubicBezTo>
                    <a:pt x="9354" y="8676"/>
                    <a:pt x="9008" y="8719"/>
                    <a:pt x="8647" y="8719"/>
                  </a:cubicBezTo>
                  <a:cubicBezTo>
                    <a:pt x="4100" y="8719"/>
                    <a:pt x="1834" y="3205"/>
                    <a:pt x="50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951;p85"/>
            <p:cNvSpPr/>
            <p:nvPr/>
          </p:nvSpPr>
          <p:spPr>
            <a:xfrm>
              <a:off x="2405771" y="2035734"/>
              <a:ext cx="211948" cy="264169"/>
            </a:xfrm>
            <a:custGeom>
              <a:avLst/>
              <a:gdLst/>
              <a:ahLst/>
              <a:cxnLst/>
              <a:rect l="l" t="t" r="r" b="b"/>
              <a:pathLst>
                <a:path w="8085" h="10077" extrusionOk="0">
                  <a:moveTo>
                    <a:pt x="3725" y="0"/>
                  </a:moveTo>
                  <a:lnTo>
                    <a:pt x="4071" y="419"/>
                  </a:lnTo>
                  <a:cubicBezTo>
                    <a:pt x="4114" y="477"/>
                    <a:pt x="4129" y="549"/>
                    <a:pt x="4100" y="607"/>
                  </a:cubicBezTo>
                  <a:lnTo>
                    <a:pt x="3869" y="1155"/>
                  </a:lnTo>
                  <a:cubicBezTo>
                    <a:pt x="3853" y="1188"/>
                    <a:pt x="3823" y="1207"/>
                    <a:pt x="3792" y="1207"/>
                  </a:cubicBezTo>
                  <a:cubicBezTo>
                    <a:pt x="3768" y="1207"/>
                    <a:pt x="3744" y="1195"/>
                    <a:pt x="3725" y="1170"/>
                  </a:cubicBezTo>
                  <a:lnTo>
                    <a:pt x="3508" y="852"/>
                  </a:lnTo>
                  <a:cubicBezTo>
                    <a:pt x="3465" y="809"/>
                    <a:pt x="3407" y="780"/>
                    <a:pt x="3349" y="780"/>
                  </a:cubicBezTo>
                  <a:lnTo>
                    <a:pt x="3118" y="794"/>
                  </a:lnTo>
                  <a:cubicBezTo>
                    <a:pt x="3032" y="794"/>
                    <a:pt x="2960" y="838"/>
                    <a:pt x="2902" y="910"/>
                  </a:cubicBezTo>
                  <a:lnTo>
                    <a:pt x="2252" y="1892"/>
                  </a:lnTo>
                  <a:cubicBezTo>
                    <a:pt x="2194" y="1978"/>
                    <a:pt x="2238" y="2094"/>
                    <a:pt x="2353" y="2122"/>
                  </a:cubicBezTo>
                  <a:lnTo>
                    <a:pt x="2656" y="2180"/>
                  </a:lnTo>
                  <a:cubicBezTo>
                    <a:pt x="2667" y="2182"/>
                    <a:pt x="2677" y="2182"/>
                    <a:pt x="2688" y="2182"/>
                  </a:cubicBezTo>
                  <a:cubicBezTo>
                    <a:pt x="2778" y="2182"/>
                    <a:pt x="2861" y="2128"/>
                    <a:pt x="2887" y="2050"/>
                  </a:cubicBezTo>
                  <a:lnTo>
                    <a:pt x="3046" y="1646"/>
                  </a:lnTo>
                  <a:cubicBezTo>
                    <a:pt x="3063" y="1579"/>
                    <a:pt x="3124" y="1541"/>
                    <a:pt x="3186" y="1541"/>
                  </a:cubicBezTo>
                  <a:cubicBezTo>
                    <a:pt x="3231" y="1541"/>
                    <a:pt x="3276" y="1561"/>
                    <a:pt x="3306" y="1603"/>
                  </a:cubicBezTo>
                  <a:lnTo>
                    <a:pt x="3436" y="1776"/>
                  </a:lnTo>
                  <a:lnTo>
                    <a:pt x="3364" y="2310"/>
                  </a:lnTo>
                  <a:cubicBezTo>
                    <a:pt x="3364" y="2353"/>
                    <a:pt x="3335" y="2368"/>
                    <a:pt x="3292" y="2382"/>
                  </a:cubicBezTo>
                  <a:lnTo>
                    <a:pt x="2613" y="2483"/>
                  </a:lnTo>
                  <a:cubicBezTo>
                    <a:pt x="2584" y="2483"/>
                    <a:pt x="2555" y="2498"/>
                    <a:pt x="2526" y="2512"/>
                  </a:cubicBezTo>
                  <a:lnTo>
                    <a:pt x="1848" y="3017"/>
                  </a:lnTo>
                  <a:cubicBezTo>
                    <a:pt x="1776" y="3061"/>
                    <a:pt x="1733" y="3147"/>
                    <a:pt x="1718" y="3220"/>
                  </a:cubicBezTo>
                  <a:lnTo>
                    <a:pt x="1646" y="3494"/>
                  </a:lnTo>
                  <a:cubicBezTo>
                    <a:pt x="1617" y="3580"/>
                    <a:pt x="1545" y="3638"/>
                    <a:pt x="1458" y="3638"/>
                  </a:cubicBezTo>
                  <a:lnTo>
                    <a:pt x="1141" y="3595"/>
                  </a:lnTo>
                  <a:cubicBezTo>
                    <a:pt x="1069" y="3595"/>
                    <a:pt x="996" y="3638"/>
                    <a:pt x="967" y="3710"/>
                  </a:cubicBezTo>
                  <a:lnTo>
                    <a:pt x="794" y="4172"/>
                  </a:lnTo>
                  <a:cubicBezTo>
                    <a:pt x="765" y="4273"/>
                    <a:pt x="809" y="4374"/>
                    <a:pt x="910" y="4403"/>
                  </a:cubicBezTo>
                  <a:lnTo>
                    <a:pt x="1299" y="4519"/>
                  </a:lnTo>
                  <a:cubicBezTo>
                    <a:pt x="1317" y="4524"/>
                    <a:pt x="1335" y="4526"/>
                    <a:pt x="1353" y="4526"/>
                  </a:cubicBezTo>
                  <a:cubicBezTo>
                    <a:pt x="1435" y="4526"/>
                    <a:pt x="1509" y="4475"/>
                    <a:pt x="1545" y="4403"/>
                  </a:cubicBezTo>
                  <a:lnTo>
                    <a:pt x="1790" y="3855"/>
                  </a:lnTo>
                  <a:cubicBezTo>
                    <a:pt x="1834" y="3754"/>
                    <a:pt x="1906" y="3696"/>
                    <a:pt x="2007" y="3653"/>
                  </a:cubicBezTo>
                  <a:lnTo>
                    <a:pt x="2411" y="3523"/>
                  </a:lnTo>
                  <a:lnTo>
                    <a:pt x="2974" y="4201"/>
                  </a:lnTo>
                  <a:lnTo>
                    <a:pt x="2916" y="4360"/>
                  </a:lnTo>
                  <a:cubicBezTo>
                    <a:pt x="2887" y="4447"/>
                    <a:pt x="2931" y="4562"/>
                    <a:pt x="3032" y="4591"/>
                  </a:cubicBezTo>
                  <a:cubicBezTo>
                    <a:pt x="3046" y="4591"/>
                    <a:pt x="3075" y="4605"/>
                    <a:pt x="3089" y="4605"/>
                  </a:cubicBezTo>
                  <a:cubicBezTo>
                    <a:pt x="3176" y="4605"/>
                    <a:pt x="3248" y="4548"/>
                    <a:pt x="3277" y="4475"/>
                  </a:cubicBezTo>
                  <a:lnTo>
                    <a:pt x="3320" y="4317"/>
                  </a:lnTo>
                  <a:cubicBezTo>
                    <a:pt x="3364" y="4201"/>
                    <a:pt x="3335" y="4071"/>
                    <a:pt x="3263" y="3970"/>
                  </a:cubicBezTo>
                  <a:lnTo>
                    <a:pt x="2801" y="3407"/>
                  </a:lnTo>
                  <a:lnTo>
                    <a:pt x="2916" y="3364"/>
                  </a:lnTo>
                  <a:lnTo>
                    <a:pt x="3306" y="3609"/>
                  </a:lnTo>
                  <a:cubicBezTo>
                    <a:pt x="3393" y="3667"/>
                    <a:pt x="3450" y="3754"/>
                    <a:pt x="3479" y="3855"/>
                  </a:cubicBezTo>
                  <a:lnTo>
                    <a:pt x="3566" y="4273"/>
                  </a:lnTo>
                  <a:cubicBezTo>
                    <a:pt x="3580" y="4360"/>
                    <a:pt x="3652" y="4418"/>
                    <a:pt x="3739" y="4418"/>
                  </a:cubicBezTo>
                  <a:lnTo>
                    <a:pt x="3782" y="4418"/>
                  </a:lnTo>
                  <a:cubicBezTo>
                    <a:pt x="3883" y="4403"/>
                    <a:pt x="3941" y="4302"/>
                    <a:pt x="3927" y="4201"/>
                  </a:cubicBezTo>
                  <a:lnTo>
                    <a:pt x="3883" y="3956"/>
                  </a:lnTo>
                  <a:cubicBezTo>
                    <a:pt x="3855" y="3869"/>
                    <a:pt x="3912" y="3797"/>
                    <a:pt x="3999" y="3783"/>
                  </a:cubicBezTo>
                  <a:cubicBezTo>
                    <a:pt x="4071" y="3768"/>
                    <a:pt x="4114" y="3725"/>
                    <a:pt x="4129" y="3667"/>
                  </a:cubicBezTo>
                  <a:lnTo>
                    <a:pt x="4215" y="3234"/>
                  </a:lnTo>
                  <a:cubicBezTo>
                    <a:pt x="4244" y="3147"/>
                    <a:pt x="4316" y="3104"/>
                    <a:pt x="4403" y="3104"/>
                  </a:cubicBezTo>
                  <a:lnTo>
                    <a:pt x="4490" y="3104"/>
                  </a:lnTo>
                  <a:cubicBezTo>
                    <a:pt x="4533" y="3104"/>
                    <a:pt x="4591" y="3090"/>
                    <a:pt x="4620" y="3061"/>
                  </a:cubicBezTo>
                  <a:cubicBezTo>
                    <a:pt x="4649" y="3017"/>
                    <a:pt x="4706" y="3003"/>
                    <a:pt x="4750" y="3003"/>
                  </a:cubicBezTo>
                  <a:lnTo>
                    <a:pt x="5024" y="3032"/>
                  </a:lnTo>
                  <a:cubicBezTo>
                    <a:pt x="5082" y="3046"/>
                    <a:pt x="5125" y="3090"/>
                    <a:pt x="5139" y="3147"/>
                  </a:cubicBezTo>
                  <a:lnTo>
                    <a:pt x="5168" y="3263"/>
                  </a:lnTo>
                  <a:cubicBezTo>
                    <a:pt x="5183" y="3349"/>
                    <a:pt x="5139" y="3451"/>
                    <a:pt x="5053" y="3479"/>
                  </a:cubicBezTo>
                  <a:lnTo>
                    <a:pt x="4259" y="3710"/>
                  </a:lnTo>
                  <a:cubicBezTo>
                    <a:pt x="4158" y="3739"/>
                    <a:pt x="4129" y="3840"/>
                    <a:pt x="4201" y="3912"/>
                  </a:cubicBezTo>
                  <a:lnTo>
                    <a:pt x="4273" y="3999"/>
                  </a:lnTo>
                  <a:cubicBezTo>
                    <a:pt x="4302" y="4028"/>
                    <a:pt x="4345" y="4057"/>
                    <a:pt x="4403" y="4057"/>
                  </a:cubicBezTo>
                  <a:lnTo>
                    <a:pt x="4865" y="4014"/>
                  </a:lnTo>
                  <a:cubicBezTo>
                    <a:pt x="4952" y="4014"/>
                    <a:pt x="5024" y="4071"/>
                    <a:pt x="5038" y="4158"/>
                  </a:cubicBezTo>
                  <a:lnTo>
                    <a:pt x="5067" y="4273"/>
                  </a:lnTo>
                  <a:cubicBezTo>
                    <a:pt x="5096" y="4475"/>
                    <a:pt x="4952" y="4663"/>
                    <a:pt x="4750" y="4692"/>
                  </a:cubicBezTo>
                  <a:lnTo>
                    <a:pt x="3855" y="4764"/>
                  </a:lnTo>
                  <a:cubicBezTo>
                    <a:pt x="3754" y="4764"/>
                    <a:pt x="3696" y="4865"/>
                    <a:pt x="3725" y="4966"/>
                  </a:cubicBezTo>
                  <a:cubicBezTo>
                    <a:pt x="3750" y="5070"/>
                    <a:pt x="3661" y="5173"/>
                    <a:pt x="3559" y="5173"/>
                  </a:cubicBezTo>
                  <a:cubicBezTo>
                    <a:pt x="3547" y="5173"/>
                    <a:pt x="3535" y="5171"/>
                    <a:pt x="3523" y="5168"/>
                  </a:cubicBezTo>
                  <a:lnTo>
                    <a:pt x="2859" y="4937"/>
                  </a:lnTo>
                  <a:cubicBezTo>
                    <a:pt x="2772" y="4909"/>
                    <a:pt x="2700" y="4836"/>
                    <a:pt x="2685" y="4750"/>
                  </a:cubicBezTo>
                  <a:cubicBezTo>
                    <a:pt x="2671" y="4620"/>
                    <a:pt x="2555" y="4533"/>
                    <a:pt x="2440" y="4533"/>
                  </a:cubicBezTo>
                  <a:lnTo>
                    <a:pt x="1805" y="4548"/>
                  </a:lnTo>
                  <a:cubicBezTo>
                    <a:pt x="1574" y="4562"/>
                    <a:pt x="1357" y="4605"/>
                    <a:pt x="1155" y="4692"/>
                  </a:cubicBezTo>
                  <a:lnTo>
                    <a:pt x="939" y="4793"/>
                  </a:lnTo>
                  <a:cubicBezTo>
                    <a:pt x="809" y="4851"/>
                    <a:pt x="737" y="4966"/>
                    <a:pt x="722" y="5096"/>
                  </a:cubicBezTo>
                  <a:lnTo>
                    <a:pt x="722" y="5284"/>
                  </a:lnTo>
                  <a:lnTo>
                    <a:pt x="87" y="6006"/>
                  </a:lnTo>
                  <a:cubicBezTo>
                    <a:pt x="44" y="6063"/>
                    <a:pt x="0" y="6150"/>
                    <a:pt x="0" y="6237"/>
                  </a:cubicBezTo>
                  <a:lnTo>
                    <a:pt x="0" y="7002"/>
                  </a:lnTo>
                  <a:cubicBezTo>
                    <a:pt x="0" y="7146"/>
                    <a:pt x="58" y="7290"/>
                    <a:pt x="159" y="7391"/>
                  </a:cubicBezTo>
                  <a:lnTo>
                    <a:pt x="722" y="7925"/>
                  </a:lnTo>
                  <a:cubicBezTo>
                    <a:pt x="809" y="8012"/>
                    <a:pt x="924" y="8055"/>
                    <a:pt x="1040" y="8070"/>
                  </a:cubicBezTo>
                  <a:lnTo>
                    <a:pt x="2700" y="8214"/>
                  </a:lnTo>
                  <a:cubicBezTo>
                    <a:pt x="2801" y="8229"/>
                    <a:pt x="2887" y="8315"/>
                    <a:pt x="2873" y="8416"/>
                  </a:cubicBezTo>
                  <a:lnTo>
                    <a:pt x="2859" y="8503"/>
                  </a:lnTo>
                  <a:cubicBezTo>
                    <a:pt x="2844" y="8618"/>
                    <a:pt x="2902" y="8748"/>
                    <a:pt x="3003" y="8820"/>
                  </a:cubicBezTo>
                  <a:lnTo>
                    <a:pt x="3407" y="9124"/>
                  </a:lnTo>
                  <a:lnTo>
                    <a:pt x="3335" y="9326"/>
                  </a:lnTo>
                  <a:cubicBezTo>
                    <a:pt x="3306" y="9470"/>
                    <a:pt x="3349" y="9614"/>
                    <a:pt x="3450" y="9701"/>
                  </a:cubicBezTo>
                  <a:lnTo>
                    <a:pt x="3883" y="10076"/>
                  </a:lnTo>
                  <a:cubicBezTo>
                    <a:pt x="4302" y="10004"/>
                    <a:pt x="4721" y="9874"/>
                    <a:pt x="5096" y="9701"/>
                  </a:cubicBezTo>
                  <a:lnTo>
                    <a:pt x="5774" y="8893"/>
                  </a:lnTo>
                  <a:cubicBezTo>
                    <a:pt x="5890" y="8763"/>
                    <a:pt x="5977" y="8618"/>
                    <a:pt x="6034" y="8460"/>
                  </a:cubicBezTo>
                  <a:lnTo>
                    <a:pt x="6785" y="6727"/>
                  </a:lnTo>
                  <a:cubicBezTo>
                    <a:pt x="6872" y="6540"/>
                    <a:pt x="6742" y="6323"/>
                    <a:pt x="6540" y="6323"/>
                  </a:cubicBezTo>
                  <a:cubicBezTo>
                    <a:pt x="6526" y="6324"/>
                    <a:pt x="6512" y="6325"/>
                    <a:pt x="6498" y="6325"/>
                  </a:cubicBezTo>
                  <a:cubicBezTo>
                    <a:pt x="6296" y="6325"/>
                    <a:pt x="6097" y="6226"/>
                    <a:pt x="5962" y="6063"/>
                  </a:cubicBezTo>
                  <a:lnTo>
                    <a:pt x="5226" y="5168"/>
                  </a:lnTo>
                  <a:cubicBezTo>
                    <a:pt x="5109" y="5030"/>
                    <a:pt x="5227" y="4868"/>
                    <a:pt x="5361" y="4868"/>
                  </a:cubicBezTo>
                  <a:cubicBezTo>
                    <a:pt x="5409" y="4868"/>
                    <a:pt x="5459" y="4888"/>
                    <a:pt x="5500" y="4937"/>
                  </a:cubicBezTo>
                  <a:lnTo>
                    <a:pt x="6251" y="5832"/>
                  </a:lnTo>
                  <a:cubicBezTo>
                    <a:pt x="6309" y="5919"/>
                    <a:pt x="6410" y="5962"/>
                    <a:pt x="6511" y="5962"/>
                  </a:cubicBezTo>
                  <a:cubicBezTo>
                    <a:pt x="6626" y="5962"/>
                    <a:pt x="6727" y="5890"/>
                    <a:pt x="6785" y="5803"/>
                  </a:cubicBezTo>
                  <a:lnTo>
                    <a:pt x="7218" y="4937"/>
                  </a:lnTo>
                  <a:cubicBezTo>
                    <a:pt x="7261" y="4851"/>
                    <a:pt x="7232" y="4764"/>
                    <a:pt x="7160" y="4706"/>
                  </a:cubicBezTo>
                  <a:lnTo>
                    <a:pt x="7045" y="4620"/>
                  </a:lnTo>
                  <a:cubicBezTo>
                    <a:pt x="6987" y="4591"/>
                    <a:pt x="6973" y="4519"/>
                    <a:pt x="7016" y="4475"/>
                  </a:cubicBezTo>
                  <a:lnTo>
                    <a:pt x="7074" y="4374"/>
                  </a:lnTo>
                  <a:cubicBezTo>
                    <a:pt x="7139" y="4276"/>
                    <a:pt x="7251" y="4224"/>
                    <a:pt x="7365" y="4224"/>
                  </a:cubicBezTo>
                  <a:cubicBezTo>
                    <a:pt x="7452" y="4224"/>
                    <a:pt x="7539" y="4254"/>
                    <a:pt x="7608" y="4317"/>
                  </a:cubicBezTo>
                  <a:lnTo>
                    <a:pt x="8084" y="4779"/>
                  </a:lnTo>
                  <a:cubicBezTo>
                    <a:pt x="8070" y="4576"/>
                    <a:pt x="8041" y="4360"/>
                    <a:pt x="8012" y="4158"/>
                  </a:cubicBezTo>
                  <a:cubicBezTo>
                    <a:pt x="7622" y="1993"/>
                    <a:pt x="5904" y="318"/>
                    <a:pt x="3725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952;p85"/>
            <p:cNvSpPr/>
            <p:nvPr/>
          </p:nvSpPr>
          <p:spPr>
            <a:xfrm>
              <a:off x="2437177" y="2084939"/>
              <a:ext cx="17066" cy="27264"/>
            </a:xfrm>
            <a:custGeom>
              <a:avLst/>
              <a:gdLst/>
              <a:ahLst/>
              <a:cxnLst/>
              <a:rect l="l" t="t" r="r" b="b"/>
              <a:pathLst>
                <a:path w="651" h="1040" extrusionOk="0">
                  <a:moveTo>
                    <a:pt x="462" y="0"/>
                  </a:moveTo>
                  <a:cubicBezTo>
                    <a:pt x="361" y="0"/>
                    <a:pt x="289" y="87"/>
                    <a:pt x="289" y="188"/>
                  </a:cubicBezTo>
                  <a:lnTo>
                    <a:pt x="289" y="577"/>
                  </a:lnTo>
                  <a:lnTo>
                    <a:pt x="130" y="736"/>
                  </a:lnTo>
                  <a:cubicBezTo>
                    <a:pt x="0" y="837"/>
                    <a:pt x="87" y="1039"/>
                    <a:pt x="246" y="1039"/>
                  </a:cubicBezTo>
                  <a:cubicBezTo>
                    <a:pt x="289" y="1039"/>
                    <a:pt x="332" y="1025"/>
                    <a:pt x="376" y="996"/>
                  </a:cubicBezTo>
                  <a:lnTo>
                    <a:pt x="592" y="794"/>
                  </a:lnTo>
                  <a:cubicBezTo>
                    <a:pt x="636" y="751"/>
                    <a:pt x="650" y="707"/>
                    <a:pt x="650" y="650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953;p85"/>
            <p:cNvSpPr/>
            <p:nvPr/>
          </p:nvSpPr>
          <p:spPr>
            <a:xfrm>
              <a:off x="2405771" y="2174621"/>
              <a:ext cx="153279" cy="125281"/>
            </a:xfrm>
            <a:custGeom>
              <a:avLst/>
              <a:gdLst/>
              <a:ahLst/>
              <a:cxnLst/>
              <a:rect l="l" t="t" r="r" b="b"/>
              <a:pathLst>
                <a:path w="5847" h="4779" extrusionOk="0">
                  <a:moveTo>
                    <a:pt x="693" y="0"/>
                  </a:moveTo>
                  <a:lnTo>
                    <a:pt x="87" y="708"/>
                  </a:lnTo>
                  <a:cubicBezTo>
                    <a:pt x="29" y="765"/>
                    <a:pt x="0" y="852"/>
                    <a:pt x="0" y="939"/>
                  </a:cubicBezTo>
                  <a:lnTo>
                    <a:pt x="0" y="1704"/>
                  </a:lnTo>
                  <a:cubicBezTo>
                    <a:pt x="0" y="1848"/>
                    <a:pt x="58" y="1992"/>
                    <a:pt x="159" y="2079"/>
                  </a:cubicBezTo>
                  <a:lnTo>
                    <a:pt x="708" y="2627"/>
                  </a:lnTo>
                  <a:cubicBezTo>
                    <a:pt x="794" y="2714"/>
                    <a:pt x="910" y="2757"/>
                    <a:pt x="1025" y="2772"/>
                  </a:cubicBezTo>
                  <a:lnTo>
                    <a:pt x="2700" y="2916"/>
                  </a:lnTo>
                  <a:cubicBezTo>
                    <a:pt x="2801" y="2931"/>
                    <a:pt x="2873" y="3017"/>
                    <a:pt x="2859" y="3118"/>
                  </a:cubicBezTo>
                  <a:lnTo>
                    <a:pt x="2844" y="3205"/>
                  </a:lnTo>
                  <a:cubicBezTo>
                    <a:pt x="2830" y="3320"/>
                    <a:pt x="2887" y="3450"/>
                    <a:pt x="2988" y="3522"/>
                  </a:cubicBezTo>
                  <a:lnTo>
                    <a:pt x="3393" y="3826"/>
                  </a:lnTo>
                  <a:lnTo>
                    <a:pt x="3335" y="4028"/>
                  </a:lnTo>
                  <a:cubicBezTo>
                    <a:pt x="3292" y="4172"/>
                    <a:pt x="3335" y="4316"/>
                    <a:pt x="3436" y="4403"/>
                  </a:cubicBezTo>
                  <a:lnTo>
                    <a:pt x="3869" y="4778"/>
                  </a:lnTo>
                  <a:lnTo>
                    <a:pt x="3883" y="4778"/>
                  </a:lnTo>
                  <a:cubicBezTo>
                    <a:pt x="4187" y="4721"/>
                    <a:pt x="4490" y="4648"/>
                    <a:pt x="4778" y="4533"/>
                  </a:cubicBezTo>
                  <a:lnTo>
                    <a:pt x="4851" y="4504"/>
                  </a:lnTo>
                  <a:lnTo>
                    <a:pt x="5038" y="4432"/>
                  </a:lnTo>
                  <a:lnTo>
                    <a:pt x="5096" y="4403"/>
                  </a:lnTo>
                  <a:lnTo>
                    <a:pt x="5760" y="3595"/>
                  </a:lnTo>
                  <a:cubicBezTo>
                    <a:pt x="5803" y="3551"/>
                    <a:pt x="5818" y="3522"/>
                    <a:pt x="5847" y="3479"/>
                  </a:cubicBezTo>
                  <a:lnTo>
                    <a:pt x="5529" y="3479"/>
                  </a:lnTo>
                  <a:cubicBezTo>
                    <a:pt x="3349" y="3479"/>
                    <a:pt x="1401" y="2079"/>
                    <a:pt x="693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954;p85"/>
            <p:cNvSpPr/>
            <p:nvPr/>
          </p:nvSpPr>
          <p:spPr>
            <a:xfrm>
              <a:off x="2329827" y="2084651"/>
              <a:ext cx="362422" cy="269857"/>
            </a:xfrm>
            <a:custGeom>
              <a:avLst/>
              <a:gdLst/>
              <a:ahLst/>
              <a:cxnLst/>
              <a:rect l="l" t="t" r="r" b="b"/>
              <a:pathLst>
                <a:path w="13825" h="10294" extrusionOk="0">
                  <a:moveTo>
                    <a:pt x="12099" y="0"/>
                  </a:moveTo>
                  <a:cubicBezTo>
                    <a:pt x="11949" y="0"/>
                    <a:pt x="11796" y="149"/>
                    <a:pt x="11891" y="329"/>
                  </a:cubicBezTo>
                  <a:cubicBezTo>
                    <a:pt x="13305" y="3331"/>
                    <a:pt x="12295" y="6911"/>
                    <a:pt x="9523" y="8730"/>
                  </a:cubicBezTo>
                  <a:cubicBezTo>
                    <a:pt x="8406" y="9463"/>
                    <a:pt x="7140" y="9818"/>
                    <a:pt x="5883" y="9818"/>
                  </a:cubicBezTo>
                  <a:cubicBezTo>
                    <a:pt x="4020" y="9818"/>
                    <a:pt x="2178" y="9037"/>
                    <a:pt x="876" y="7546"/>
                  </a:cubicBezTo>
                  <a:lnTo>
                    <a:pt x="876" y="7546"/>
                  </a:lnTo>
                  <a:lnTo>
                    <a:pt x="1641" y="7806"/>
                  </a:lnTo>
                  <a:cubicBezTo>
                    <a:pt x="1674" y="7819"/>
                    <a:pt x="1705" y="7825"/>
                    <a:pt x="1733" y="7825"/>
                  </a:cubicBezTo>
                  <a:cubicBezTo>
                    <a:pt x="1957" y="7825"/>
                    <a:pt x="2042" y="7464"/>
                    <a:pt x="1786" y="7388"/>
                  </a:cubicBezTo>
                  <a:lnTo>
                    <a:pt x="313" y="6897"/>
                  </a:lnTo>
                  <a:cubicBezTo>
                    <a:pt x="287" y="6887"/>
                    <a:pt x="261" y="6883"/>
                    <a:pt x="236" y="6883"/>
                  </a:cubicBezTo>
                  <a:cubicBezTo>
                    <a:pt x="107" y="6883"/>
                    <a:pt x="1" y="6997"/>
                    <a:pt x="25" y="7142"/>
                  </a:cubicBezTo>
                  <a:lnTo>
                    <a:pt x="270" y="8860"/>
                  </a:lnTo>
                  <a:cubicBezTo>
                    <a:pt x="284" y="8961"/>
                    <a:pt x="371" y="9048"/>
                    <a:pt x="487" y="9048"/>
                  </a:cubicBezTo>
                  <a:lnTo>
                    <a:pt x="515" y="9048"/>
                  </a:lnTo>
                  <a:cubicBezTo>
                    <a:pt x="631" y="9019"/>
                    <a:pt x="718" y="8918"/>
                    <a:pt x="703" y="8802"/>
                  </a:cubicBezTo>
                  <a:lnTo>
                    <a:pt x="573" y="7878"/>
                  </a:lnTo>
                  <a:lnTo>
                    <a:pt x="573" y="7878"/>
                  </a:lnTo>
                  <a:cubicBezTo>
                    <a:pt x="1964" y="9467"/>
                    <a:pt x="3921" y="10294"/>
                    <a:pt x="5902" y="10294"/>
                  </a:cubicBezTo>
                  <a:cubicBezTo>
                    <a:pt x="7252" y="10294"/>
                    <a:pt x="8612" y="9910"/>
                    <a:pt x="9812" y="9120"/>
                  </a:cubicBezTo>
                  <a:cubicBezTo>
                    <a:pt x="12757" y="7171"/>
                    <a:pt x="13825" y="3331"/>
                    <a:pt x="12295" y="141"/>
                  </a:cubicBezTo>
                  <a:cubicBezTo>
                    <a:pt x="12255" y="41"/>
                    <a:pt x="12177" y="0"/>
                    <a:pt x="1209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955;p85"/>
            <p:cNvSpPr/>
            <p:nvPr/>
          </p:nvSpPr>
          <p:spPr>
            <a:xfrm>
              <a:off x="2276348" y="1981809"/>
              <a:ext cx="361793" cy="268704"/>
            </a:xfrm>
            <a:custGeom>
              <a:avLst/>
              <a:gdLst/>
              <a:ahLst/>
              <a:cxnLst/>
              <a:rect l="l" t="t" r="r" b="b"/>
              <a:pathLst>
                <a:path w="13801" h="10250" extrusionOk="0">
                  <a:moveTo>
                    <a:pt x="7918" y="1"/>
                  </a:moveTo>
                  <a:cubicBezTo>
                    <a:pt x="6569" y="1"/>
                    <a:pt x="5210" y="385"/>
                    <a:pt x="4013" y="1177"/>
                  </a:cubicBezTo>
                  <a:cubicBezTo>
                    <a:pt x="1069" y="3126"/>
                    <a:pt x="0" y="6937"/>
                    <a:pt x="1516" y="10141"/>
                  </a:cubicBezTo>
                  <a:cubicBezTo>
                    <a:pt x="1559" y="10217"/>
                    <a:pt x="1628" y="10249"/>
                    <a:pt x="1698" y="10249"/>
                  </a:cubicBezTo>
                  <a:cubicBezTo>
                    <a:pt x="1841" y="10249"/>
                    <a:pt x="1988" y="10114"/>
                    <a:pt x="1920" y="9939"/>
                  </a:cubicBezTo>
                  <a:cubicBezTo>
                    <a:pt x="1487" y="9059"/>
                    <a:pt x="1271" y="8091"/>
                    <a:pt x="1271" y="7110"/>
                  </a:cubicBezTo>
                  <a:cubicBezTo>
                    <a:pt x="1271" y="4338"/>
                    <a:pt x="2989" y="1855"/>
                    <a:pt x="5587" y="874"/>
                  </a:cubicBezTo>
                  <a:cubicBezTo>
                    <a:pt x="6347" y="591"/>
                    <a:pt x="7136" y="454"/>
                    <a:pt x="7917" y="454"/>
                  </a:cubicBezTo>
                  <a:cubicBezTo>
                    <a:pt x="9805" y="454"/>
                    <a:pt x="11648" y="1255"/>
                    <a:pt x="12935" y="2736"/>
                  </a:cubicBezTo>
                  <a:lnTo>
                    <a:pt x="12169" y="2476"/>
                  </a:lnTo>
                  <a:cubicBezTo>
                    <a:pt x="12143" y="2468"/>
                    <a:pt x="12118" y="2464"/>
                    <a:pt x="12095" y="2464"/>
                  </a:cubicBezTo>
                  <a:cubicBezTo>
                    <a:pt x="11874" y="2464"/>
                    <a:pt x="11790" y="2803"/>
                    <a:pt x="12025" y="2895"/>
                  </a:cubicBezTo>
                  <a:lnTo>
                    <a:pt x="13498" y="3386"/>
                  </a:lnTo>
                  <a:cubicBezTo>
                    <a:pt x="13526" y="3386"/>
                    <a:pt x="13541" y="3400"/>
                    <a:pt x="13570" y="3400"/>
                  </a:cubicBezTo>
                  <a:cubicBezTo>
                    <a:pt x="13700" y="3400"/>
                    <a:pt x="13801" y="3270"/>
                    <a:pt x="13786" y="3140"/>
                  </a:cubicBezTo>
                  <a:lnTo>
                    <a:pt x="13541" y="1422"/>
                  </a:lnTo>
                  <a:cubicBezTo>
                    <a:pt x="13528" y="1280"/>
                    <a:pt x="13425" y="1216"/>
                    <a:pt x="13322" y="1216"/>
                  </a:cubicBezTo>
                  <a:cubicBezTo>
                    <a:pt x="13195" y="1216"/>
                    <a:pt x="13068" y="1313"/>
                    <a:pt x="13108" y="1480"/>
                  </a:cubicBezTo>
                  <a:lnTo>
                    <a:pt x="13238" y="2389"/>
                  </a:lnTo>
                  <a:cubicBezTo>
                    <a:pt x="11841" y="821"/>
                    <a:pt x="9889" y="1"/>
                    <a:pt x="79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4956;p85"/>
          <p:cNvGrpSpPr/>
          <p:nvPr/>
        </p:nvGrpSpPr>
        <p:grpSpPr>
          <a:xfrm>
            <a:off x="2785900" y="2147436"/>
            <a:ext cx="372017" cy="316310"/>
            <a:chOff x="2774354" y="2009990"/>
            <a:chExt cx="372017" cy="316310"/>
          </a:xfrm>
        </p:grpSpPr>
        <p:sp>
          <p:nvSpPr>
            <p:cNvPr id="80" name="Google Shape;14957;p85"/>
            <p:cNvSpPr/>
            <p:nvPr/>
          </p:nvSpPr>
          <p:spPr>
            <a:xfrm>
              <a:off x="2948055" y="2090995"/>
              <a:ext cx="191134" cy="174094"/>
            </a:xfrm>
            <a:custGeom>
              <a:avLst/>
              <a:gdLst/>
              <a:ahLst/>
              <a:cxnLst/>
              <a:rect l="l" t="t" r="r" b="b"/>
              <a:pathLst>
                <a:path w="7291" h="6641" extrusionOk="0">
                  <a:moveTo>
                    <a:pt x="4591" y="0"/>
                  </a:moveTo>
                  <a:lnTo>
                    <a:pt x="3191" y="1068"/>
                  </a:lnTo>
                  <a:lnTo>
                    <a:pt x="2021" y="679"/>
                  </a:lnTo>
                  <a:lnTo>
                    <a:pt x="0" y="2324"/>
                  </a:lnTo>
                  <a:lnTo>
                    <a:pt x="3118" y="6640"/>
                  </a:lnTo>
                  <a:lnTo>
                    <a:pt x="7290" y="366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958;p85"/>
            <p:cNvSpPr/>
            <p:nvPr/>
          </p:nvSpPr>
          <p:spPr>
            <a:xfrm>
              <a:off x="3033568" y="2009990"/>
              <a:ext cx="112803" cy="206889"/>
            </a:xfrm>
            <a:custGeom>
              <a:avLst/>
              <a:gdLst/>
              <a:ahLst/>
              <a:cxnLst/>
              <a:rect l="l" t="t" r="r" b="b"/>
              <a:pathLst>
                <a:path w="4303" h="7892" extrusionOk="0">
                  <a:moveTo>
                    <a:pt x="4302" y="1"/>
                  </a:moveTo>
                  <a:lnTo>
                    <a:pt x="131" y="2960"/>
                  </a:lnTo>
                  <a:cubicBezTo>
                    <a:pt x="30" y="3032"/>
                    <a:pt x="1" y="3177"/>
                    <a:pt x="87" y="3278"/>
                  </a:cubicBezTo>
                  <a:lnTo>
                    <a:pt x="3581" y="7810"/>
                  </a:lnTo>
                  <a:cubicBezTo>
                    <a:pt x="3631" y="7861"/>
                    <a:pt x="3696" y="7892"/>
                    <a:pt x="3761" y="7892"/>
                  </a:cubicBezTo>
                  <a:cubicBezTo>
                    <a:pt x="3809" y="7892"/>
                    <a:pt x="3856" y="7876"/>
                    <a:pt x="3898" y="7839"/>
                  </a:cubicBezTo>
                  <a:lnTo>
                    <a:pt x="4302" y="7522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959;p85"/>
            <p:cNvSpPr/>
            <p:nvPr/>
          </p:nvSpPr>
          <p:spPr>
            <a:xfrm>
              <a:off x="3110404" y="2165524"/>
              <a:ext cx="35600" cy="51355"/>
            </a:xfrm>
            <a:custGeom>
              <a:avLst/>
              <a:gdLst/>
              <a:ahLst/>
              <a:cxnLst/>
              <a:rect l="l" t="t" r="r" b="b"/>
              <a:pathLst>
                <a:path w="1358" h="1959" extrusionOk="0">
                  <a:moveTo>
                    <a:pt x="1357" y="1"/>
                  </a:moveTo>
                  <a:lnTo>
                    <a:pt x="0" y="1040"/>
                  </a:lnTo>
                  <a:lnTo>
                    <a:pt x="650" y="1877"/>
                  </a:lnTo>
                  <a:cubicBezTo>
                    <a:pt x="692" y="1928"/>
                    <a:pt x="758" y="1959"/>
                    <a:pt x="823" y="1959"/>
                  </a:cubicBezTo>
                  <a:cubicBezTo>
                    <a:pt x="870" y="1959"/>
                    <a:pt x="917" y="1943"/>
                    <a:pt x="953" y="1906"/>
                  </a:cubicBezTo>
                  <a:lnTo>
                    <a:pt x="1357" y="1589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960;p85"/>
            <p:cNvSpPr/>
            <p:nvPr/>
          </p:nvSpPr>
          <p:spPr>
            <a:xfrm>
              <a:off x="2960533" y="2148510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0"/>
                  </a:moveTo>
                  <a:lnTo>
                    <a:pt x="1" y="1169"/>
                  </a:lnTo>
                  <a:lnTo>
                    <a:pt x="4476" y="3609"/>
                  </a:lnTo>
                  <a:cubicBezTo>
                    <a:pt x="4575" y="3663"/>
                    <a:pt x="4682" y="3689"/>
                    <a:pt x="4789" y="3689"/>
                  </a:cubicBezTo>
                  <a:cubicBezTo>
                    <a:pt x="5023" y="3689"/>
                    <a:pt x="5252" y="3563"/>
                    <a:pt x="5371" y="3335"/>
                  </a:cubicBezTo>
                  <a:cubicBezTo>
                    <a:pt x="5544" y="3017"/>
                    <a:pt x="5428" y="2613"/>
                    <a:pt x="5111" y="2440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961;p85"/>
            <p:cNvSpPr/>
            <p:nvPr/>
          </p:nvSpPr>
          <p:spPr>
            <a:xfrm>
              <a:off x="3017315" y="2196930"/>
              <a:ext cx="85540" cy="48419"/>
            </a:xfrm>
            <a:custGeom>
              <a:avLst/>
              <a:gdLst/>
              <a:ahLst/>
              <a:cxnLst/>
              <a:rect l="l" t="t" r="r" b="b"/>
              <a:pathLst>
                <a:path w="3263" h="1847" extrusionOk="0">
                  <a:moveTo>
                    <a:pt x="289" y="1"/>
                  </a:moveTo>
                  <a:lnTo>
                    <a:pt x="0" y="506"/>
                  </a:lnTo>
                  <a:lnTo>
                    <a:pt x="2310" y="1762"/>
                  </a:lnTo>
                  <a:cubicBezTo>
                    <a:pt x="2412" y="1820"/>
                    <a:pt x="2522" y="1847"/>
                    <a:pt x="2630" y="1847"/>
                  </a:cubicBezTo>
                  <a:cubicBezTo>
                    <a:pt x="2901" y="1847"/>
                    <a:pt x="3159" y="1676"/>
                    <a:pt x="3262" y="1387"/>
                  </a:cubicBezTo>
                  <a:lnTo>
                    <a:pt x="3262" y="1387"/>
                  </a:lnTo>
                  <a:cubicBezTo>
                    <a:pt x="3187" y="1410"/>
                    <a:pt x="3112" y="1421"/>
                    <a:pt x="3039" y="1421"/>
                  </a:cubicBezTo>
                  <a:cubicBezTo>
                    <a:pt x="2929" y="1421"/>
                    <a:pt x="2824" y="1395"/>
                    <a:pt x="2728" y="1343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962;p85"/>
            <p:cNvSpPr/>
            <p:nvPr/>
          </p:nvSpPr>
          <p:spPr>
            <a:xfrm>
              <a:off x="2933663" y="2173467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1"/>
                  </a:moveTo>
                  <a:lnTo>
                    <a:pt x="1" y="1170"/>
                  </a:lnTo>
                  <a:lnTo>
                    <a:pt x="4476" y="3610"/>
                  </a:lnTo>
                  <a:cubicBezTo>
                    <a:pt x="4575" y="3664"/>
                    <a:pt x="4682" y="3690"/>
                    <a:pt x="4789" y="3690"/>
                  </a:cubicBezTo>
                  <a:cubicBezTo>
                    <a:pt x="5023" y="3690"/>
                    <a:pt x="5252" y="3564"/>
                    <a:pt x="5371" y="3336"/>
                  </a:cubicBezTo>
                  <a:cubicBezTo>
                    <a:pt x="5544" y="3018"/>
                    <a:pt x="5428" y="2614"/>
                    <a:pt x="5111" y="2441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963;p85"/>
            <p:cNvSpPr/>
            <p:nvPr/>
          </p:nvSpPr>
          <p:spPr>
            <a:xfrm>
              <a:off x="2999515" y="2228361"/>
              <a:ext cx="76102" cy="41603"/>
            </a:xfrm>
            <a:custGeom>
              <a:avLst/>
              <a:gdLst/>
              <a:ahLst/>
              <a:cxnLst/>
              <a:rect l="l" t="t" r="r" b="b"/>
              <a:pathLst>
                <a:path w="2903" h="1587" extrusionOk="0">
                  <a:moveTo>
                    <a:pt x="260" y="0"/>
                  </a:moveTo>
                  <a:lnTo>
                    <a:pt x="1" y="448"/>
                  </a:lnTo>
                  <a:lnTo>
                    <a:pt x="1949" y="1501"/>
                  </a:lnTo>
                  <a:cubicBezTo>
                    <a:pt x="2053" y="1559"/>
                    <a:pt x="2163" y="1586"/>
                    <a:pt x="2272" y="1586"/>
                  </a:cubicBezTo>
                  <a:cubicBezTo>
                    <a:pt x="2542" y="1586"/>
                    <a:pt x="2799" y="1419"/>
                    <a:pt x="2902" y="1140"/>
                  </a:cubicBezTo>
                  <a:lnTo>
                    <a:pt x="2902" y="1140"/>
                  </a:lnTo>
                  <a:cubicBezTo>
                    <a:pt x="2816" y="1180"/>
                    <a:pt x="2724" y="1199"/>
                    <a:pt x="2631" y="1199"/>
                  </a:cubicBezTo>
                  <a:cubicBezTo>
                    <a:pt x="2522" y="1199"/>
                    <a:pt x="2412" y="1173"/>
                    <a:pt x="2310" y="112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964;p85"/>
            <p:cNvSpPr/>
            <p:nvPr/>
          </p:nvSpPr>
          <p:spPr>
            <a:xfrm>
              <a:off x="2906425" y="2198450"/>
              <a:ext cx="145729" cy="96733"/>
            </a:xfrm>
            <a:custGeom>
              <a:avLst/>
              <a:gdLst/>
              <a:ahLst/>
              <a:cxnLst/>
              <a:rect l="l" t="t" r="r" b="b"/>
              <a:pathLst>
                <a:path w="5559" h="3690" extrusionOk="0">
                  <a:moveTo>
                    <a:pt x="650" y="1"/>
                  </a:moveTo>
                  <a:lnTo>
                    <a:pt x="0" y="1170"/>
                  </a:lnTo>
                  <a:lnTo>
                    <a:pt x="4490" y="3610"/>
                  </a:lnTo>
                  <a:cubicBezTo>
                    <a:pt x="4590" y="3664"/>
                    <a:pt x="4698" y="3690"/>
                    <a:pt x="4806" y="3690"/>
                  </a:cubicBezTo>
                  <a:cubicBezTo>
                    <a:pt x="5039" y="3690"/>
                    <a:pt x="5266" y="3567"/>
                    <a:pt x="5385" y="3350"/>
                  </a:cubicBezTo>
                  <a:cubicBezTo>
                    <a:pt x="5558" y="3018"/>
                    <a:pt x="5443" y="2613"/>
                    <a:pt x="5125" y="2440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965;p85"/>
            <p:cNvSpPr/>
            <p:nvPr/>
          </p:nvSpPr>
          <p:spPr>
            <a:xfrm>
              <a:off x="2982108" y="2259007"/>
              <a:ext cx="66245" cy="36150"/>
            </a:xfrm>
            <a:custGeom>
              <a:avLst/>
              <a:gdLst/>
              <a:ahLst/>
              <a:cxnLst/>
              <a:rect l="l" t="t" r="r" b="b"/>
              <a:pathLst>
                <a:path w="2527" h="1379" extrusionOk="0">
                  <a:moveTo>
                    <a:pt x="260" y="0"/>
                  </a:moveTo>
                  <a:lnTo>
                    <a:pt x="1" y="433"/>
                  </a:lnTo>
                  <a:lnTo>
                    <a:pt x="1603" y="1300"/>
                  </a:lnTo>
                  <a:cubicBezTo>
                    <a:pt x="1703" y="1354"/>
                    <a:pt x="1810" y="1379"/>
                    <a:pt x="1915" y="1379"/>
                  </a:cubicBezTo>
                  <a:cubicBezTo>
                    <a:pt x="2175" y="1379"/>
                    <a:pt x="2424" y="1224"/>
                    <a:pt x="2527" y="968"/>
                  </a:cubicBezTo>
                  <a:lnTo>
                    <a:pt x="2527" y="968"/>
                  </a:lnTo>
                  <a:cubicBezTo>
                    <a:pt x="2452" y="999"/>
                    <a:pt x="2369" y="1014"/>
                    <a:pt x="2285" y="1014"/>
                  </a:cubicBezTo>
                  <a:cubicBezTo>
                    <a:pt x="2174" y="1014"/>
                    <a:pt x="2062" y="988"/>
                    <a:pt x="1964" y="93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966;p85"/>
            <p:cNvSpPr/>
            <p:nvPr/>
          </p:nvSpPr>
          <p:spPr>
            <a:xfrm>
              <a:off x="2879555" y="2223800"/>
              <a:ext cx="145729" cy="96655"/>
            </a:xfrm>
            <a:custGeom>
              <a:avLst/>
              <a:gdLst/>
              <a:ahLst/>
              <a:cxnLst/>
              <a:rect l="l" t="t" r="r" b="b"/>
              <a:pathLst>
                <a:path w="5559" h="3687" extrusionOk="0">
                  <a:moveTo>
                    <a:pt x="636" y="1"/>
                  </a:moveTo>
                  <a:lnTo>
                    <a:pt x="0" y="1156"/>
                  </a:lnTo>
                  <a:lnTo>
                    <a:pt x="4475" y="3610"/>
                  </a:lnTo>
                  <a:cubicBezTo>
                    <a:pt x="4572" y="3662"/>
                    <a:pt x="4676" y="3687"/>
                    <a:pt x="4780" y="3687"/>
                  </a:cubicBezTo>
                  <a:cubicBezTo>
                    <a:pt x="5018" y="3687"/>
                    <a:pt x="5254" y="3557"/>
                    <a:pt x="5385" y="3335"/>
                  </a:cubicBezTo>
                  <a:cubicBezTo>
                    <a:pt x="5558" y="3018"/>
                    <a:pt x="5428" y="2614"/>
                    <a:pt x="5111" y="2440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967;p85"/>
            <p:cNvSpPr/>
            <p:nvPr/>
          </p:nvSpPr>
          <p:spPr>
            <a:xfrm>
              <a:off x="2964701" y="2288132"/>
              <a:ext cx="56782" cy="32323"/>
            </a:xfrm>
            <a:custGeom>
              <a:avLst/>
              <a:gdLst/>
              <a:ahLst/>
              <a:cxnLst/>
              <a:rect l="l" t="t" r="r" b="b"/>
              <a:pathLst>
                <a:path w="2166" h="1233" extrusionOk="0">
                  <a:moveTo>
                    <a:pt x="275" y="1"/>
                  </a:moveTo>
                  <a:lnTo>
                    <a:pt x="0" y="477"/>
                  </a:lnTo>
                  <a:lnTo>
                    <a:pt x="1227" y="1156"/>
                  </a:lnTo>
                  <a:cubicBezTo>
                    <a:pt x="1324" y="1208"/>
                    <a:pt x="1428" y="1233"/>
                    <a:pt x="1532" y="1233"/>
                  </a:cubicBezTo>
                  <a:cubicBezTo>
                    <a:pt x="1770" y="1233"/>
                    <a:pt x="2006" y="1103"/>
                    <a:pt x="2137" y="881"/>
                  </a:cubicBezTo>
                  <a:cubicBezTo>
                    <a:pt x="2151" y="853"/>
                    <a:pt x="2166" y="824"/>
                    <a:pt x="2166" y="795"/>
                  </a:cubicBezTo>
                  <a:lnTo>
                    <a:pt x="2166" y="795"/>
                  </a:lnTo>
                  <a:cubicBezTo>
                    <a:pt x="2097" y="818"/>
                    <a:pt x="2025" y="829"/>
                    <a:pt x="1953" y="829"/>
                  </a:cubicBezTo>
                  <a:cubicBezTo>
                    <a:pt x="1845" y="829"/>
                    <a:pt x="1736" y="803"/>
                    <a:pt x="1632" y="752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968;p85"/>
            <p:cNvSpPr/>
            <p:nvPr/>
          </p:nvSpPr>
          <p:spPr>
            <a:xfrm>
              <a:off x="2791761" y="2103080"/>
              <a:ext cx="185445" cy="168064"/>
            </a:xfrm>
            <a:custGeom>
              <a:avLst/>
              <a:gdLst/>
              <a:ahLst/>
              <a:cxnLst/>
              <a:rect l="l" t="t" r="r" b="b"/>
              <a:pathLst>
                <a:path w="7074" h="6411" extrusionOk="0">
                  <a:moveTo>
                    <a:pt x="2209" y="1"/>
                  </a:moveTo>
                  <a:lnTo>
                    <a:pt x="0" y="3985"/>
                  </a:lnTo>
                  <a:lnTo>
                    <a:pt x="4519" y="6410"/>
                  </a:lnTo>
                  <a:lnTo>
                    <a:pt x="7074" y="1733"/>
                  </a:lnTo>
                  <a:lnTo>
                    <a:pt x="4836" y="780"/>
                  </a:lnTo>
                  <a:cubicBezTo>
                    <a:pt x="4815" y="773"/>
                    <a:pt x="4793" y="770"/>
                    <a:pt x="4773" y="770"/>
                  </a:cubicBezTo>
                  <a:cubicBezTo>
                    <a:pt x="4753" y="770"/>
                    <a:pt x="4735" y="773"/>
                    <a:pt x="4721" y="780"/>
                  </a:cubicBezTo>
                  <a:lnTo>
                    <a:pt x="3811" y="882"/>
                  </a:lnTo>
                  <a:cubicBezTo>
                    <a:pt x="3768" y="882"/>
                    <a:pt x="3725" y="882"/>
                    <a:pt x="3682" y="853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969;p85"/>
            <p:cNvSpPr/>
            <p:nvPr/>
          </p:nvSpPr>
          <p:spPr>
            <a:xfrm>
              <a:off x="2774354" y="2035734"/>
              <a:ext cx="114691" cy="198316"/>
            </a:xfrm>
            <a:custGeom>
              <a:avLst/>
              <a:gdLst/>
              <a:ahLst/>
              <a:cxnLst/>
              <a:rect l="l" t="t" r="r" b="b"/>
              <a:pathLst>
                <a:path w="4375" h="7565" extrusionOk="0">
                  <a:moveTo>
                    <a:pt x="0" y="0"/>
                  </a:moveTo>
                  <a:lnTo>
                    <a:pt x="0" y="6785"/>
                  </a:lnTo>
                  <a:lnTo>
                    <a:pt x="1271" y="7536"/>
                  </a:lnTo>
                  <a:cubicBezTo>
                    <a:pt x="1308" y="7554"/>
                    <a:pt x="1350" y="7564"/>
                    <a:pt x="1392" y="7564"/>
                  </a:cubicBezTo>
                  <a:cubicBezTo>
                    <a:pt x="1480" y="7564"/>
                    <a:pt x="1568" y="7522"/>
                    <a:pt x="1617" y="7435"/>
                  </a:cubicBezTo>
                  <a:lnTo>
                    <a:pt x="4302" y="2787"/>
                  </a:lnTo>
                  <a:cubicBezTo>
                    <a:pt x="4374" y="2671"/>
                    <a:pt x="4331" y="2512"/>
                    <a:pt x="4216" y="2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970;p85"/>
            <p:cNvSpPr/>
            <p:nvPr/>
          </p:nvSpPr>
          <p:spPr>
            <a:xfrm>
              <a:off x="2774354" y="2035734"/>
              <a:ext cx="88580" cy="185445"/>
            </a:xfrm>
            <a:custGeom>
              <a:avLst/>
              <a:gdLst/>
              <a:ahLst/>
              <a:cxnLst/>
              <a:rect l="l" t="t" r="r" b="b"/>
              <a:pathLst>
                <a:path w="3379" h="7074" extrusionOk="0">
                  <a:moveTo>
                    <a:pt x="0" y="0"/>
                  </a:moveTo>
                  <a:lnTo>
                    <a:pt x="0" y="6785"/>
                  </a:lnTo>
                  <a:lnTo>
                    <a:pt x="506" y="7074"/>
                  </a:lnTo>
                  <a:lnTo>
                    <a:pt x="3378" y="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971;p85"/>
            <p:cNvSpPr/>
            <p:nvPr/>
          </p:nvSpPr>
          <p:spPr>
            <a:xfrm>
              <a:off x="2774354" y="2175381"/>
              <a:ext cx="54894" cy="58669"/>
            </a:xfrm>
            <a:custGeom>
              <a:avLst/>
              <a:gdLst/>
              <a:ahLst/>
              <a:cxnLst/>
              <a:rect l="l" t="t" r="r" b="b"/>
              <a:pathLst>
                <a:path w="2094" h="2238" extrusionOk="0">
                  <a:moveTo>
                    <a:pt x="0" y="0"/>
                  </a:moveTo>
                  <a:lnTo>
                    <a:pt x="0" y="1458"/>
                  </a:lnTo>
                  <a:lnTo>
                    <a:pt x="1271" y="2209"/>
                  </a:lnTo>
                  <a:cubicBezTo>
                    <a:pt x="1308" y="2227"/>
                    <a:pt x="1350" y="2237"/>
                    <a:pt x="1392" y="2237"/>
                  </a:cubicBezTo>
                  <a:cubicBezTo>
                    <a:pt x="1480" y="2237"/>
                    <a:pt x="1568" y="2195"/>
                    <a:pt x="1617" y="2108"/>
                  </a:cubicBezTo>
                  <a:lnTo>
                    <a:pt x="2094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972;p85"/>
            <p:cNvSpPr/>
            <p:nvPr/>
          </p:nvSpPr>
          <p:spPr>
            <a:xfrm>
              <a:off x="2774354" y="2175381"/>
              <a:ext cx="28784" cy="45798"/>
            </a:xfrm>
            <a:custGeom>
              <a:avLst/>
              <a:gdLst/>
              <a:ahLst/>
              <a:cxnLst/>
              <a:rect l="l" t="t" r="r" b="b"/>
              <a:pathLst>
                <a:path w="1098" h="1747" extrusionOk="0">
                  <a:moveTo>
                    <a:pt x="0" y="0"/>
                  </a:moveTo>
                  <a:lnTo>
                    <a:pt x="0" y="1458"/>
                  </a:lnTo>
                  <a:lnTo>
                    <a:pt x="506" y="1747"/>
                  </a:lnTo>
                  <a:lnTo>
                    <a:pt x="1098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973;p85"/>
            <p:cNvSpPr/>
            <p:nvPr/>
          </p:nvSpPr>
          <p:spPr>
            <a:xfrm>
              <a:off x="2829983" y="2199105"/>
              <a:ext cx="78357" cy="62811"/>
            </a:xfrm>
            <a:custGeom>
              <a:avLst/>
              <a:gdLst/>
              <a:ahLst/>
              <a:cxnLst/>
              <a:rect l="l" t="t" r="r" b="b"/>
              <a:pathLst>
                <a:path w="2989" h="2396" extrusionOk="0">
                  <a:moveTo>
                    <a:pt x="2228" y="0"/>
                  </a:moveTo>
                  <a:cubicBezTo>
                    <a:pt x="2096" y="0"/>
                    <a:pt x="1963" y="40"/>
                    <a:pt x="1848" y="120"/>
                  </a:cubicBezTo>
                  <a:lnTo>
                    <a:pt x="376" y="1188"/>
                  </a:lnTo>
                  <a:cubicBezTo>
                    <a:pt x="73" y="1405"/>
                    <a:pt x="0" y="1823"/>
                    <a:pt x="217" y="2112"/>
                  </a:cubicBezTo>
                  <a:cubicBezTo>
                    <a:pt x="349" y="2297"/>
                    <a:pt x="556" y="2396"/>
                    <a:pt x="767" y="2396"/>
                  </a:cubicBezTo>
                  <a:cubicBezTo>
                    <a:pt x="901" y="2396"/>
                    <a:pt x="1037" y="2355"/>
                    <a:pt x="1155" y="2271"/>
                  </a:cubicBezTo>
                  <a:lnTo>
                    <a:pt x="2628" y="1203"/>
                  </a:lnTo>
                  <a:cubicBezTo>
                    <a:pt x="2916" y="986"/>
                    <a:pt x="2989" y="553"/>
                    <a:pt x="2758" y="264"/>
                  </a:cubicBezTo>
                  <a:cubicBezTo>
                    <a:pt x="2627" y="91"/>
                    <a:pt x="2429" y="0"/>
                    <a:pt x="2228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974;p85"/>
            <p:cNvSpPr/>
            <p:nvPr/>
          </p:nvSpPr>
          <p:spPr>
            <a:xfrm>
              <a:off x="2833390" y="2200337"/>
              <a:ext cx="74949" cy="61579"/>
            </a:xfrm>
            <a:custGeom>
              <a:avLst/>
              <a:gdLst/>
              <a:ahLst/>
              <a:cxnLst/>
              <a:rect l="l" t="t" r="r" b="b"/>
              <a:pathLst>
                <a:path w="2859" h="2349" extrusionOk="0">
                  <a:moveTo>
                    <a:pt x="2353" y="1"/>
                  </a:moveTo>
                  <a:cubicBezTo>
                    <a:pt x="2454" y="290"/>
                    <a:pt x="2368" y="607"/>
                    <a:pt x="2122" y="780"/>
                  </a:cubicBezTo>
                  <a:lnTo>
                    <a:pt x="650" y="1849"/>
                  </a:lnTo>
                  <a:cubicBezTo>
                    <a:pt x="533" y="1939"/>
                    <a:pt x="393" y="1984"/>
                    <a:pt x="252" y="1984"/>
                  </a:cubicBezTo>
                  <a:cubicBezTo>
                    <a:pt x="167" y="1984"/>
                    <a:pt x="82" y="1968"/>
                    <a:pt x="0" y="1935"/>
                  </a:cubicBezTo>
                  <a:lnTo>
                    <a:pt x="0" y="1935"/>
                  </a:lnTo>
                  <a:cubicBezTo>
                    <a:pt x="114" y="2201"/>
                    <a:pt x="365" y="2348"/>
                    <a:pt x="622" y="2348"/>
                  </a:cubicBezTo>
                  <a:cubicBezTo>
                    <a:pt x="756" y="2348"/>
                    <a:pt x="892" y="2308"/>
                    <a:pt x="1011" y="2224"/>
                  </a:cubicBezTo>
                  <a:lnTo>
                    <a:pt x="2483" y="1156"/>
                  </a:lnTo>
                  <a:cubicBezTo>
                    <a:pt x="2786" y="939"/>
                    <a:pt x="2859" y="521"/>
                    <a:pt x="2628" y="217"/>
                  </a:cubicBezTo>
                  <a:cubicBezTo>
                    <a:pt x="2555" y="116"/>
                    <a:pt x="2454" y="44"/>
                    <a:pt x="23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975;p85"/>
            <p:cNvSpPr/>
            <p:nvPr/>
          </p:nvSpPr>
          <p:spPr>
            <a:xfrm>
              <a:off x="2859868" y="2226815"/>
              <a:ext cx="69653" cy="56546"/>
            </a:xfrm>
            <a:custGeom>
              <a:avLst/>
              <a:gdLst/>
              <a:ahLst/>
              <a:cxnLst/>
              <a:rect l="l" t="t" r="r" b="b"/>
              <a:pathLst>
                <a:path w="2657" h="2157" extrusionOk="0">
                  <a:moveTo>
                    <a:pt x="1904" y="0"/>
                  </a:moveTo>
                  <a:cubicBezTo>
                    <a:pt x="1766" y="0"/>
                    <a:pt x="1626" y="43"/>
                    <a:pt x="1502" y="131"/>
                  </a:cubicBezTo>
                  <a:lnTo>
                    <a:pt x="376" y="940"/>
                  </a:lnTo>
                  <a:cubicBezTo>
                    <a:pt x="73" y="1156"/>
                    <a:pt x="1" y="1589"/>
                    <a:pt x="232" y="1892"/>
                  </a:cubicBezTo>
                  <a:cubicBezTo>
                    <a:pt x="362" y="2066"/>
                    <a:pt x="561" y="2156"/>
                    <a:pt x="761" y="2156"/>
                  </a:cubicBezTo>
                  <a:cubicBezTo>
                    <a:pt x="893" y="2156"/>
                    <a:pt x="1026" y="2117"/>
                    <a:pt x="1141" y="2037"/>
                  </a:cubicBezTo>
                  <a:lnTo>
                    <a:pt x="2282" y="1199"/>
                  </a:lnTo>
                  <a:cubicBezTo>
                    <a:pt x="2585" y="983"/>
                    <a:pt x="2657" y="550"/>
                    <a:pt x="2426" y="261"/>
                  </a:cubicBezTo>
                  <a:cubicBezTo>
                    <a:pt x="2298" y="90"/>
                    <a:pt x="2104" y="0"/>
                    <a:pt x="1904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976;p85"/>
            <p:cNvSpPr/>
            <p:nvPr/>
          </p:nvSpPr>
          <p:spPr>
            <a:xfrm>
              <a:off x="2863669" y="2227968"/>
              <a:ext cx="65852" cy="55392"/>
            </a:xfrm>
            <a:custGeom>
              <a:avLst/>
              <a:gdLst/>
              <a:ahLst/>
              <a:cxnLst/>
              <a:rect l="l" t="t" r="r" b="b"/>
              <a:pathLst>
                <a:path w="2512" h="2113" extrusionOk="0">
                  <a:moveTo>
                    <a:pt x="2007" y="1"/>
                  </a:moveTo>
                  <a:lnTo>
                    <a:pt x="2007" y="1"/>
                  </a:lnTo>
                  <a:cubicBezTo>
                    <a:pt x="2122" y="289"/>
                    <a:pt x="2021" y="607"/>
                    <a:pt x="1776" y="795"/>
                  </a:cubicBezTo>
                  <a:lnTo>
                    <a:pt x="635" y="1617"/>
                  </a:lnTo>
                  <a:cubicBezTo>
                    <a:pt x="520" y="1697"/>
                    <a:pt x="382" y="1739"/>
                    <a:pt x="247" y="1739"/>
                  </a:cubicBezTo>
                  <a:cubicBezTo>
                    <a:pt x="162" y="1739"/>
                    <a:pt x="78" y="1723"/>
                    <a:pt x="0" y="1690"/>
                  </a:cubicBezTo>
                  <a:lnTo>
                    <a:pt x="0" y="1690"/>
                  </a:lnTo>
                  <a:cubicBezTo>
                    <a:pt x="15" y="1747"/>
                    <a:pt x="44" y="1805"/>
                    <a:pt x="87" y="1848"/>
                  </a:cubicBezTo>
                  <a:cubicBezTo>
                    <a:pt x="217" y="2022"/>
                    <a:pt x="416" y="2112"/>
                    <a:pt x="616" y="2112"/>
                  </a:cubicBezTo>
                  <a:cubicBezTo>
                    <a:pt x="748" y="2112"/>
                    <a:pt x="881" y="2073"/>
                    <a:pt x="996" y="1993"/>
                  </a:cubicBezTo>
                  <a:lnTo>
                    <a:pt x="2151" y="1155"/>
                  </a:lnTo>
                  <a:cubicBezTo>
                    <a:pt x="2440" y="939"/>
                    <a:pt x="2512" y="506"/>
                    <a:pt x="2281" y="217"/>
                  </a:cubicBezTo>
                  <a:cubicBezTo>
                    <a:pt x="2209" y="116"/>
                    <a:pt x="2108" y="44"/>
                    <a:pt x="2007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977;p85"/>
            <p:cNvSpPr/>
            <p:nvPr/>
          </p:nvSpPr>
          <p:spPr>
            <a:xfrm>
              <a:off x="2889779" y="2254734"/>
              <a:ext cx="60950" cy="50097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565" y="0"/>
                  </a:moveTo>
                  <a:cubicBezTo>
                    <a:pt x="1432" y="0"/>
                    <a:pt x="1299" y="40"/>
                    <a:pt x="1184" y="120"/>
                  </a:cubicBezTo>
                  <a:lnTo>
                    <a:pt x="361" y="697"/>
                  </a:lnTo>
                  <a:cubicBezTo>
                    <a:pt x="72" y="914"/>
                    <a:pt x="0" y="1333"/>
                    <a:pt x="217" y="1636"/>
                  </a:cubicBezTo>
                  <a:cubicBezTo>
                    <a:pt x="346" y="1817"/>
                    <a:pt x="547" y="1910"/>
                    <a:pt x="750" y="1910"/>
                  </a:cubicBezTo>
                  <a:cubicBezTo>
                    <a:pt x="887" y="1910"/>
                    <a:pt x="1024" y="1867"/>
                    <a:pt x="1141" y="1780"/>
                  </a:cubicBezTo>
                  <a:lnTo>
                    <a:pt x="1963" y="1203"/>
                  </a:lnTo>
                  <a:cubicBezTo>
                    <a:pt x="2252" y="972"/>
                    <a:pt x="2324" y="553"/>
                    <a:pt x="2108" y="264"/>
                  </a:cubicBezTo>
                  <a:cubicBezTo>
                    <a:pt x="1969" y="90"/>
                    <a:pt x="1767" y="0"/>
                    <a:pt x="1565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978;p85"/>
            <p:cNvSpPr/>
            <p:nvPr/>
          </p:nvSpPr>
          <p:spPr>
            <a:xfrm>
              <a:off x="2893187" y="2255599"/>
              <a:ext cx="57542" cy="49468"/>
            </a:xfrm>
            <a:custGeom>
              <a:avLst/>
              <a:gdLst/>
              <a:ahLst/>
              <a:cxnLst/>
              <a:rect l="l" t="t" r="r" b="b"/>
              <a:pathLst>
                <a:path w="2195" h="1887" extrusionOk="0">
                  <a:moveTo>
                    <a:pt x="1660" y="0"/>
                  </a:moveTo>
                  <a:lnTo>
                    <a:pt x="1660" y="0"/>
                  </a:lnTo>
                  <a:cubicBezTo>
                    <a:pt x="1761" y="275"/>
                    <a:pt x="1660" y="592"/>
                    <a:pt x="1429" y="766"/>
                  </a:cubicBezTo>
                  <a:lnTo>
                    <a:pt x="606" y="1357"/>
                  </a:lnTo>
                  <a:cubicBezTo>
                    <a:pt x="491" y="1434"/>
                    <a:pt x="350" y="1479"/>
                    <a:pt x="209" y="1479"/>
                  </a:cubicBezTo>
                  <a:cubicBezTo>
                    <a:pt x="138" y="1479"/>
                    <a:pt x="68" y="1468"/>
                    <a:pt x="0" y="1444"/>
                  </a:cubicBezTo>
                  <a:lnTo>
                    <a:pt x="0" y="1444"/>
                  </a:lnTo>
                  <a:cubicBezTo>
                    <a:pt x="15" y="1502"/>
                    <a:pt x="58" y="1559"/>
                    <a:pt x="87" y="1603"/>
                  </a:cubicBezTo>
                  <a:cubicBezTo>
                    <a:pt x="219" y="1788"/>
                    <a:pt x="426" y="1887"/>
                    <a:pt x="636" y="1887"/>
                  </a:cubicBezTo>
                  <a:cubicBezTo>
                    <a:pt x="771" y="1887"/>
                    <a:pt x="907" y="1846"/>
                    <a:pt x="1025" y="1762"/>
                  </a:cubicBezTo>
                  <a:lnTo>
                    <a:pt x="1833" y="1170"/>
                  </a:lnTo>
                  <a:cubicBezTo>
                    <a:pt x="2137" y="953"/>
                    <a:pt x="2194" y="520"/>
                    <a:pt x="1978" y="231"/>
                  </a:cubicBezTo>
                  <a:cubicBezTo>
                    <a:pt x="1891" y="116"/>
                    <a:pt x="1790" y="44"/>
                    <a:pt x="1660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79;p85"/>
            <p:cNvSpPr/>
            <p:nvPr/>
          </p:nvSpPr>
          <p:spPr>
            <a:xfrm>
              <a:off x="2919664" y="2281971"/>
              <a:ext cx="52246" cy="44277"/>
            </a:xfrm>
            <a:custGeom>
              <a:avLst/>
              <a:gdLst/>
              <a:ahLst/>
              <a:cxnLst/>
              <a:rect l="l" t="t" r="r" b="b"/>
              <a:pathLst>
                <a:path w="1993" h="1689" extrusionOk="0">
                  <a:moveTo>
                    <a:pt x="1233" y="1"/>
                  </a:moveTo>
                  <a:cubicBezTo>
                    <a:pt x="1100" y="1"/>
                    <a:pt x="967" y="40"/>
                    <a:pt x="852" y="120"/>
                  </a:cubicBezTo>
                  <a:lnTo>
                    <a:pt x="362" y="481"/>
                  </a:lnTo>
                  <a:cubicBezTo>
                    <a:pt x="58" y="698"/>
                    <a:pt x="1" y="1116"/>
                    <a:pt x="217" y="1405"/>
                  </a:cubicBezTo>
                  <a:cubicBezTo>
                    <a:pt x="349" y="1590"/>
                    <a:pt x="551" y="1689"/>
                    <a:pt x="757" y="1689"/>
                  </a:cubicBezTo>
                  <a:cubicBezTo>
                    <a:pt x="889" y="1689"/>
                    <a:pt x="1023" y="1648"/>
                    <a:pt x="1141" y="1564"/>
                  </a:cubicBezTo>
                  <a:lnTo>
                    <a:pt x="1632" y="1203"/>
                  </a:lnTo>
                  <a:cubicBezTo>
                    <a:pt x="1935" y="987"/>
                    <a:pt x="1993" y="553"/>
                    <a:pt x="1762" y="265"/>
                  </a:cubicBezTo>
                  <a:cubicBezTo>
                    <a:pt x="1631" y="91"/>
                    <a:pt x="1433" y="1"/>
                    <a:pt x="1233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980;p85"/>
            <p:cNvSpPr/>
            <p:nvPr/>
          </p:nvSpPr>
          <p:spPr>
            <a:xfrm>
              <a:off x="2923072" y="2283229"/>
              <a:ext cx="48839" cy="43071"/>
            </a:xfrm>
            <a:custGeom>
              <a:avLst/>
              <a:gdLst/>
              <a:ahLst/>
              <a:cxnLst/>
              <a:rect l="l" t="t" r="r" b="b"/>
              <a:pathLst>
                <a:path w="1863" h="1643" extrusionOk="0">
                  <a:moveTo>
                    <a:pt x="1343" y="0"/>
                  </a:moveTo>
                  <a:lnTo>
                    <a:pt x="1343" y="0"/>
                  </a:lnTo>
                  <a:cubicBezTo>
                    <a:pt x="1459" y="289"/>
                    <a:pt x="1358" y="606"/>
                    <a:pt x="1112" y="780"/>
                  </a:cubicBezTo>
                  <a:lnTo>
                    <a:pt x="636" y="1141"/>
                  </a:lnTo>
                  <a:cubicBezTo>
                    <a:pt x="520" y="1221"/>
                    <a:pt x="388" y="1262"/>
                    <a:pt x="253" y="1262"/>
                  </a:cubicBezTo>
                  <a:cubicBezTo>
                    <a:pt x="169" y="1262"/>
                    <a:pt x="84" y="1246"/>
                    <a:pt x="1" y="1213"/>
                  </a:cubicBezTo>
                  <a:lnTo>
                    <a:pt x="1" y="1213"/>
                  </a:lnTo>
                  <a:cubicBezTo>
                    <a:pt x="106" y="1482"/>
                    <a:pt x="360" y="1643"/>
                    <a:pt x="624" y="1643"/>
                  </a:cubicBezTo>
                  <a:cubicBezTo>
                    <a:pt x="756" y="1643"/>
                    <a:pt x="891" y="1603"/>
                    <a:pt x="1011" y="1516"/>
                  </a:cubicBezTo>
                  <a:lnTo>
                    <a:pt x="1502" y="1155"/>
                  </a:lnTo>
                  <a:cubicBezTo>
                    <a:pt x="1791" y="939"/>
                    <a:pt x="1863" y="520"/>
                    <a:pt x="1632" y="217"/>
                  </a:cubicBezTo>
                  <a:cubicBezTo>
                    <a:pt x="1560" y="116"/>
                    <a:pt x="1459" y="44"/>
                    <a:pt x="1343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981;p85"/>
            <p:cNvSpPr/>
            <p:nvPr/>
          </p:nvSpPr>
          <p:spPr>
            <a:xfrm>
              <a:off x="2925353" y="2108768"/>
              <a:ext cx="75709" cy="116211"/>
            </a:xfrm>
            <a:custGeom>
              <a:avLst/>
              <a:gdLst/>
              <a:ahLst/>
              <a:cxnLst/>
              <a:rect l="l" t="t" r="r" b="b"/>
              <a:pathLst>
                <a:path w="288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59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81" y="4432"/>
                  </a:cubicBezTo>
                  <a:cubicBezTo>
                    <a:pt x="1372" y="4432"/>
                    <a:pt x="1776" y="4042"/>
                    <a:pt x="1776" y="3552"/>
                  </a:cubicBezTo>
                  <a:lnTo>
                    <a:pt x="1776" y="2224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982;p85"/>
            <p:cNvSpPr/>
            <p:nvPr/>
          </p:nvSpPr>
          <p:spPr>
            <a:xfrm>
              <a:off x="2925353" y="2108768"/>
              <a:ext cx="32192" cy="116211"/>
            </a:xfrm>
            <a:custGeom>
              <a:avLst/>
              <a:gdLst/>
              <a:ahLst/>
              <a:cxnLst/>
              <a:rect l="l" t="t" r="r" b="b"/>
              <a:pathLst>
                <a:path w="122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74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95" y="4432"/>
                  </a:cubicBezTo>
                  <a:cubicBezTo>
                    <a:pt x="996" y="4432"/>
                    <a:pt x="1112" y="4418"/>
                    <a:pt x="1227" y="4374"/>
                  </a:cubicBezTo>
                  <a:cubicBezTo>
                    <a:pt x="881" y="4230"/>
                    <a:pt x="664" y="3912"/>
                    <a:pt x="664" y="3552"/>
                  </a:cubicBezTo>
                  <a:lnTo>
                    <a:pt x="664" y="1776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4983;p85"/>
          <p:cNvGrpSpPr/>
          <p:nvPr/>
        </p:nvGrpSpPr>
        <p:grpSpPr>
          <a:xfrm>
            <a:off x="3734228" y="2119439"/>
            <a:ext cx="375818" cy="372043"/>
            <a:chOff x="3722682" y="1981993"/>
            <a:chExt cx="375818" cy="372043"/>
          </a:xfrm>
        </p:grpSpPr>
        <p:sp>
          <p:nvSpPr>
            <p:cNvPr id="107" name="Google Shape;14984;p85"/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85;p85"/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86;p85"/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87;p85"/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88;p85"/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89;p85"/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90;p85"/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91;p85"/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92;p85"/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93;p85"/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4;p85"/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995;p85"/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996;p85"/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997;p85"/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998;p85"/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4999;p85"/>
          <p:cNvGrpSpPr/>
          <p:nvPr/>
        </p:nvGrpSpPr>
        <p:grpSpPr>
          <a:xfrm>
            <a:off x="4212940" y="2119255"/>
            <a:ext cx="373538" cy="372305"/>
            <a:chOff x="4201394" y="1981809"/>
            <a:chExt cx="373538" cy="372305"/>
          </a:xfrm>
        </p:grpSpPr>
        <p:sp>
          <p:nvSpPr>
            <p:cNvPr id="123" name="Google Shape;15000;p85"/>
            <p:cNvSpPr/>
            <p:nvPr/>
          </p:nvSpPr>
          <p:spPr>
            <a:xfrm>
              <a:off x="4308876" y="2188619"/>
              <a:ext cx="59429" cy="59823"/>
            </a:xfrm>
            <a:custGeom>
              <a:avLst/>
              <a:gdLst/>
              <a:ahLst/>
              <a:cxnLst/>
              <a:rect l="l" t="t" r="r" b="b"/>
              <a:pathLst>
                <a:path w="2267" h="2282" extrusionOk="0">
                  <a:moveTo>
                    <a:pt x="1400" y="0"/>
                  </a:moveTo>
                  <a:lnTo>
                    <a:pt x="0" y="1415"/>
                  </a:lnTo>
                  <a:cubicBezTo>
                    <a:pt x="101" y="1429"/>
                    <a:pt x="202" y="1473"/>
                    <a:pt x="275" y="1545"/>
                  </a:cubicBezTo>
                  <a:lnTo>
                    <a:pt x="722" y="1992"/>
                  </a:lnTo>
                  <a:cubicBezTo>
                    <a:pt x="794" y="2079"/>
                    <a:pt x="852" y="2166"/>
                    <a:pt x="866" y="2281"/>
                  </a:cubicBezTo>
                  <a:lnTo>
                    <a:pt x="2267" y="881"/>
                  </a:lnTo>
                  <a:cubicBezTo>
                    <a:pt x="1935" y="636"/>
                    <a:pt x="1646" y="332"/>
                    <a:pt x="1400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5001;p85"/>
            <p:cNvSpPr/>
            <p:nvPr/>
          </p:nvSpPr>
          <p:spPr>
            <a:xfrm>
              <a:off x="4309243" y="2188619"/>
              <a:ext cx="48078" cy="59823"/>
            </a:xfrm>
            <a:custGeom>
              <a:avLst/>
              <a:gdLst/>
              <a:ahLst/>
              <a:cxnLst/>
              <a:rect l="l" t="t" r="r" b="b"/>
              <a:pathLst>
                <a:path w="1834" h="2282" extrusionOk="0">
                  <a:moveTo>
                    <a:pt x="1401" y="0"/>
                  </a:moveTo>
                  <a:lnTo>
                    <a:pt x="1" y="1415"/>
                  </a:lnTo>
                  <a:cubicBezTo>
                    <a:pt x="102" y="1429"/>
                    <a:pt x="203" y="1473"/>
                    <a:pt x="275" y="1545"/>
                  </a:cubicBezTo>
                  <a:lnTo>
                    <a:pt x="722" y="1992"/>
                  </a:lnTo>
                  <a:cubicBezTo>
                    <a:pt x="795" y="2079"/>
                    <a:pt x="852" y="2166"/>
                    <a:pt x="867" y="2281"/>
                  </a:cubicBezTo>
                  <a:lnTo>
                    <a:pt x="1386" y="1747"/>
                  </a:lnTo>
                  <a:lnTo>
                    <a:pt x="1199" y="1545"/>
                  </a:lnTo>
                  <a:lnTo>
                    <a:pt x="1184" y="1545"/>
                  </a:lnTo>
                  <a:cubicBezTo>
                    <a:pt x="1069" y="1429"/>
                    <a:pt x="1069" y="1256"/>
                    <a:pt x="1184" y="1141"/>
                  </a:cubicBezTo>
                  <a:lnTo>
                    <a:pt x="1834" y="491"/>
                  </a:lnTo>
                  <a:cubicBezTo>
                    <a:pt x="1675" y="347"/>
                    <a:pt x="1531" y="174"/>
                    <a:pt x="140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5002;p85"/>
            <p:cNvSpPr/>
            <p:nvPr/>
          </p:nvSpPr>
          <p:spPr>
            <a:xfrm>
              <a:off x="4303580" y="1981809"/>
              <a:ext cx="271351" cy="259030"/>
            </a:xfrm>
            <a:custGeom>
              <a:avLst/>
              <a:gdLst/>
              <a:ahLst/>
              <a:cxnLst/>
              <a:rect l="l" t="t" r="r" b="b"/>
              <a:pathLst>
                <a:path w="10351" h="9881" extrusionOk="0">
                  <a:moveTo>
                    <a:pt x="5378" y="1"/>
                  </a:moveTo>
                  <a:cubicBezTo>
                    <a:pt x="4169" y="1"/>
                    <a:pt x="2937" y="449"/>
                    <a:pt x="1934" y="1451"/>
                  </a:cubicBezTo>
                  <a:cubicBezTo>
                    <a:pt x="0" y="3386"/>
                    <a:pt x="0" y="6504"/>
                    <a:pt x="1934" y="8438"/>
                  </a:cubicBezTo>
                  <a:cubicBezTo>
                    <a:pt x="2873" y="9376"/>
                    <a:pt x="4136" y="9880"/>
                    <a:pt x="5423" y="9880"/>
                  </a:cubicBezTo>
                  <a:cubicBezTo>
                    <a:pt x="6056" y="9880"/>
                    <a:pt x="6695" y="9758"/>
                    <a:pt x="7304" y="9506"/>
                  </a:cubicBezTo>
                  <a:cubicBezTo>
                    <a:pt x="9152" y="8741"/>
                    <a:pt x="10350" y="6937"/>
                    <a:pt x="10350" y="4945"/>
                  </a:cubicBezTo>
                  <a:cubicBezTo>
                    <a:pt x="10350" y="1973"/>
                    <a:pt x="7915" y="1"/>
                    <a:pt x="537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003;p85"/>
            <p:cNvSpPr/>
            <p:nvPr/>
          </p:nvSpPr>
          <p:spPr>
            <a:xfrm>
              <a:off x="4298652" y="1982281"/>
              <a:ext cx="158208" cy="258296"/>
            </a:xfrm>
            <a:custGeom>
              <a:avLst/>
              <a:gdLst/>
              <a:ahLst/>
              <a:cxnLst/>
              <a:rect l="l" t="t" r="r" b="b"/>
              <a:pathLst>
                <a:path w="6035" h="9853" extrusionOk="0">
                  <a:moveTo>
                    <a:pt x="5607" y="0"/>
                  </a:moveTo>
                  <a:cubicBezTo>
                    <a:pt x="2908" y="0"/>
                    <a:pt x="679" y="2183"/>
                    <a:pt x="679" y="4927"/>
                  </a:cubicBezTo>
                  <a:cubicBezTo>
                    <a:pt x="679" y="7670"/>
                    <a:pt x="2908" y="9853"/>
                    <a:pt x="5607" y="9853"/>
                  </a:cubicBezTo>
                  <a:cubicBezTo>
                    <a:pt x="5748" y="9853"/>
                    <a:pt x="5891" y="9847"/>
                    <a:pt x="6035" y="9835"/>
                  </a:cubicBezTo>
                  <a:cubicBezTo>
                    <a:pt x="4865" y="9748"/>
                    <a:pt x="3783" y="9243"/>
                    <a:pt x="2960" y="8420"/>
                  </a:cubicBezTo>
                  <a:cubicBezTo>
                    <a:pt x="0" y="5446"/>
                    <a:pt x="1848" y="365"/>
                    <a:pt x="6035" y="19"/>
                  </a:cubicBezTo>
                  <a:cubicBezTo>
                    <a:pt x="5891" y="6"/>
                    <a:pt x="5748" y="0"/>
                    <a:pt x="5607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004;p85"/>
            <p:cNvSpPr/>
            <p:nvPr/>
          </p:nvSpPr>
          <p:spPr>
            <a:xfrm>
              <a:off x="4341041" y="2006504"/>
              <a:ext cx="219498" cy="209746"/>
            </a:xfrm>
            <a:custGeom>
              <a:avLst/>
              <a:gdLst/>
              <a:ahLst/>
              <a:cxnLst/>
              <a:rect l="l" t="t" r="r" b="b"/>
              <a:pathLst>
                <a:path w="8373" h="8001" extrusionOk="0">
                  <a:moveTo>
                    <a:pt x="4028" y="0"/>
                  </a:moveTo>
                  <a:cubicBezTo>
                    <a:pt x="1974" y="0"/>
                    <a:pt x="0" y="1597"/>
                    <a:pt x="0" y="4003"/>
                  </a:cubicBezTo>
                  <a:cubicBezTo>
                    <a:pt x="0" y="6404"/>
                    <a:pt x="1968" y="8001"/>
                    <a:pt x="4019" y="8001"/>
                  </a:cubicBezTo>
                  <a:cubicBezTo>
                    <a:pt x="5000" y="8001"/>
                    <a:pt x="6001" y="7635"/>
                    <a:pt x="6814" y="6817"/>
                  </a:cubicBezTo>
                  <a:cubicBezTo>
                    <a:pt x="8373" y="5258"/>
                    <a:pt x="8373" y="2732"/>
                    <a:pt x="6814" y="1173"/>
                  </a:cubicBezTo>
                  <a:cubicBezTo>
                    <a:pt x="6003" y="363"/>
                    <a:pt x="5006" y="0"/>
                    <a:pt x="402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005;p85"/>
            <p:cNvSpPr/>
            <p:nvPr/>
          </p:nvSpPr>
          <p:spPr>
            <a:xfrm>
              <a:off x="4331945" y="2006845"/>
              <a:ext cx="124914" cy="209169"/>
            </a:xfrm>
            <a:custGeom>
              <a:avLst/>
              <a:gdLst/>
              <a:ahLst/>
              <a:cxnLst/>
              <a:rect l="l" t="t" r="r" b="b"/>
              <a:pathLst>
                <a:path w="4765" h="7979" extrusionOk="0">
                  <a:moveTo>
                    <a:pt x="4367" y="0"/>
                  </a:moveTo>
                  <a:cubicBezTo>
                    <a:pt x="2187" y="0"/>
                    <a:pt x="376" y="1770"/>
                    <a:pt x="376" y="3990"/>
                  </a:cubicBezTo>
                  <a:cubicBezTo>
                    <a:pt x="376" y="6222"/>
                    <a:pt x="2186" y="7979"/>
                    <a:pt x="4364" y="7979"/>
                  </a:cubicBezTo>
                  <a:cubicBezTo>
                    <a:pt x="4497" y="7979"/>
                    <a:pt x="4630" y="7972"/>
                    <a:pt x="4765" y="7959"/>
                  </a:cubicBezTo>
                  <a:cubicBezTo>
                    <a:pt x="3855" y="7858"/>
                    <a:pt x="3018" y="7454"/>
                    <a:pt x="2368" y="6804"/>
                  </a:cubicBezTo>
                  <a:cubicBezTo>
                    <a:pt x="1" y="4437"/>
                    <a:pt x="1430" y="381"/>
                    <a:pt x="4765" y="20"/>
                  </a:cubicBezTo>
                  <a:cubicBezTo>
                    <a:pt x="4631" y="7"/>
                    <a:pt x="4498" y="0"/>
                    <a:pt x="4367" y="0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006;p85"/>
            <p:cNvSpPr/>
            <p:nvPr/>
          </p:nvSpPr>
          <p:spPr>
            <a:xfrm>
              <a:off x="4417091" y="2048212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083" y="1"/>
                  </a:moveTo>
                  <a:cubicBezTo>
                    <a:pt x="492" y="1"/>
                    <a:pt x="1" y="492"/>
                    <a:pt x="1" y="1084"/>
                  </a:cubicBezTo>
                  <a:cubicBezTo>
                    <a:pt x="1" y="1690"/>
                    <a:pt x="492" y="2181"/>
                    <a:pt x="1083" y="2181"/>
                  </a:cubicBezTo>
                  <a:cubicBezTo>
                    <a:pt x="1690" y="2181"/>
                    <a:pt x="2181" y="1690"/>
                    <a:pt x="2181" y="1084"/>
                  </a:cubicBezTo>
                  <a:cubicBezTo>
                    <a:pt x="2181" y="492"/>
                    <a:pt x="1690" y="1"/>
                    <a:pt x="1083" y="1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007;p85"/>
            <p:cNvSpPr/>
            <p:nvPr/>
          </p:nvSpPr>
          <p:spPr>
            <a:xfrm>
              <a:off x="4417851" y="2048369"/>
              <a:ext cx="39008" cy="56834"/>
            </a:xfrm>
            <a:custGeom>
              <a:avLst/>
              <a:gdLst/>
              <a:ahLst/>
              <a:cxnLst/>
              <a:rect l="l" t="t" r="r" b="b"/>
              <a:pathLst>
                <a:path w="1488" h="2168" extrusionOk="0">
                  <a:moveTo>
                    <a:pt x="1080" y="1"/>
                  </a:moveTo>
                  <a:cubicBezTo>
                    <a:pt x="510" y="1"/>
                    <a:pt x="1" y="459"/>
                    <a:pt x="1" y="1078"/>
                  </a:cubicBezTo>
                  <a:cubicBezTo>
                    <a:pt x="1" y="1699"/>
                    <a:pt x="514" y="2167"/>
                    <a:pt x="1086" y="2167"/>
                  </a:cubicBezTo>
                  <a:cubicBezTo>
                    <a:pt x="1219" y="2167"/>
                    <a:pt x="1354" y="2142"/>
                    <a:pt x="1488" y="2088"/>
                  </a:cubicBezTo>
                  <a:cubicBezTo>
                    <a:pt x="1083" y="1915"/>
                    <a:pt x="823" y="1525"/>
                    <a:pt x="838" y="1078"/>
                  </a:cubicBezTo>
                  <a:cubicBezTo>
                    <a:pt x="823" y="644"/>
                    <a:pt x="1083" y="255"/>
                    <a:pt x="1488" y="81"/>
                  </a:cubicBezTo>
                  <a:cubicBezTo>
                    <a:pt x="1352" y="26"/>
                    <a:pt x="1214" y="1"/>
                    <a:pt x="10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008;p85"/>
            <p:cNvSpPr/>
            <p:nvPr/>
          </p:nvSpPr>
          <p:spPr>
            <a:xfrm>
              <a:off x="4398557" y="2105361"/>
              <a:ext cx="93876" cy="59823"/>
            </a:xfrm>
            <a:custGeom>
              <a:avLst/>
              <a:gdLst/>
              <a:ahLst/>
              <a:cxnLst/>
              <a:rect l="l" t="t" r="r" b="b"/>
              <a:pathLst>
                <a:path w="3581" h="2282" extrusionOk="0">
                  <a:moveTo>
                    <a:pt x="1170" y="1"/>
                  </a:moveTo>
                  <a:cubicBezTo>
                    <a:pt x="535" y="1"/>
                    <a:pt x="15" y="520"/>
                    <a:pt x="0" y="1170"/>
                  </a:cubicBezTo>
                  <a:lnTo>
                    <a:pt x="0" y="2079"/>
                  </a:lnTo>
                  <a:cubicBezTo>
                    <a:pt x="0" y="2195"/>
                    <a:pt x="101" y="2281"/>
                    <a:pt x="203" y="2281"/>
                  </a:cubicBezTo>
                  <a:lnTo>
                    <a:pt x="3378" y="2281"/>
                  </a:lnTo>
                  <a:cubicBezTo>
                    <a:pt x="3494" y="2281"/>
                    <a:pt x="3580" y="2195"/>
                    <a:pt x="3580" y="2079"/>
                  </a:cubicBezTo>
                  <a:lnTo>
                    <a:pt x="3580" y="1170"/>
                  </a:lnTo>
                  <a:cubicBezTo>
                    <a:pt x="3580" y="520"/>
                    <a:pt x="3061" y="1"/>
                    <a:pt x="2411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009;p85"/>
            <p:cNvSpPr/>
            <p:nvPr/>
          </p:nvSpPr>
          <p:spPr>
            <a:xfrm>
              <a:off x="4398924" y="2105361"/>
              <a:ext cx="53007" cy="59823"/>
            </a:xfrm>
            <a:custGeom>
              <a:avLst/>
              <a:gdLst/>
              <a:ahLst/>
              <a:cxnLst/>
              <a:rect l="l" t="t" r="r" b="b"/>
              <a:pathLst>
                <a:path w="2022" h="2282" extrusionOk="0">
                  <a:moveTo>
                    <a:pt x="1170" y="1"/>
                  </a:moveTo>
                  <a:cubicBezTo>
                    <a:pt x="521" y="1"/>
                    <a:pt x="1" y="520"/>
                    <a:pt x="1" y="1170"/>
                  </a:cubicBezTo>
                  <a:lnTo>
                    <a:pt x="1" y="2079"/>
                  </a:lnTo>
                  <a:cubicBezTo>
                    <a:pt x="1" y="2195"/>
                    <a:pt x="87" y="2281"/>
                    <a:pt x="189" y="2281"/>
                  </a:cubicBezTo>
                  <a:lnTo>
                    <a:pt x="1055" y="2281"/>
                  </a:lnTo>
                  <a:cubicBezTo>
                    <a:pt x="939" y="2281"/>
                    <a:pt x="853" y="2195"/>
                    <a:pt x="853" y="2079"/>
                  </a:cubicBezTo>
                  <a:lnTo>
                    <a:pt x="853" y="1170"/>
                  </a:lnTo>
                  <a:cubicBezTo>
                    <a:pt x="853" y="520"/>
                    <a:pt x="1372" y="1"/>
                    <a:pt x="202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010;p85"/>
            <p:cNvSpPr/>
            <p:nvPr/>
          </p:nvSpPr>
          <p:spPr>
            <a:xfrm>
              <a:off x="4416331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2" y="0"/>
                  </a:moveTo>
                  <a:cubicBezTo>
                    <a:pt x="116" y="0"/>
                    <a:pt x="1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3" y="80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011;p85"/>
            <p:cNvSpPr/>
            <p:nvPr/>
          </p:nvSpPr>
          <p:spPr>
            <a:xfrm>
              <a:off x="4462889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1" y="0"/>
                  </a:moveTo>
                  <a:cubicBezTo>
                    <a:pt x="116" y="0"/>
                    <a:pt x="0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2" y="80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012;p85"/>
            <p:cNvSpPr/>
            <p:nvPr/>
          </p:nvSpPr>
          <p:spPr>
            <a:xfrm>
              <a:off x="4201394" y="2221441"/>
              <a:ext cx="135872" cy="132674"/>
            </a:xfrm>
            <a:custGeom>
              <a:avLst/>
              <a:gdLst/>
              <a:ahLst/>
              <a:cxnLst/>
              <a:rect l="l" t="t" r="r" b="b"/>
              <a:pathLst>
                <a:path w="5183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36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4966" y="1404"/>
                  </a:lnTo>
                  <a:cubicBezTo>
                    <a:pt x="5183" y="1188"/>
                    <a:pt x="5183" y="827"/>
                    <a:pt x="4966" y="611"/>
                  </a:cubicBez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013;p85"/>
            <p:cNvSpPr/>
            <p:nvPr/>
          </p:nvSpPr>
          <p:spPr>
            <a:xfrm>
              <a:off x="4201394" y="2221441"/>
              <a:ext cx="118859" cy="132674"/>
            </a:xfrm>
            <a:custGeom>
              <a:avLst/>
              <a:gdLst/>
              <a:ahLst/>
              <a:cxnLst/>
              <a:rect l="l" t="t" r="r" b="b"/>
              <a:pathLst>
                <a:path w="4534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50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1502" y="4869"/>
                  </a:lnTo>
                  <a:lnTo>
                    <a:pt x="1083" y="4450"/>
                  </a:lnTo>
                  <a:cubicBezTo>
                    <a:pt x="867" y="4219"/>
                    <a:pt x="867" y="3858"/>
                    <a:pt x="1083" y="3642"/>
                  </a:cubicBezTo>
                  <a:lnTo>
                    <a:pt x="4533" y="192"/>
                  </a:ln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014;p85"/>
            <p:cNvSpPr/>
            <p:nvPr/>
          </p:nvSpPr>
          <p:spPr>
            <a:xfrm>
              <a:off x="4287668" y="2221441"/>
              <a:ext cx="49599" cy="47816"/>
            </a:xfrm>
            <a:custGeom>
              <a:avLst/>
              <a:gdLst/>
              <a:ahLst/>
              <a:cxnLst/>
              <a:rect l="l" t="t" r="r" b="b"/>
              <a:pathLst>
                <a:path w="1892" h="1824" extrusionOk="0">
                  <a:moveTo>
                    <a:pt x="816" y="1"/>
                  </a:moveTo>
                  <a:cubicBezTo>
                    <a:pt x="672" y="1"/>
                    <a:pt x="528" y="55"/>
                    <a:pt x="419" y="163"/>
                  </a:cubicBezTo>
                  <a:lnTo>
                    <a:pt x="1" y="582"/>
                  </a:lnTo>
                  <a:lnTo>
                    <a:pt x="1257" y="1823"/>
                  </a:lnTo>
                  <a:lnTo>
                    <a:pt x="1675" y="1404"/>
                  </a:lnTo>
                  <a:cubicBezTo>
                    <a:pt x="1892" y="1188"/>
                    <a:pt x="1892" y="827"/>
                    <a:pt x="1675" y="611"/>
                  </a:cubicBezTo>
                  <a:lnTo>
                    <a:pt x="1213" y="163"/>
                  </a:lnTo>
                  <a:cubicBezTo>
                    <a:pt x="1105" y="55"/>
                    <a:pt x="961" y="1"/>
                    <a:pt x="816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015;p85"/>
            <p:cNvSpPr/>
            <p:nvPr/>
          </p:nvSpPr>
          <p:spPr>
            <a:xfrm>
              <a:off x="4287668" y="2221545"/>
              <a:ext cx="32585" cy="26136"/>
            </a:xfrm>
            <a:custGeom>
              <a:avLst/>
              <a:gdLst/>
              <a:ahLst/>
              <a:cxnLst/>
              <a:rect l="l" t="t" r="r" b="b"/>
              <a:pathLst>
                <a:path w="1243" h="997" extrusionOk="0">
                  <a:moveTo>
                    <a:pt x="708" y="0"/>
                  </a:moveTo>
                  <a:cubicBezTo>
                    <a:pt x="593" y="15"/>
                    <a:pt x="492" y="72"/>
                    <a:pt x="405" y="159"/>
                  </a:cubicBezTo>
                  <a:lnTo>
                    <a:pt x="102" y="462"/>
                  </a:lnTo>
                  <a:lnTo>
                    <a:pt x="1" y="578"/>
                  </a:lnTo>
                  <a:lnTo>
                    <a:pt x="434" y="996"/>
                  </a:lnTo>
                  <a:lnTo>
                    <a:pt x="1242" y="188"/>
                  </a:lnTo>
                  <a:lnTo>
                    <a:pt x="1213" y="159"/>
                  </a:lnTo>
                  <a:lnTo>
                    <a:pt x="1185" y="116"/>
                  </a:lnTo>
                  <a:lnTo>
                    <a:pt x="1170" y="101"/>
                  </a:lnTo>
                  <a:lnTo>
                    <a:pt x="1112" y="87"/>
                  </a:lnTo>
                  <a:cubicBezTo>
                    <a:pt x="1011" y="29"/>
                    <a:pt x="910" y="0"/>
                    <a:pt x="809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5016;p85"/>
          <p:cNvGrpSpPr/>
          <p:nvPr/>
        </p:nvGrpSpPr>
        <p:grpSpPr>
          <a:xfrm>
            <a:off x="4671204" y="1637712"/>
            <a:ext cx="422743" cy="377784"/>
            <a:chOff x="4659658" y="1500266"/>
            <a:chExt cx="422743" cy="377784"/>
          </a:xfrm>
        </p:grpSpPr>
        <p:sp>
          <p:nvSpPr>
            <p:cNvPr id="140" name="Google Shape;15017;p85"/>
            <p:cNvSpPr/>
            <p:nvPr/>
          </p:nvSpPr>
          <p:spPr>
            <a:xfrm>
              <a:off x="4786067" y="1537727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42" y="0"/>
                  </a:moveTo>
                  <a:cubicBezTo>
                    <a:pt x="1097" y="0"/>
                    <a:pt x="0" y="1092"/>
                    <a:pt x="0" y="2440"/>
                  </a:cubicBezTo>
                  <a:cubicBezTo>
                    <a:pt x="0" y="3797"/>
                    <a:pt x="1097" y="4909"/>
                    <a:pt x="2454" y="4909"/>
                  </a:cubicBezTo>
                  <a:cubicBezTo>
                    <a:pt x="3811" y="4909"/>
                    <a:pt x="4908" y="3811"/>
                    <a:pt x="4908" y="2455"/>
                  </a:cubicBezTo>
                  <a:cubicBezTo>
                    <a:pt x="4923" y="1098"/>
                    <a:pt x="3826" y="1"/>
                    <a:pt x="2469" y="1"/>
                  </a:cubicBezTo>
                  <a:cubicBezTo>
                    <a:pt x="2460" y="0"/>
                    <a:pt x="2451" y="0"/>
                    <a:pt x="244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018;p85"/>
            <p:cNvSpPr/>
            <p:nvPr/>
          </p:nvSpPr>
          <p:spPr>
            <a:xfrm>
              <a:off x="4783419" y="1537544"/>
              <a:ext cx="75316" cy="128873"/>
            </a:xfrm>
            <a:custGeom>
              <a:avLst/>
              <a:gdLst/>
              <a:ahLst/>
              <a:cxnLst/>
              <a:rect l="l" t="t" r="r" b="b"/>
              <a:pathLst>
                <a:path w="2873" h="4916" extrusionOk="0">
                  <a:moveTo>
                    <a:pt x="2543" y="0"/>
                  </a:moveTo>
                  <a:cubicBezTo>
                    <a:pt x="1266" y="0"/>
                    <a:pt x="181" y="985"/>
                    <a:pt x="101" y="2288"/>
                  </a:cubicBezTo>
                  <a:cubicBezTo>
                    <a:pt x="0" y="3717"/>
                    <a:pt x="1126" y="4916"/>
                    <a:pt x="2541" y="4916"/>
                  </a:cubicBezTo>
                  <a:cubicBezTo>
                    <a:pt x="2642" y="4916"/>
                    <a:pt x="2757" y="4916"/>
                    <a:pt x="2859" y="4901"/>
                  </a:cubicBezTo>
                  <a:cubicBezTo>
                    <a:pt x="1632" y="4728"/>
                    <a:pt x="722" y="3689"/>
                    <a:pt x="722" y="2462"/>
                  </a:cubicBezTo>
                  <a:cubicBezTo>
                    <a:pt x="737" y="1220"/>
                    <a:pt x="1646" y="181"/>
                    <a:pt x="2873" y="22"/>
                  </a:cubicBezTo>
                  <a:cubicBezTo>
                    <a:pt x="2762" y="7"/>
                    <a:pt x="2651" y="0"/>
                    <a:pt x="254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019;p85"/>
            <p:cNvSpPr/>
            <p:nvPr/>
          </p:nvSpPr>
          <p:spPr>
            <a:xfrm>
              <a:off x="4806489" y="1558175"/>
              <a:ext cx="87820" cy="87820"/>
            </a:xfrm>
            <a:custGeom>
              <a:avLst/>
              <a:gdLst/>
              <a:ahLst/>
              <a:cxnLst/>
              <a:rect l="l" t="t" r="r" b="b"/>
              <a:pathLst>
                <a:path w="3350" h="3350" extrusionOk="0">
                  <a:moveTo>
                    <a:pt x="1690" y="0"/>
                  </a:moveTo>
                  <a:cubicBezTo>
                    <a:pt x="766" y="0"/>
                    <a:pt x="15" y="751"/>
                    <a:pt x="15" y="1660"/>
                  </a:cubicBezTo>
                  <a:cubicBezTo>
                    <a:pt x="1" y="2584"/>
                    <a:pt x="752" y="3335"/>
                    <a:pt x="1675" y="3349"/>
                  </a:cubicBezTo>
                  <a:cubicBezTo>
                    <a:pt x="2599" y="3349"/>
                    <a:pt x="3350" y="2598"/>
                    <a:pt x="3350" y="1675"/>
                  </a:cubicBezTo>
                  <a:cubicBezTo>
                    <a:pt x="3350" y="751"/>
                    <a:pt x="2614" y="0"/>
                    <a:pt x="169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020;p85"/>
            <p:cNvSpPr/>
            <p:nvPr/>
          </p:nvSpPr>
          <p:spPr>
            <a:xfrm>
              <a:off x="4806489" y="1558096"/>
              <a:ext cx="52246" cy="87951"/>
            </a:xfrm>
            <a:custGeom>
              <a:avLst/>
              <a:gdLst/>
              <a:ahLst/>
              <a:cxnLst/>
              <a:rect l="l" t="t" r="r" b="b"/>
              <a:pathLst>
                <a:path w="1993" h="3355" extrusionOk="0">
                  <a:moveTo>
                    <a:pt x="1671" y="0"/>
                  </a:moveTo>
                  <a:cubicBezTo>
                    <a:pt x="775" y="0"/>
                    <a:pt x="1" y="735"/>
                    <a:pt x="1" y="1678"/>
                  </a:cubicBezTo>
                  <a:cubicBezTo>
                    <a:pt x="1" y="2620"/>
                    <a:pt x="775" y="3355"/>
                    <a:pt x="1671" y="3355"/>
                  </a:cubicBezTo>
                  <a:cubicBezTo>
                    <a:pt x="1777" y="3355"/>
                    <a:pt x="1885" y="3345"/>
                    <a:pt x="1993" y="3323"/>
                  </a:cubicBezTo>
                  <a:cubicBezTo>
                    <a:pt x="1213" y="3164"/>
                    <a:pt x="650" y="2471"/>
                    <a:pt x="650" y="1678"/>
                  </a:cubicBezTo>
                  <a:cubicBezTo>
                    <a:pt x="650" y="869"/>
                    <a:pt x="1213" y="191"/>
                    <a:pt x="1993" y="32"/>
                  </a:cubicBezTo>
                  <a:cubicBezTo>
                    <a:pt x="1885" y="11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021;p85"/>
            <p:cNvSpPr/>
            <p:nvPr/>
          </p:nvSpPr>
          <p:spPr>
            <a:xfrm>
              <a:off x="4832599" y="1572541"/>
              <a:ext cx="34473" cy="60190"/>
            </a:xfrm>
            <a:custGeom>
              <a:avLst/>
              <a:gdLst/>
              <a:ahLst/>
              <a:cxnLst/>
              <a:rect l="l" t="t" r="r" b="b"/>
              <a:pathLst>
                <a:path w="1315" h="2296" extrusionOk="0">
                  <a:moveTo>
                    <a:pt x="622" y="463"/>
                  </a:moveTo>
                  <a:lnTo>
                    <a:pt x="622" y="881"/>
                  </a:lnTo>
                  <a:cubicBezTo>
                    <a:pt x="448" y="809"/>
                    <a:pt x="405" y="751"/>
                    <a:pt x="405" y="665"/>
                  </a:cubicBezTo>
                  <a:cubicBezTo>
                    <a:pt x="405" y="535"/>
                    <a:pt x="506" y="477"/>
                    <a:pt x="622" y="463"/>
                  </a:cubicBezTo>
                  <a:close/>
                  <a:moveTo>
                    <a:pt x="766" y="1329"/>
                  </a:moveTo>
                  <a:cubicBezTo>
                    <a:pt x="935" y="1399"/>
                    <a:pt x="980" y="1483"/>
                    <a:pt x="982" y="1581"/>
                  </a:cubicBezTo>
                  <a:lnTo>
                    <a:pt x="982" y="1581"/>
                  </a:lnTo>
                  <a:cubicBezTo>
                    <a:pt x="979" y="1708"/>
                    <a:pt x="894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1"/>
                  </a:moveTo>
                  <a:cubicBezTo>
                    <a:pt x="651" y="1"/>
                    <a:pt x="607" y="29"/>
                    <a:pt x="607" y="73"/>
                  </a:cubicBezTo>
                  <a:lnTo>
                    <a:pt x="607" y="145"/>
                  </a:lnTo>
                  <a:cubicBezTo>
                    <a:pt x="275" y="188"/>
                    <a:pt x="59" y="333"/>
                    <a:pt x="59" y="693"/>
                  </a:cubicBezTo>
                  <a:cubicBezTo>
                    <a:pt x="59" y="1040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1"/>
                    <a:pt x="333" y="1718"/>
                    <a:pt x="246" y="1632"/>
                  </a:cubicBezTo>
                  <a:cubicBezTo>
                    <a:pt x="219" y="1616"/>
                    <a:pt x="190" y="1607"/>
                    <a:pt x="163" y="1607"/>
                  </a:cubicBezTo>
                  <a:cubicBezTo>
                    <a:pt x="117" y="1607"/>
                    <a:pt x="77" y="1630"/>
                    <a:pt x="59" y="1675"/>
                  </a:cubicBezTo>
                  <a:cubicBezTo>
                    <a:pt x="1" y="1733"/>
                    <a:pt x="1" y="1848"/>
                    <a:pt x="59" y="1920"/>
                  </a:cubicBezTo>
                  <a:cubicBezTo>
                    <a:pt x="193" y="2054"/>
                    <a:pt x="364" y="2139"/>
                    <a:pt x="561" y="2139"/>
                  </a:cubicBezTo>
                  <a:cubicBezTo>
                    <a:pt x="576" y="2139"/>
                    <a:pt x="592" y="2138"/>
                    <a:pt x="607" y="2137"/>
                  </a:cubicBezTo>
                  <a:lnTo>
                    <a:pt x="607" y="2137"/>
                  </a:lnTo>
                  <a:lnTo>
                    <a:pt x="593" y="2151"/>
                  </a:lnTo>
                  <a:lnTo>
                    <a:pt x="593" y="2224"/>
                  </a:lnTo>
                  <a:cubicBezTo>
                    <a:pt x="593" y="2267"/>
                    <a:pt x="636" y="2296"/>
                    <a:pt x="679" y="2296"/>
                  </a:cubicBezTo>
                  <a:cubicBezTo>
                    <a:pt x="723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84" y="2123"/>
                    <a:pt x="1315" y="1848"/>
                    <a:pt x="1315" y="1545"/>
                  </a:cubicBezTo>
                  <a:cubicBezTo>
                    <a:pt x="1315" y="1213"/>
                    <a:pt x="1098" y="1069"/>
                    <a:pt x="780" y="953"/>
                  </a:cubicBezTo>
                  <a:lnTo>
                    <a:pt x="780" y="448"/>
                  </a:lnTo>
                  <a:cubicBezTo>
                    <a:pt x="881" y="463"/>
                    <a:pt x="968" y="491"/>
                    <a:pt x="1055" y="549"/>
                  </a:cubicBezTo>
                  <a:cubicBezTo>
                    <a:pt x="1073" y="558"/>
                    <a:pt x="1094" y="563"/>
                    <a:pt x="1115" y="563"/>
                  </a:cubicBezTo>
                  <a:cubicBezTo>
                    <a:pt x="1162" y="563"/>
                    <a:pt x="1208" y="541"/>
                    <a:pt x="1228" y="491"/>
                  </a:cubicBezTo>
                  <a:cubicBezTo>
                    <a:pt x="1286" y="419"/>
                    <a:pt x="1286" y="318"/>
                    <a:pt x="1214" y="260"/>
                  </a:cubicBezTo>
                  <a:cubicBezTo>
                    <a:pt x="1098" y="174"/>
                    <a:pt x="939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37" y="1"/>
                    <a:pt x="6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022;p85"/>
            <p:cNvSpPr/>
            <p:nvPr/>
          </p:nvSpPr>
          <p:spPr>
            <a:xfrm>
              <a:off x="4885973" y="1500266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69" y="0"/>
                  </a:moveTo>
                  <a:cubicBezTo>
                    <a:pt x="1112" y="0"/>
                    <a:pt x="15" y="1098"/>
                    <a:pt x="0" y="2454"/>
                  </a:cubicBezTo>
                  <a:cubicBezTo>
                    <a:pt x="0" y="3811"/>
                    <a:pt x="1097" y="4908"/>
                    <a:pt x="2454" y="4908"/>
                  </a:cubicBezTo>
                  <a:cubicBezTo>
                    <a:pt x="2463" y="4909"/>
                    <a:pt x="2472" y="4909"/>
                    <a:pt x="2481" y="4909"/>
                  </a:cubicBezTo>
                  <a:cubicBezTo>
                    <a:pt x="3826" y="4909"/>
                    <a:pt x="4908" y="3817"/>
                    <a:pt x="4923" y="2469"/>
                  </a:cubicBezTo>
                  <a:cubicBezTo>
                    <a:pt x="4923" y="1112"/>
                    <a:pt x="3826" y="0"/>
                    <a:pt x="2469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023;p85"/>
            <p:cNvSpPr/>
            <p:nvPr/>
          </p:nvSpPr>
          <p:spPr>
            <a:xfrm>
              <a:off x="4883325" y="1500449"/>
              <a:ext cx="75316" cy="128506"/>
            </a:xfrm>
            <a:custGeom>
              <a:avLst/>
              <a:gdLst/>
              <a:ahLst/>
              <a:cxnLst/>
              <a:rect l="l" t="t" r="r" b="b"/>
              <a:pathLst>
                <a:path w="2873" h="4902" extrusionOk="0">
                  <a:moveTo>
                    <a:pt x="2545" y="0"/>
                  </a:moveTo>
                  <a:cubicBezTo>
                    <a:pt x="1278" y="0"/>
                    <a:pt x="181" y="985"/>
                    <a:pt x="101" y="2289"/>
                  </a:cubicBezTo>
                  <a:cubicBezTo>
                    <a:pt x="0" y="3703"/>
                    <a:pt x="1126" y="4901"/>
                    <a:pt x="2541" y="4901"/>
                  </a:cubicBezTo>
                  <a:cubicBezTo>
                    <a:pt x="2642" y="4901"/>
                    <a:pt x="2757" y="4901"/>
                    <a:pt x="2858" y="4887"/>
                  </a:cubicBezTo>
                  <a:cubicBezTo>
                    <a:pt x="1631" y="4728"/>
                    <a:pt x="722" y="3674"/>
                    <a:pt x="722" y="2447"/>
                  </a:cubicBezTo>
                  <a:cubicBezTo>
                    <a:pt x="736" y="1206"/>
                    <a:pt x="1646" y="167"/>
                    <a:pt x="2873" y="22"/>
                  </a:cubicBezTo>
                  <a:cubicBezTo>
                    <a:pt x="2763" y="8"/>
                    <a:pt x="2653" y="0"/>
                    <a:pt x="254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024;p85"/>
            <p:cNvSpPr/>
            <p:nvPr/>
          </p:nvSpPr>
          <p:spPr>
            <a:xfrm>
              <a:off x="4906787" y="1521081"/>
              <a:ext cx="87427" cy="87427"/>
            </a:xfrm>
            <a:custGeom>
              <a:avLst/>
              <a:gdLst/>
              <a:ahLst/>
              <a:cxnLst/>
              <a:rect l="l" t="t" r="r" b="b"/>
              <a:pathLst>
                <a:path w="3335" h="3335" extrusionOk="0">
                  <a:moveTo>
                    <a:pt x="1649" y="0"/>
                  </a:moveTo>
                  <a:cubicBezTo>
                    <a:pt x="737" y="0"/>
                    <a:pt x="0" y="745"/>
                    <a:pt x="0" y="1660"/>
                  </a:cubicBezTo>
                  <a:cubicBezTo>
                    <a:pt x="0" y="2584"/>
                    <a:pt x="736" y="3335"/>
                    <a:pt x="1660" y="3335"/>
                  </a:cubicBezTo>
                  <a:cubicBezTo>
                    <a:pt x="2584" y="3335"/>
                    <a:pt x="3335" y="2599"/>
                    <a:pt x="3335" y="1675"/>
                  </a:cubicBezTo>
                  <a:cubicBezTo>
                    <a:pt x="3335" y="751"/>
                    <a:pt x="2599" y="0"/>
                    <a:pt x="1675" y="0"/>
                  </a:cubicBezTo>
                  <a:cubicBezTo>
                    <a:pt x="1666" y="0"/>
                    <a:pt x="1657" y="0"/>
                    <a:pt x="1649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025;p85"/>
            <p:cNvSpPr/>
            <p:nvPr/>
          </p:nvSpPr>
          <p:spPr>
            <a:xfrm>
              <a:off x="4906394" y="1521002"/>
              <a:ext cx="52246" cy="87584"/>
            </a:xfrm>
            <a:custGeom>
              <a:avLst/>
              <a:gdLst/>
              <a:ahLst/>
              <a:cxnLst/>
              <a:rect l="l" t="t" r="r" b="b"/>
              <a:pathLst>
                <a:path w="1993" h="3341" extrusionOk="0">
                  <a:moveTo>
                    <a:pt x="1667" y="0"/>
                  </a:moveTo>
                  <a:cubicBezTo>
                    <a:pt x="772" y="0"/>
                    <a:pt x="1" y="722"/>
                    <a:pt x="1" y="1663"/>
                  </a:cubicBezTo>
                  <a:cubicBezTo>
                    <a:pt x="1" y="2606"/>
                    <a:pt x="775" y="3341"/>
                    <a:pt x="1671" y="3341"/>
                  </a:cubicBezTo>
                  <a:cubicBezTo>
                    <a:pt x="1777" y="3341"/>
                    <a:pt x="1885" y="3330"/>
                    <a:pt x="1993" y="3309"/>
                  </a:cubicBezTo>
                  <a:cubicBezTo>
                    <a:pt x="1213" y="3150"/>
                    <a:pt x="650" y="2457"/>
                    <a:pt x="650" y="1663"/>
                  </a:cubicBezTo>
                  <a:cubicBezTo>
                    <a:pt x="650" y="870"/>
                    <a:pt x="1213" y="177"/>
                    <a:pt x="1993" y="32"/>
                  </a:cubicBezTo>
                  <a:cubicBezTo>
                    <a:pt x="1883" y="11"/>
                    <a:pt x="1774" y="0"/>
                    <a:pt x="166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026;p85"/>
            <p:cNvSpPr/>
            <p:nvPr/>
          </p:nvSpPr>
          <p:spPr>
            <a:xfrm>
              <a:off x="4932504" y="1535079"/>
              <a:ext cx="34840" cy="60190"/>
            </a:xfrm>
            <a:custGeom>
              <a:avLst/>
              <a:gdLst/>
              <a:ahLst/>
              <a:cxnLst/>
              <a:rect l="l" t="t" r="r" b="b"/>
              <a:pathLst>
                <a:path w="1329" h="2296" extrusionOk="0">
                  <a:moveTo>
                    <a:pt x="636" y="462"/>
                  </a:moveTo>
                  <a:lnTo>
                    <a:pt x="636" y="881"/>
                  </a:lnTo>
                  <a:cubicBezTo>
                    <a:pt x="448" y="809"/>
                    <a:pt x="405" y="766"/>
                    <a:pt x="405" y="665"/>
                  </a:cubicBezTo>
                  <a:cubicBezTo>
                    <a:pt x="405" y="535"/>
                    <a:pt x="506" y="477"/>
                    <a:pt x="636" y="462"/>
                  </a:cubicBezTo>
                  <a:close/>
                  <a:moveTo>
                    <a:pt x="766" y="1329"/>
                  </a:moveTo>
                  <a:cubicBezTo>
                    <a:pt x="954" y="1401"/>
                    <a:pt x="982" y="1487"/>
                    <a:pt x="982" y="1588"/>
                  </a:cubicBezTo>
                  <a:cubicBezTo>
                    <a:pt x="982" y="1704"/>
                    <a:pt x="896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0"/>
                  </a:moveTo>
                  <a:cubicBezTo>
                    <a:pt x="650" y="0"/>
                    <a:pt x="607" y="29"/>
                    <a:pt x="607" y="73"/>
                  </a:cubicBezTo>
                  <a:lnTo>
                    <a:pt x="607" y="159"/>
                  </a:lnTo>
                  <a:cubicBezTo>
                    <a:pt x="275" y="188"/>
                    <a:pt x="59" y="347"/>
                    <a:pt x="59" y="693"/>
                  </a:cubicBezTo>
                  <a:cubicBezTo>
                    <a:pt x="59" y="1054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0"/>
                    <a:pt x="333" y="1733"/>
                    <a:pt x="246" y="1632"/>
                  </a:cubicBezTo>
                  <a:cubicBezTo>
                    <a:pt x="219" y="1615"/>
                    <a:pt x="192" y="1607"/>
                    <a:pt x="167" y="1607"/>
                  </a:cubicBezTo>
                  <a:cubicBezTo>
                    <a:pt x="124" y="1607"/>
                    <a:pt x="86" y="1630"/>
                    <a:pt x="59" y="1675"/>
                  </a:cubicBezTo>
                  <a:cubicBezTo>
                    <a:pt x="1" y="1747"/>
                    <a:pt x="1" y="1848"/>
                    <a:pt x="59" y="1920"/>
                  </a:cubicBezTo>
                  <a:cubicBezTo>
                    <a:pt x="203" y="2065"/>
                    <a:pt x="391" y="2151"/>
                    <a:pt x="607" y="2151"/>
                  </a:cubicBezTo>
                  <a:lnTo>
                    <a:pt x="593" y="2224"/>
                  </a:lnTo>
                  <a:cubicBezTo>
                    <a:pt x="593" y="2267"/>
                    <a:pt x="650" y="2296"/>
                    <a:pt x="694" y="2296"/>
                  </a:cubicBezTo>
                  <a:cubicBezTo>
                    <a:pt x="737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98" y="2122"/>
                    <a:pt x="1329" y="1863"/>
                    <a:pt x="1315" y="1545"/>
                  </a:cubicBezTo>
                  <a:cubicBezTo>
                    <a:pt x="1315" y="1199"/>
                    <a:pt x="1084" y="1054"/>
                    <a:pt x="795" y="953"/>
                  </a:cubicBezTo>
                  <a:lnTo>
                    <a:pt x="795" y="448"/>
                  </a:lnTo>
                  <a:cubicBezTo>
                    <a:pt x="982" y="477"/>
                    <a:pt x="1040" y="563"/>
                    <a:pt x="1127" y="563"/>
                  </a:cubicBezTo>
                  <a:cubicBezTo>
                    <a:pt x="1199" y="563"/>
                    <a:pt x="1242" y="491"/>
                    <a:pt x="1257" y="419"/>
                  </a:cubicBezTo>
                  <a:cubicBezTo>
                    <a:pt x="1300" y="304"/>
                    <a:pt x="1228" y="246"/>
                    <a:pt x="1098" y="203"/>
                  </a:cubicBezTo>
                  <a:cubicBezTo>
                    <a:pt x="997" y="159"/>
                    <a:pt x="896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52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27;p85"/>
            <p:cNvSpPr/>
            <p:nvPr/>
          </p:nvSpPr>
          <p:spPr>
            <a:xfrm>
              <a:off x="4659658" y="1714836"/>
              <a:ext cx="144969" cy="163215"/>
            </a:xfrm>
            <a:custGeom>
              <a:avLst/>
              <a:gdLst/>
              <a:ahLst/>
              <a:cxnLst/>
              <a:rect l="l" t="t" r="r" b="b"/>
              <a:pathLst>
                <a:path w="5530" h="6226" extrusionOk="0">
                  <a:moveTo>
                    <a:pt x="3682" y="0"/>
                  </a:moveTo>
                  <a:lnTo>
                    <a:pt x="275" y="1285"/>
                  </a:lnTo>
                  <a:cubicBezTo>
                    <a:pt x="88" y="1343"/>
                    <a:pt x="1" y="1530"/>
                    <a:pt x="73" y="1718"/>
                  </a:cubicBezTo>
                  <a:lnTo>
                    <a:pt x="1675" y="6005"/>
                  </a:lnTo>
                  <a:cubicBezTo>
                    <a:pt x="1721" y="6142"/>
                    <a:pt x="1857" y="6225"/>
                    <a:pt x="1998" y="6225"/>
                  </a:cubicBezTo>
                  <a:cubicBezTo>
                    <a:pt x="2035" y="6225"/>
                    <a:pt x="2072" y="6220"/>
                    <a:pt x="2108" y="6207"/>
                  </a:cubicBezTo>
                  <a:lnTo>
                    <a:pt x="5530" y="4923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028;p85"/>
            <p:cNvSpPr/>
            <p:nvPr/>
          </p:nvSpPr>
          <p:spPr>
            <a:xfrm>
              <a:off x="4699400" y="1824939"/>
              <a:ext cx="105227" cy="52928"/>
            </a:xfrm>
            <a:custGeom>
              <a:avLst/>
              <a:gdLst/>
              <a:ahLst/>
              <a:cxnLst/>
              <a:rect l="l" t="t" r="r" b="b"/>
              <a:pathLst>
                <a:path w="4014" h="2019" extrusionOk="0">
                  <a:moveTo>
                    <a:pt x="3739" y="1"/>
                  </a:moveTo>
                  <a:lnTo>
                    <a:pt x="3682" y="30"/>
                  </a:lnTo>
                  <a:lnTo>
                    <a:pt x="1" y="1401"/>
                  </a:lnTo>
                  <a:lnTo>
                    <a:pt x="159" y="1805"/>
                  </a:lnTo>
                  <a:cubicBezTo>
                    <a:pt x="203" y="1937"/>
                    <a:pt x="330" y="2019"/>
                    <a:pt x="465" y="2019"/>
                  </a:cubicBezTo>
                  <a:cubicBezTo>
                    <a:pt x="508" y="2019"/>
                    <a:pt x="551" y="2010"/>
                    <a:pt x="592" y="1993"/>
                  </a:cubicBezTo>
                  <a:lnTo>
                    <a:pt x="4014" y="723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029;p85"/>
            <p:cNvSpPr/>
            <p:nvPr/>
          </p:nvSpPr>
          <p:spPr>
            <a:xfrm>
              <a:off x="4800066" y="1641276"/>
              <a:ext cx="282336" cy="173858"/>
            </a:xfrm>
            <a:custGeom>
              <a:avLst/>
              <a:gdLst/>
              <a:ahLst/>
              <a:cxnLst/>
              <a:rect l="l" t="t" r="r" b="b"/>
              <a:pathLst>
                <a:path w="10770" h="6632" extrusionOk="0">
                  <a:moveTo>
                    <a:pt x="9581" y="1"/>
                  </a:moveTo>
                  <a:cubicBezTo>
                    <a:pt x="9150" y="1"/>
                    <a:pt x="8803" y="341"/>
                    <a:pt x="8763" y="381"/>
                  </a:cubicBezTo>
                  <a:lnTo>
                    <a:pt x="5933" y="2720"/>
                  </a:lnTo>
                  <a:cubicBezTo>
                    <a:pt x="5905" y="2267"/>
                    <a:pt x="5530" y="1911"/>
                    <a:pt x="5066" y="1911"/>
                  </a:cubicBezTo>
                  <a:cubicBezTo>
                    <a:pt x="5057" y="1911"/>
                    <a:pt x="5048" y="1911"/>
                    <a:pt x="5038" y="1911"/>
                  </a:cubicBezTo>
                  <a:cubicBezTo>
                    <a:pt x="4300" y="1911"/>
                    <a:pt x="3764" y="1907"/>
                    <a:pt x="3361" y="1907"/>
                  </a:cubicBezTo>
                  <a:cubicBezTo>
                    <a:pt x="2487" y="1907"/>
                    <a:pt x="2233" y="1927"/>
                    <a:pt x="1877" y="2056"/>
                  </a:cubicBezTo>
                  <a:lnTo>
                    <a:pt x="0" y="2835"/>
                  </a:lnTo>
                  <a:lnTo>
                    <a:pt x="1430" y="6632"/>
                  </a:lnTo>
                  <a:cubicBezTo>
                    <a:pt x="2518" y="6184"/>
                    <a:pt x="2486" y="6114"/>
                    <a:pt x="3497" y="6114"/>
                  </a:cubicBezTo>
                  <a:cubicBezTo>
                    <a:pt x="3854" y="6114"/>
                    <a:pt x="4341" y="6123"/>
                    <a:pt x="5053" y="6126"/>
                  </a:cubicBezTo>
                  <a:cubicBezTo>
                    <a:pt x="5659" y="6098"/>
                    <a:pt x="6237" y="5838"/>
                    <a:pt x="6641" y="5376"/>
                  </a:cubicBezTo>
                  <a:lnTo>
                    <a:pt x="10120" y="1651"/>
                  </a:lnTo>
                  <a:cubicBezTo>
                    <a:pt x="10235" y="1536"/>
                    <a:pt x="10769" y="843"/>
                    <a:pt x="10177" y="251"/>
                  </a:cubicBezTo>
                  <a:cubicBezTo>
                    <a:pt x="9975" y="66"/>
                    <a:pt x="9770" y="1"/>
                    <a:pt x="958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030;p85"/>
            <p:cNvSpPr/>
            <p:nvPr/>
          </p:nvSpPr>
          <p:spPr>
            <a:xfrm>
              <a:off x="4800066" y="1707260"/>
              <a:ext cx="57175" cy="107875"/>
            </a:xfrm>
            <a:custGeom>
              <a:avLst/>
              <a:gdLst/>
              <a:ahLst/>
              <a:cxnLst/>
              <a:rect l="l" t="t" r="r" b="b"/>
              <a:pathLst>
                <a:path w="2181" h="4115" extrusionOk="0">
                  <a:moveTo>
                    <a:pt x="751" y="1"/>
                  </a:moveTo>
                  <a:lnTo>
                    <a:pt x="0" y="318"/>
                  </a:lnTo>
                  <a:lnTo>
                    <a:pt x="1430" y="4115"/>
                  </a:lnTo>
                  <a:lnTo>
                    <a:pt x="2180" y="381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031;p85"/>
            <p:cNvSpPr/>
            <p:nvPr/>
          </p:nvSpPr>
          <p:spPr>
            <a:xfrm>
              <a:off x="4874228" y="1692501"/>
              <a:ext cx="81004" cy="51827"/>
            </a:xfrm>
            <a:custGeom>
              <a:avLst/>
              <a:gdLst/>
              <a:ahLst/>
              <a:cxnLst/>
              <a:rect l="l" t="t" r="r" b="b"/>
              <a:pathLst>
                <a:path w="3090" h="1977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99" y="347"/>
                    <a:pt x="2671" y="939"/>
                    <a:pt x="2455" y="1256"/>
                  </a:cubicBezTo>
                  <a:cubicBezTo>
                    <a:pt x="2323" y="1441"/>
                    <a:pt x="2144" y="1481"/>
                    <a:pt x="1670" y="1481"/>
                  </a:cubicBezTo>
                  <a:cubicBezTo>
                    <a:pt x="1364" y="1481"/>
                    <a:pt x="935" y="1464"/>
                    <a:pt x="318" y="1459"/>
                  </a:cubicBezTo>
                  <a:cubicBezTo>
                    <a:pt x="1" y="1459"/>
                    <a:pt x="1" y="1964"/>
                    <a:pt x="318" y="1964"/>
                  </a:cubicBezTo>
                  <a:cubicBezTo>
                    <a:pt x="820" y="1964"/>
                    <a:pt x="1219" y="1977"/>
                    <a:pt x="1543" y="1977"/>
                  </a:cubicBezTo>
                  <a:cubicBezTo>
                    <a:pt x="2246" y="1977"/>
                    <a:pt x="2597" y="1916"/>
                    <a:pt x="2873" y="1531"/>
                  </a:cubicBezTo>
                  <a:cubicBezTo>
                    <a:pt x="3018" y="1300"/>
                    <a:pt x="3090" y="1026"/>
                    <a:pt x="3090" y="751"/>
                  </a:cubicBezTo>
                  <a:cubicBezTo>
                    <a:pt x="3061" y="405"/>
                    <a:pt x="2845" y="116"/>
                    <a:pt x="2527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032;p85"/>
            <p:cNvSpPr/>
            <p:nvPr/>
          </p:nvSpPr>
          <p:spPr>
            <a:xfrm>
              <a:off x="4754662" y="1702200"/>
              <a:ext cx="88187" cy="142085"/>
            </a:xfrm>
            <a:custGeom>
              <a:avLst/>
              <a:gdLst/>
              <a:ahLst/>
              <a:cxnLst/>
              <a:rect l="l" t="t" r="r" b="b"/>
              <a:pathLst>
                <a:path w="3364" h="5420" extrusionOk="0">
                  <a:moveTo>
                    <a:pt x="1396" y="1"/>
                  </a:moveTo>
                  <a:cubicBezTo>
                    <a:pt x="1359" y="1"/>
                    <a:pt x="1322" y="7"/>
                    <a:pt x="1285" y="20"/>
                  </a:cubicBezTo>
                  <a:lnTo>
                    <a:pt x="0" y="497"/>
                  </a:lnTo>
                  <a:lnTo>
                    <a:pt x="1848" y="5419"/>
                  </a:lnTo>
                  <a:lnTo>
                    <a:pt x="3118" y="4943"/>
                  </a:lnTo>
                  <a:cubicBezTo>
                    <a:pt x="3277" y="4885"/>
                    <a:pt x="3364" y="4726"/>
                    <a:pt x="3306" y="4567"/>
                  </a:cubicBezTo>
                  <a:lnTo>
                    <a:pt x="1675" y="194"/>
                  </a:lnTo>
                  <a:cubicBezTo>
                    <a:pt x="1630" y="71"/>
                    <a:pt x="1518" y="1"/>
                    <a:pt x="139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033;p85"/>
            <p:cNvSpPr/>
            <p:nvPr/>
          </p:nvSpPr>
          <p:spPr>
            <a:xfrm>
              <a:off x="4795898" y="1809446"/>
              <a:ext cx="46951" cy="35207"/>
            </a:xfrm>
            <a:custGeom>
              <a:avLst/>
              <a:gdLst/>
              <a:ahLst/>
              <a:cxnLst/>
              <a:rect l="l" t="t" r="r" b="b"/>
              <a:pathLst>
                <a:path w="1791" h="1343" extrusionOk="0">
                  <a:moveTo>
                    <a:pt x="1545" y="0"/>
                  </a:moveTo>
                  <a:cubicBezTo>
                    <a:pt x="1502" y="43"/>
                    <a:pt x="1459" y="72"/>
                    <a:pt x="1401" y="87"/>
                  </a:cubicBezTo>
                  <a:lnTo>
                    <a:pt x="1" y="621"/>
                  </a:lnTo>
                  <a:lnTo>
                    <a:pt x="261" y="1343"/>
                  </a:lnTo>
                  <a:lnTo>
                    <a:pt x="1545" y="866"/>
                  </a:lnTo>
                  <a:cubicBezTo>
                    <a:pt x="1704" y="809"/>
                    <a:pt x="1791" y="635"/>
                    <a:pt x="1719" y="476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034;p85"/>
          <p:cNvGrpSpPr/>
          <p:nvPr/>
        </p:nvGrpSpPr>
        <p:grpSpPr>
          <a:xfrm>
            <a:off x="5222952" y="1650950"/>
            <a:ext cx="260394" cy="351202"/>
            <a:chOff x="5211406" y="1513504"/>
            <a:chExt cx="260394" cy="351202"/>
          </a:xfrm>
        </p:grpSpPr>
        <p:sp>
          <p:nvSpPr>
            <p:cNvPr id="158" name="Google Shape;15035;p85"/>
            <p:cNvSpPr/>
            <p:nvPr/>
          </p:nvSpPr>
          <p:spPr>
            <a:xfrm>
              <a:off x="5294297" y="1582765"/>
              <a:ext cx="33686" cy="74582"/>
            </a:xfrm>
            <a:custGeom>
              <a:avLst/>
              <a:gdLst/>
              <a:ahLst/>
              <a:cxnLst/>
              <a:rect l="l" t="t" r="r" b="b"/>
              <a:pathLst>
                <a:path w="1285" h="2845" extrusionOk="0">
                  <a:moveTo>
                    <a:pt x="780" y="0"/>
                  </a:moveTo>
                  <a:cubicBezTo>
                    <a:pt x="347" y="0"/>
                    <a:pt x="0" y="347"/>
                    <a:pt x="0" y="780"/>
                  </a:cubicBezTo>
                  <a:lnTo>
                    <a:pt x="0" y="953"/>
                  </a:lnTo>
                  <a:cubicBezTo>
                    <a:pt x="0" y="1184"/>
                    <a:pt x="29" y="1401"/>
                    <a:pt x="101" y="1617"/>
                  </a:cubicBezTo>
                  <a:lnTo>
                    <a:pt x="520" y="2844"/>
                  </a:lnTo>
                  <a:lnTo>
                    <a:pt x="1285" y="284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036;p85"/>
            <p:cNvSpPr/>
            <p:nvPr/>
          </p:nvSpPr>
          <p:spPr>
            <a:xfrm>
              <a:off x="5307903" y="1575949"/>
              <a:ext cx="81398" cy="81398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766" y="1"/>
                  </a:moveTo>
                  <a:cubicBezTo>
                    <a:pt x="347" y="1"/>
                    <a:pt x="1" y="347"/>
                    <a:pt x="1" y="780"/>
                  </a:cubicBezTo>
                  <a:cubicBezTo>
                    <a:pt x="1" y="1069"/>
                    <a:pt x="232" y="1300"/>
                    <a:pt x="506" y="1300"/>
                  </a:cubicBezTo>
                  <a:lnTo>
                    <a:pt x="2585" y="3104"/>
                  </a:lnTo>
                  <a:lnTo>
                    <a:pt x="3018" y="1574"/>
                  </a:lnTo>
                  <a:cubicBezTo>
                    <a:pt x="3076" y="1386"/>
                    <a:pt x="3104" y="1199"/>
                    <a:pt x="3104" y="1011"/>
                  </a:cubicBezTo>
                  <a:lnTo>
                    <a:pt x="3104" y="520"/>
                  </a:lnTo>
                  <a:cubicBezTo>
                    <a:pt x="3104" y="231"/>
                    <a:pt x="2874" y="1"/>
                    <a:pt x="258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037;p85"/>
            <p:cNvSpPr/>
            <p:nvPr/>
          </p:nvSpPr>
          <p:spPr>
            <a:xfrm>
              <a:off x="5321168" y="1677741"/>
              <a:ext cx="40895" cy="30305"/>
            </a:xfrm>
            <a:custGeom>
              <a:avLst/>
              <a:gdLst/>
              <a:ahLst/>
              <a:cxnLst/>
              <a:rect l="l" t="t" r="r" b="b"/>
              <a:pathLst>
                <a:path w="1560" h="1156" extrusionOk="0">
                  <a:moveTo>
                    <a:pt x="0" y="1"/>
                  </a:moveTo>
                  <a:lnTo>
                    <a:pt x="0" y="1155"/>
                  </a:lnTo>
                  <a:lnTo>
                    <a:pt x="1559" y="115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038;p85"/>
            <p:cNvSpPr/>
            <p:nvPr/>
          </p:nvSpPr>
          <p:spPr>
            <a:xfrm>
              <a:off x="5321168" y="1677741"/>
              <a:ext cx="40895" cy="16489"/>
            </a:xfrm>
            <a:custGeom>
              <a:avLst/>
              <a:gdLst/>
              <a:ahLst/>
              <a:cxnLst/>
              <a:rect l="l" t="t" r="r" b="b"/>
              <a:pathLst>
                <a:path w="1560" h="629" extrusionOk="0">
                  <a:moveTo>
                    <a:pt x="0" y="1"/>
                  </a:moveTo>
                  <a:lnTo>
                    <a:pt x="0" y="477"/>
                  </a:lnTo>
                  <a:cubicBezTo>
                    <a:pt x="253" y="578"/>
                    <a:pt x="520" y="629"/>
                    <a:pt x="785" y="629"/>
                  </a:cubicBezTo>
                  <a:cubicBezTo>
                    <a:pt x="1050" y="629"/>
                    <a:pt x="1314" y="578"/>
                    <a:pt x="1559" y="477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039;p85"/>
            <p:cNvSpPr/>
            <p:nvPr/>
          </p:nvSpPr>
          <p:spPr>
            <a:xfrm>
              <a:off x="5273850" y="1694021"/>
              <a:ext cx="135872" cy="57542"/>
            </a:xfrm>
            <a:custGeom>
              <a:avLst/>
              <a:gdLst/>
              <a:ahLst/>
              <a:cxnLst/>
              <a:rect l="l" t="t" r="r" b="b"/>
              <a:pathLst>
                <a:path w="5183" h="2195" extrusionOk="0">
                  <a:moveTo>
                    <a:pt x="1805" y="0"/>
                  </a:moveTo>
                  <a:lnTo>
                    <a:pt x="564" y="361"/>
                  </a:lnTo>
                  <a:cubicBezTo>
                    <a:pt x="232" y="462"/>
                    <a:pt x="1" y="765"/>
                    <a:pt x="1" y="1112"/>
                  </a:cubicBezTo>
                  <a:lnTo>
                    <a:pt x="1" y="2195"/>
                  </a:lnTo>
                  <a:lnTo>
                    <a:pt x="5183" y="2195"/>
                  </a:lnTo>
                  <a:lnTo>
                    <a:pt x="5183" y="1112"/>
                  </a:lnTo>
                  <a:cubicBezTo>
                    <a:pt x="5183" y="765"/>
                    <a:pt x="4952" y="462"/>
                    <a:pt x="4620" y="361"/>
                  </a:cubicBezTo>
                  <a:lnTo>
                    <a:pt x="3364" y="0"/>
                  </a:lnTo>
                  <a:lnTo>
                    <a:pt x="2585" y="52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040;p85"/>
            <p:cNvSpPr/>
            <p:nvPr/>
          </p:nvSpPr>
          <p:spPr>
            <a:xfrm>
              <a:off x="5334773" y="1708020"/>
              <a:ext cx="13658" cy="54527"/>
            </a:xfrm>
            <a:custGeom>
              <a:avLst/>
              <a:gdLst/>
              <a:ahLst/>
              <a:cxnLst/>
              <a:rect l="l" t="t" r="r" b="b"/>
              <a:pathLst>
                <a:path w="521" h="2080" extrusionOk="0">
                  <a:moveTo>
                    <a:pt x="131" y="0"/>
                  </a:moveTo>
                  <a:lnTo>
                    <a:pt x="1" y="2079"/>
                  </a:lnTo>
                  <a:lnTo>
                    <a:pt x="520" y="207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041;p85"/>
            <p:cNvSpPr/>
            <p:nvPr/>
          </p:nvSpPr>
          <p:spPr>
            <a:xfrm>
              <a:off x="5301113" y="1610002"/>
              <a:ext cx="81371" cy="74582"/>
            </a:xfrm>
            <a:custGeom>
              <a:avLst/>
              <a:gdLst/>
              <a:ahLst/>
              <a:cxnLst/>
              <a:rect l="l" t="t" r="r" b="b"/>
              <a:pathLst>
                <a:path w="3104" h="2845" extrusionOk="0">
                  <a:moveTo>
                    <a:pt x="996" y="1"/>
                  </a:moveTo>
                  <a:cubicBezTo>
                    <a:pt x="852" y="1"/>
                    <a:pt x="707" y="58"/>
                    <a:pt x="621" y="159"/>
                  </a:cubicBezTo>
                  <a:lnTo>
                    <a:pt x="144" y="621"/>
                  </a:lnTo>
                  <a:cubicBezTo>
                    <a:pt x="43" y="722"/>
                    <a:pt x="0" y="852"/>
                    <a:pt x="0" y="982"/>
                  </a:cubicBezTo>
                  <a:lnTo>
                    <a:pt x="0" y="1285"/>
                  </a:lnTo>
                  <a:cubicBezTo>
                    <a:pt x="0" y="2137"/>
                    <a:pt x="693" y="2844"/>
                    <a:pt x="1545" y="2844"/>
                  </a:cubicBezTo>
                  <a:cubicBezTo>
                    <a:pt x="2396" y="2830"/>
                    <a:pt x="3089" y="2152"/>
                    <a:pt x="3104" y="1300"/>
                  </a:cubicBezTo>
                  <a:lnTo>
                    <a:pt x="3104" y="968"/>
                  </a:lnTo>
                  <a:cubicBezTo>
                    <a:pt x="3104" y="824"/>
                    <a:pt x="3046" y="694"/>
                    <a:pt x="2959" y="607"/>
                  </a:cubicBezTo>
                  <a:cubicBezTo>
                    <a:pt x="2555" y="217"/>
                    <a:pt x="1819" y="30"/>
                    <a:pt x="99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042;p85"/>
            <p:cNvSpPr/>
            <p:nvPr/>
          </p:nvSpPr>
          <p:spPr>
            <a:xfrm>
              <a:off x="5300720" y="1610002"/>
              <a:ext cx="81398" cy="72694"/>
            </a:xfrm>
            <a:custGeom>
              <a:avLst/>
              <a:gdLst/>
              <a:ahLst/>
              <a:cxnLst/>
              <a:rect l="l" t="t" r="r" b="b"/>
              <a:pathLst>
                <a:path w="3105" h="2773" extrusionOk="0">
                  <a:moveTo>
                    <a:pt x="997" y="1"/>
                  </a:moveTo>
                  <a:cubicBezTo>
                    <a:pt x="852" y="1"/>
                    <a:pt x="722" y="44"/>
                    <a:pt x="621" y="145"/>
                  </a:cubicBezTo>
                  <a:lnTo>
                    <a:pt x="159" y="621"/>
                  </a:lnTo>
                  <a:cubicBezTo>
                    <a:pt x="58" y="708"/>
                    <a:pt x="1" y="838"/>
                    <a:pt x="1" y="982"/>
                  </a:cubicBezTo>
                  <a:lnTo>
                    <a:pt x="1" y="1285"/>
                  </a:lnTo>
                  <a:cubicBezTo>
                    <a:pt x="1" y="1978"/>
                    <a:pt x="463" y="2585"/>
                    <a:pt x="1127" y="2772"/>
                  </a:cubicBezTo>
                  <a:cubicBezTo>
                    <a:pt x="896" y="2498"/>
                    <a:pt x="780" y="2152"/>
                    <a:pt x="780" y="1805"/>
                  </a:cubicBezTo>
                  <a:lnTo>
                    <a:pt x="780" y="1054"/>
                  </a:lnTo>
                  <a:cubicBezTo>
                    <a:pt x="780" y="760"/>
                    <a:pt x="1011" y="534"/>
                    <a:pt x="1302" y="534"/>
                  </a:cubicBezTo>
                  <a:cubicBezTo>
                    <a:pt x="1311" y="534"/>
                    <a:pt x="1320" y="534"/>
                    <a:pt x="1329" y="535"/>
                  </a:cubicBezTo>
                  <a:cubicBezTo>
                    <a:pt x="1848" y="564"/>
                    <a:pt x="2628" y="650"/>
                    <a:pt x="3104" y="881"/>
                  </a:cubicBezTo>
                  <a:cubicBezTo>
                    <a:pt x="3090" y="780"/>
                    <a:pt x="3032" y="665"/>
                    <a:pt x="2960" y="593"/>
                  </a:cubicBezTo>
                  <a:cubicBezTo>
                    <a:pt x="2556" y="203"/>
                    <a:pt x="1834" y="30"/>
                    <a:pt x="99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043;p85"/>
            <p:cNvSpPr/>
            <p:nvPr/>
          </p:nvSpPr>
          <p:spPr>
            <a:xfrm>
              <a:off x="5334773" y="1707653"/>
              <a:ext cx="13658" cy="13632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1" y="0"/>
                  </a:moveTo>
                  <a:lnTo>
                    <a:pt x="1" y="419"/>
                  </a:lnTo>
                  <a:cubicBezTo>
                    <a:pt x="1" y="476"/>
                    <a:pt x="59" y="520"/>
                    <a:pt x="116" y="520"/>
                  </a:cubicBezTo>
                  <a:lnTo>
                    <a:pt x="419" y="520"/>
                  </a:lnTo>
                  <a:cubicBezTo>
                    <a:pt x="477" y="520"/>
                    <a:pt x="520" y="476"/>
                    <a:pt x="520" y="419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044;p85"/>
            <p:cNvSpPr/>
            <p:nvPr/>
          </p:nvSpPr>
          <p:spPr>
            <a:xfrm>
              <a:off x="5313959" y="1688778"/>
              <a:ext cx="27657" cy="28758"/>
            </a:xfrm>
            <a:custGeom>
              <a:avLst/>
              <a:gdLst/>
              <a:ahLst/>
              <a:cxnLst/>
              <a:rect l="l" t="t" r="r" b="b"/>
              <a:pathLst>
                <a:path w="1055" h="1097" extrusionOk="0">
                  <a:moveTo>
                    <a:pt x="243" y="1"/>
                  </a:moveTo>
                  <a:cubicBezTo>
                    <a:pt x="208" y="1"/>
                    <a:pt x="176" y="16"/>
                    <a:pt x="160" y="42"/>
                  </a:cubicBezTo>
                  <a:lnTo>
                    <a:pt x="1" y="287"/>
                  </a:lnTo>
                  <a:lnTo>
                    <a:pt x="391" y="1009"/>
                  </a:lnTo>
                  <a:cubicBezTo>
                    <a:pt x="419" y="1065"/>
                    <a:pt x="477" y="1097"/>
                    <a:pt x="534" y="1097"/>
                  </a:cubicBezTo>
                  <a:cubicBezTo>
                    <a:pt x="565" y="1097"/>
                    <a:pt x="596" y="1087"/>
                    <a:pt x="622" y="1066"/>
                  </a:cubicBezTo>
                  <a:lnTo>
                    <a:pt x="1055" y="720"/>
                  </a:lnTo>
                  <a:lnTo>
                    <a:pt x="318" y="27"/>
                  </a:lnTo>
                  <a:cubicBezTo>
                    <a:pt x="294" y="9"/>
                    <a:pt x="268" y="1"/>
                    <a:pt x="24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045;p85"/>
            <p:cNvSpPr/>
            <p:nvPr/>
          </p:nvSpPr>
          <p:spPr>
            <a:xfrm>
              <a:off x="5341589" y="1688778"/>
              <a:ext cx="28024" cy="28758"/>
            </a:xfrm>
            <a:custGeom>
              <a:avLst/>
              <a:gdLst/>
              <a:ahLst/>
              <a:cxnLst/>
              <a:rect l="l" t="t" r="r" b="b"/>
              <a:pathLst>
                <a:path w="1069" h="1097" extrusionOk="0">
                  <a:moveTo>
                    <a:pt x="817" y="1"/>
                  </a:moveTo>
                  <a:cubicBezTo>
                    <a:pt x="793" y="1"/>
                    <a:pt x="769" y="9"/>
                    <a:pt x="751" y="27"/>
                  </a:cubicBezTo>
                  <a:lnTo>
                    <a:pt x="1" y="720"/>
                  </a:lnTo>
                  <a:lnTo>
                    <a:pt x="448" y="1066"/>
                  </a:lnTo>
                  <a:cubicBezTo>
                    <a:pt x="474" y="1087"/>
                    <a:pt x="503" y="1097"/>
                    <a:pt x="532" y="1097"/>
                  </a:cubicBezTo>
                  <a:cubicBezTo>
                    <a:pt x="586" y="1097"/>
                    <a:pt x="642" y="1065"/>
                    <a:pt x="679" y="1009"/>
                  </a:cubicBezTo>
                  <a:lnTo>
                    <a:pt x="1069" y="287"/>
                  </a:lnTo>
                  <a:lnTo>
                    <a:pt x="910" y="42"/>
                  </a:lnTo>
                  <a:cubicBezTo>
                    <a:pt x="885" y="16"/>
                    <a:pt x="850" y="1"/>
                    <a:pt x="817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046;p85"/>
            <p:cNvSpPr/>
            <p:nvPr/>
          </p:nvSpPr>
          <p:spPr>
            <a:xfrm>
              <a:off x="5211406" y="1513504"/>
              <a:ext cx="260394" cy="351202"/>
            </a:xfrm>
            <a:custGeom>
              <a:avLst/>
              <a:gdLst/>
              <a:ahLst/>
              <a:cxnLst/>
              <a:rect l="l" t="t" r="r" b="b"/>
              <a:pathLst>
                <a:path w="9933" h="13397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97"/>
                    <a:pt x="4967" y="13397"/>
                  </a:cubicBezTo>
                  <a:cubicBezTo>
                    <a:pt x="4967" y="13397"/>
                    <a:pt x="9932" y="10149"/>
                    <a:pt x="9932" y="4966"/>
                  </a:cubicBezTo>
                  <a:cubicBezTo>
                    <a:pt x="9932" y="2224"/>
                    <a:pt x="7709" y="1"/>
                    <a:pt x="496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047;p85"/>
            <p:cNvSpPr/>
            <p:nvPr/>
          </p:nvSpPr>
          <p:spPr>
            <a:xfrm>
              <a:off x="5211406" y="1513504"/>
              <a:ext cx="252450" cy="350835"/>
            </a:xfrm>
            <a:custGeom>
              <a:avLst/>
              <a:gdLst/>
              <a:ahLst/>
              <a:cxnLst/>
              <a:rect l="l" t="t" r="r" b="b"/>
              <a:pathLst>
                <a:path w="9630" h="13383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82"/>
                    <a:pt x="4967" y="13382"/>
                  </a:cubicBezTo>
                  <a:cubicBezTo>
                    <a:pt x="4967" y="13382"/>
                    <a:pt x="3783" y="11765"/>
                    <a:pt x="3090" y="9008"/>
                  </a:cubicBezTo>
                  <a:cubicBezTo>
                    <a:pt x="3054" y="8854"/>
                    <a:pt x="3165" y="8730"/>
                    <a:pt x="3301" y="8730"/>
                  </a:cubicBezTo>
                  <a:cubicBezTo>
                    <a:pt x="3331" y="8730"/>
                    <a:pt x="3362" y="8736"/>
                    <a:pt x="3393" y="8749"/>
                  </a:cubicBezTo>
                  <a:cubicBezTo>
                    <a:pt x="3919" y="8973"/>
                    <a:pt x="4463" y="9079"/>
                    <a:pt x="4997" y="9079"/>
                  </a:cubicBezTo>
                  <a:cubicBezTo>
                    <a:pt x="6763" y="9079"/>
                    <a:pt x="8415" y="7925"/>
                    <a:pt x="8936" y="6107"/>
                  </a:cubicBezTo>
                  <a:cubicBezTo>
                    <a:pt x="9629" y="3739"/>
                    <a:pt x="8070" y="1300"/>
                    <a:pt x="5631" y="925"/>
                  </a:cubicBezTo>
                  <a:cubicBezTo>
                    <a:pt x="5414" y="888"/>
                    <a:pt x="5193" y="870"/>
                    <a:pt x="4971" y="870"/>
                  </a:cubicBezTo>
                  <a:cubicBezTo>
                    <a:pt x="4659" y="870"/>
                    <a:pt x="4346" y="906"/>
                    <a:pt x="4043" y="982"/>
                  </a:cubicBezTo>
                  <a:cubicBezTo>
                    <a:pt x="4022" y="988"/>
                    <a:pt x="4001" y="991"/>
                    <a:pt x="3982" y="991"/>
                  </a:cubicBezTo>
                  <a:cubicBezTo>
                    <a:pt x="3798" y="991"/>
                    <a:pt x="3683" y="765"/>
                    <a:pt x="3826" y="621"/>
                  </a:cubicBezTo>
                  <a:cubicBezTo>
                    <a:pt x="4158" y="217"/>
                    <a:pt x="4548" y="1"/>
                    <a:pt x="4967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5048;p85"/>
          <p:cNvGrpSpPr/>
          <p:nvPr/>
        </p:nvGrpSpPr>
        <p:grpSpPr>
          <a:xfrm>
            <a:off x="5644148" y="1650662"/>
            <a:ext cx="366722" cy="351779"/>
            <a:chOff x="5632602" y="1513216"/>
            <a:chExt cx="366722" cy="351779"/>
          </a:xfrm>
        </p:grpSpPr>
        <p:sp>
          <p:nvSpPr>
            <p:cNvPr id="172" name="Google Shape;15049;p85"/>
            <p:cNvSpPr/>
            <p:nvPr/>
          </p:nvSpPr>
          <p:spPr>
            <a:xfrm>
              <a:off x="5750674" y="1724299"/>
              <a:ext cx="9857" cy="20448"/>
            </a:xfrm>
            <a:custGeom>
              <a:avLst/>
              <a:gdLst/>
              <a:ahLst/>
              <a:cxnLst/>
              <a:rect l="l" t="t" r="r" b="b"/>
              <a:pathLst>
                <a:path w="376" h="780" extrusionOk="0">
                  <a:moveTo>
                    <a:pt x="332" y="0"/>
                  </a:moveTo>
                  <a:lnTo>
                    <a:pt x="0" y="318"/>
                  </a:lnTo>
                  <a:cubicBezTo>
                    <a:pt x="116" y="491"/>
                    <a:pt x="231" y="635"/>
                    <a:pt x="376" y="780"/>
                  </a:cubicBezTo>
                  <a:cubicBezTo>
                    <a:pt x="332" y="520"/>
                    <a:pt x="318" y="260"/>
                    <a:pt x="332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050;p85"/>
            <p:cNvSpPr/>
            <p:nvPr/>
          </p:nvSpPr>
          <p:spPr>
            <a:xfrm>
              <a:off x="5760505" y="1536207"/>
              <a:ext cx="238819" cy="251297"/>
            </a:xfrm>
            <a:custGeom>
              <a:avLst/>
              <a:gdLst/>
              <a:ahLst/>
              <a:cxnLst/>
              <a:rect l="l" t="t" r="r" b="b"/>
              <a:pathLst>
                <a:path w="9110" h="9586" extrusionOk="0">
                  <a:moveTo>
                    <a:pt x="7940" y="1"/>
                  </a:moveTo>
                  <a:cubicBezTo>
                    <a:pt x="7940" y="1"/>
                    <a:pt x="8272" y="2238"/>
                    <a:pt x="7103" y="3408"/>
                  </a:cubicBezTo>
                  <a:lnTo>
                    <a:pt x="3407" y="7117"/>
                  </a:lnTo>
                  <a:cubicBezTo>
                    <a:pt x="2652" y="7863"/>
                    <a:pt x="1475" y="7998"/>
                    <a:pt x="721" y="7998"/>
                  </a:cubicBezTo>
                  <a:cubicBezTo>
                    <a:pt x="292" y="7998"/>
                    <a:pt x="1" y="7955"/>
                    <a:pt x="1" y="7955"/>
                  </a:cubicBezTo>
                  <a:lnTo>
                    <a:pt x="1" y="7955"/>
                  </a:lnTo>
                  <a:cubicBezTo>
                    <a:pt x="362" y="8316"/>
                    <a:pt x="824" y="8575"/>
                    <a:pt x="1314" y="8720"/>
                  </a:cubicBezTo>
                  <a:lnTo>
                    <a:pt x="2180" y="9586"/>
                  </a:lnTo>
                  <a:cubicBezTo>
                    <a:pt x="2931" y="9124"/>
                    <a:pt x="3610" y="8561"/>
                    <a:pt x="4230" y="7955"/>
                  </a:cubicBezTo>
                  <a:lnTo>
                    <a:pt x="7940" y="4245"/>
                  </a:lnTo>
                  <a:cubicBezTo>
                    <a:pt x="9109" y="3076"/>
                    <a:pt x="9109" y="1170"/>
                    <a:pt x="794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051;p85"/>
            <p:cNvSpPr/>
            <p:nvPr/>
          </p:nvSpPr>
          <p:spPr>
            <a:xfrm>
              <a:off x="5738170" y="1513216"/>
              <a:ext cx="252057" cy="243747"/>
            </a:xfrm>
            <a:custGeom>
              <a:avLst/>
              <a:gdLst/>
              <a:ahLst/>
              <a:cxnLst/>
              <a:rect l="l" t="t" r="r" b="b"/>
              <a:pathLst>
                <a:path w="9615" h="9298" extrusionOk="0">
                  <a:moveTo>
                    <a:pt x="6723" y="1484"/>
                  </a:moveTo>
                  <a:cubicBezTo>
                    <a:pt x="7100" y="1484"/>
                    <a:pt x="7478" y="1628"/>
                    <a:pt x="7767" y="1917"/>
                  </a:cubicBezTo>
                  <a:cubicBezTo>
                    <a:pt x="8359" y="2509"/>
                    <a:pt x="8330" y="3476"/>
                    <a:pt x="7724" y="4039"/>
                  </a:cubicBezTo>
                  <a:lnTo>
                    <a:pt x="7710" y="4039"/>
                  </a:lnTo>
                  <a:lnTo>
                    <a:pt x="5862" y="5901"/>
                  </a:lnTo>
                  <a:lnTo>
                    <a:pt x="5472" y="6002"/>
                  </a:lnTo>
                  <a:lnTo>
                    <a:pt x="4115" y="7648"/>
                  </a:lnTo>
                  <a:lnTo>
                    <a:pt x="4014" y="7749"/>
                  </a:lnTo>
                  <a:cubicBezTo>
                    <a:pt x="3726" y="8067"/>
                    <a:pt x="3332" y="8226"/>
                    <a:pt x="2936" y="8226"/>
                  </a:cubicBezTo>
                  <a:cubicBezTo>
                    <a:pt x="2559" y="8226"/>
                    <a:pt x="2181" y="8081"/>
                    <a:pt x="1892" y="7792"/>
                  </a:cubicBezTo>
                  <a:cubicBezTo>
                    <a:pt x="1300" y="7200"/>
                    <a:pt x="1315" y="6233"/>
                    <a:pt x="1935" y="5670"/>
                  </a:cubicBezTo>
                  <a:lnTo>
                    <a:pt x="5645" y="1960"/>
                  </a:lnTo>
                  <a:cubicBezTo>
                    <a:pt x="5933" y="1643"/>
                    <a:pt x="6328" y="1484"/>
                    <a:pt x="6723" y="1484"/>
                  </a:cubicBezTo>
                  <a:close/>
                  <a:moveTo>
                    <a:pt x="6677" y="1"/>
                  </a:moveTo>
                  <a:cubicBezTo>
                    <a:pt x="5912" y="1"/>
                    <a:pt x="5147" y="293"/>
                    <a:pt x="4563" y="878"/>
                  </a:cubicBezTo>
                  <a:lnTo>
                    <a:pt x="853" y="4588"/>
                  </a:lnTo>
                  <a:lnTo>
                    <a:pt x="1" y="7172"/>
                  </a:lnTo>
                  <a:cubicBezTo>
                    <a:pt x="73" y="7605"/>
                    <a:pt x="232" y="8009"/>
                    <a:pt x="477" y="8370"/>
                  </a:cubicBezTo>
                  <a:lnTo>
                    <a:pt x="521" y="8341"/>
                  </a:lnTo>
                  <a:cubicBezTo>
                    <a:pt x="593" y="8514"/>
                    <a:pt x="708" y="8687"/>
                    <a:pt x="853" y="8832"/>
                  </a:cubicBezTo>
                  <a:cubicBezTo>
                    <a:pt x="1170" y="9149"/>
                    <a:pt x="1612" y="9297"/>
                    <a:pt x="2109" y="9297"/>
                  </a:cubicBezTo>
                  <a:cubicBezTo>
                    <a:pt x="2245" y="9297"/>
                    <a:pt x="2385" y="9286"/>
                    <a:pt x="2527" y="9265"/>
                  </a:cubicBezTo>
                  <a:cubicBezTo>
                    <a:pt x="3263" y="9106"/>
                    <a:pt x="3942" y="8745"/>
                    <a:pt x="4462" y="8197"/>
                  </a:cubicBezTo>
                  <a:lnTo>
                    <a:pt x="8171" y="4487"/>
                  </a:lnTo>
                  <a:cubicBezTo>
                    <a:pt x="9341" y="3317"/>
                    <a:pt x="9615" y="1701"/>
                    <a:pt x="8792" y="878"/>
                  </a:cubicBezTo>
                  <a:cubicBezTo>
                    <a:pt x="8208" y="293"/>
                    <a:pt x="7442" y="1"/>
                    <a:pt x="6677" y="1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052;p85"/>
            <p:cNvSpPr/>
            <p:nvPr/>
          </p:nvSpPr>
          <p:spPr>
            <a:xfrm>
              <a:off x="5867226" y="1633464"/>
              <a:ext cx="24616" cy="58695"/>
            </a:xfrm>
            <a:custGeom>
              <a:avLst/>
              <a:gdLst/>
              <a:ahLst/>
              <a:cxnLst/>
              <a:rect l="l" t="t" r="r" b="b"/>
              <a:pathLst>
                <a:path w="939" h="2239" extrusionOk="0">
                  <a:moveTo>
                    <a:pt x="174" y="1"/>
                  </a:moveTo>
                  <a:lnTo>
                    <a:pt x="174" y="1"/>
                  </a:lnTo>
                  <a:cubicBezTo>
                    <a:pt x="260" y="751"/>
                    <a:pt x="203" y="1516"/>
                    <a:pt x="0" y="2238"/>
                  </a:cubicBezTo>
                  <a:lnTo>
                    <a:pt x="939" y="1314"/>
                  </a:lnTo>
                  <a:cubicBezTo>
                    <a:pt x="794" y="824"/>
                    <a:pt x="535" y="362"/>
                    <a:pt x="174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053;p85"/>
            <p:cNvSpPr/>
            <p:nvPr/>
          </p:nvSpPr>
          <p:spPr>
            <a:xfrm>
              <a:off x="5663247" y="1786350"/>
              <a:ext cx="162743" cy="78645"/>
            </a:xfrm>
            <a:custGeom>
              <a:avLst/>
              <a:gdLst/>
              <a:ahLst/>
              <a:cxnLst/>
              <a:rect l="l" t="t" r="r" b="b"/>
              <a:pathLst>
                <a:path w="6208" h="3000" extrusionOk="0">
                  <a:moveTo>
                    <a:pt x="4692" y="1"/>
                  </a:moveTo>
                  <a:lnTo>
                    <a:pt x="3408" y="1285"/>
                  </a:lnTo>
                  <a:cubicBezTo>
                    <a:pt x="2662" y="2031"/>
                    <a:pt x="1481" y="2166"/>
                    <a:pt x="724" y="2166"/>
                  </a:cubicBezTo>
                  <a:cubicBezTo>
                    <a:pt x="294" y="2166"/>
                    <a:pt x="1" y="2123"/>
                    <a:pt x="1" y="2123"/>
                  </a:cubicBezTo>
                  <a:lnTo>
                    <a:pt x="1" y="2123"/>
                  </a:lnTo>
                  <a:cubicBezTo>
                    <a:pt x="585" y="2707"/>
                    <a:pt x="1354" y="3000"/>
                    <a:pt x="2123" y="3000"/>
                  </a:cubicBezTo>
                  <a:cubicBezTo>
                    <a:pt x="2891" y="3000"/>
                    <a:pt x="3660" y="2707"/>
                    <a:pt x="4245" y="2123"/>
                  </a:cubicBezTo>
                  <a:lnTo>
                    <a:pt x="6208" y="1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054;p85"/>
            <p:cNvSpPr/>
            <p:nvPr/>
          </p:nvSpPr>
          <p:spPr>
            <a:xfrm>
              <a:off x="5786248" y="1740946"/>
              <a:ext cx="88947" cy="49808"/>
            </a:xfrm>
            <a:custGeom>
              <a:avLst/>
              <a:gdLst/>
              <a:ahLst/>
              <a:cxnLst/>
              <a:rect l="l" t="t" r="r" b="b"/>
              <a:pathLst>
                <a:path w="3393" h="1900" extrusionOk="0">
                  <a:moveTo>
                    <a:pt x="3393" y="0"/>
                  </a:moveTo>
                  <a:lnTo>
                    <a:pt x="3248" y="145"/>
                  </a:lnTo>
                  <a:cubicBezTo>
                    <a:pt x="2687" y="706"/>
                    <a:pt x="1909" y="1020"/>
                    <a:pt x="1121" y="1020"/>
                  </a:cubicBezTo>
                  <a:cubicBezTo>
                    <a:pt x="998" y="1020"/>
                    <a:pt x="874" y="1012"/>
                    <a:pt x="751" y="996"/>
                  </a:cubicBezTo>
                  <a:lnTo>
                    <a:pt x="0" y="1733"/>
                  </a:lnTo>
                  <a:cubicBezTo>
                    <a:pt x="364" y="1840"/>
                    <a:pt x="744" y="1899"/>
                    <a:pt x="1122" y="1899"/>
                  </a:cubicBezTo>
                  <a:cubicBezTo>
                    <a:pt x="1254" y="1899"/>
                    <a:pt x="1385" y="1892"/>
                    <a:pt x="1516" y="1877"/>
                  </a:cubicBezTo>
                  <a:lnTo>
                    <a:pt x="3263" y="145"/>
                  </a:lnTo>
                  <a:cubicBezTo>
                    <a:pt x="3306" y="101"/>
                    <a:pt x="3349" y="44"/>
                    <a:pt x="3393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055;p85"/>
            <p:cNvSpPr/>
            <p:nvPr/>
          </p:nvSpPr>
          <p:spPr>
            <a:xfrm>
              <a:off x="5632602" y="1610474"/>
              <a:ext cx="253184" cy="243773"/>
            </a:xfrm>
            <a:custGeom>
              <a:avLst/>
              <a:gdLst/>
              <a:ahLst/>
              <a:cxnLst/>
              <a:rect l="l" t="t" r="r" b="b"/>
              <a:pathLst>
                <a:path w="9658" h="9299" extrusionOk="0">
                  <a:moveTo>
                    <a:pt x="7002" y="1"/>
                  </a:moveTo>
                  <a:cubicBezTo>
                    <a:pt x="6233" y="1"/>
                    <a:pt x="5464" y="293"/>
                    <a:pt x="4880" y="878"/>
                  </a:cubicBezTo>
                  <a:lnTo>
                    <a:pt x="1170" y="4588"/>
                  </a:lnTo>
                  <a:cubicBezTo>
                    <a:pt x="0" y="5757"/>
                    <a:pt x="0" y="7662"/>
                    <a:pt x="1170" y="8832"/>
                  </a:cubicBezTo>
                  <a:cubicBezTo>
                    <a:pt x="1495" y="9157"/>
                    <a:pt x="1933" y="9299"/>
                    <a:pt x="2417" y="9299"/>
                  </a:cubicBezTo>
                  <a:cubicBezTo>
                    <a:pt x="2556" y="9299"/>
                    <a:pt x="2699" y="9287"/>
                    <a:pt x="2844" y="9265"/>
                  </a:cubicBezTo>
                  <a:cubicBezTo>
                    <a:pt x="3595" y="9120"/>
                    <a:pt x="4259" y="8745"/>
                    <a:pt x="4793" y="8211"/>
                  </a:cubicBezTo>
                  <a:lnTo>
                    <a:pt x="6193" y="6796"/>
                  </a:lnTo>
                  <a:cubicBezTo>
                    <a:pt x="6193" y="6796"/>
                    <a:pt x="6033" y="6575"/>
                    <a:pt x="5611" y="6575"/>
                  </a:cubicBezTo>
                  <a:cubicBezTo>
                    <a:pt x="5576" y="6575"/>
                    <a:pt x="5539" y="6576"/>
                    <a:pt x="5500" y="6580"/>
                  </a:cubicBezTo>
                  <a:lnTo>
                    <a:pt x="4331" y="7749"/>
                  </a:lnTo>
                  <a:cubicBezTo>
                    <a:pt x="4043" y="8067"/>
                    <a:pt x="3649" y="8226"/>
                    <a:pt x="3253" y="8226"/>
                  </a:cubicBezTo>
                  <a:cubicBezTo>
                    <a:pt x="2876" y="8226"/>
                    <a:pt x="2498" y="8081"/>
                    <a:pt x="2209" y="7792"/>
                  </a:cubicBezTo>
                  <a:cubicBezTo>
                    <a:pt x="1617" y="7200"/>
                    <a:pt x="1632" y="6233"/>
                    <a:pt x="2252" y="5670"/>
                  </a:cubicBezTo>
                  <a:lnTo>
                    <a:pt x="5962" y="1960"/>
                  </a:lnTo>
                  <a:cubicBezTo>
                    <a:pt x="6244" y="1686"/>
                    <a:pt x="6617" y="1545"/>
                    <a:pt x="6992" y="1545"/>
                  </a:cubicBezTo>
                  <a:cubicBezTo>
                    <a:pt x="7346" y="1545"/>
                    <a:pt x="7702" y="1672"/>
                    <a:pt x="7983" y="1931"/>
                  </a:cubicBezTo>
                  <a:cubicBezTo>
                    <a:pt x="8561" y="2451"/>
                    <a:pt x="8618" y="3332"/>
                    <a:pt x="8142" y="3938"/>
                  </a:cubicBezTo>
                  <a:lnTo>
                    <a:pt x="9571" y="2509"/>
                  </a:lnTo>
                  <a:cubicBezTo>
                    <a:pt x="9658" y="1874"/>
                    <a:pt x="9528" y="1282"/>
                    <a:pt x="9124" y="878"/>
                  </a:cubicBezTo>
                  <a:cubicBezTo>
                    <a:pt x="8539" y="293"/>
                    <a:pt x="7770" y="1"/>
                    <a:pt x="700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056;p85"/>
            <p:cNvSpPr/>
            <p:nvPr/>
          </p:nvSpPr>
          <p:spPr>
            <a:xfrm>
              <a:off x="5776784" y="1764775"/>
              <a:ext cx="39375" cy="23882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693" y="1"/>
                  </a:moveTo>
                  <a:lnTo>
                    <a:pt x="0" y="694"/>
                  </a:lnTo>
                  <a:cubicBezTo>
                    <a:pt x="231" y="780"/>
                    <a:pt x="462" y="852"/>
                    <a:pt x="693" y="910"/>
                  </a:cubicBezTo>
                  <a:lnTo>
                    <a:pt x="1502" y="116"/>
                  </a:lnTo>
                  <a:cubicBezTo>
                    <a:pt x="1227" y="102"/>
                    <a:pt x="953" y="73"/>
                    <a:pt x="693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5057;p85"/>
          <p:cNvGrpSpPr/>
          <p:nvPr/>
        </p:nvGrpSpPr>
        <p:grpSpPr>
          <a:xfrm>
            <a:off x="6100918" y="1664582"/>
            <a:ext cx="401902" cy="323965"/>
            <a:chOff x="6089372" y="1527136"/>
            <a:chExt cx="401902" cy="323965"/>
          </a:xfrm>
        </p:grpSpPr>
        <p:sp>
          <p:nvSpPr>
            <p:cNvPr id="181" name="Google Shape;15058;p85"/>
            <p:cNvSpPr/>
            <p:nvPr/>
          </p:nvSpPr>
          <p:spPr>
            <a:xfrm>
              <a:off x="6089372" y="1552853"/>
              <a:ext cx="401902" cy="298248"/>
            </a:xfrm>
            <a:custGeom>
              <a:avLst/>
              <a:gdLst/>
              <a:ahLst/>
              <a:cxnLst/>
              <a:rect l="l" t="t" r="r" b="b"/>
              <a:pathLst>
                <a:path w="15331" h="11377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0640"/>
                  </a:lnTo>
                  <a:cubicBezTo>
                    <a:pt x="0" y="11044"/>
                    <a:pt x="332" y="11376"/>
                    <a:pt x="736" y="11376"/>
                  </a:cubicBezTo>
                  <a:lnTo>
                    <a:pt x="14594" y="11376"/>
                  </a:lnTo>
                  <a:cubicBezTo>
                    <a:pt x="14999" y="11376"/>
                    <a:pt x="15331" y="11044"/>
                    <a:pt x="15331" y="10640"/>
                  </a:cubicBez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059;p85"/>
            <p:cNvSpPr/>
            <p:nvPr/>
          </p:nvSpPr>
          <p:spPr>
            <a:xfrm>
              <a:off x="6089372" y="1552853"/>
              <a:ext cx="401902" cy="39008"/>
            </a:xfrm>
            <a:custGeom>
              <a:avLst/>
              <a:gdLst/>
              <a:ahLst/>
              <a:cxnLst/>
              <a:rect l="l" t="t" r="r" b="b"/>
              <a:pathLst>
                <a:path w="15331" h="1488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488"/>
                  </a:lnTo>
                  <a:lnTo>
                    <a:pt x="15331" y="1488"/>
                  </a:ln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060;p85"/>
            <p:cNvSpPr/>
            <p:nvPr/>
          </p:nvSpPr>
          <p:spPr>
            <a:xfrm>
              <a:off x="6115089" y="1552853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78" y="665"/>
                    <a:pt x="1978" y="246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061;p85"/>
            <p:cNvSpPr/>
            <p:nvPr/>
          </p:nvSpPr>
          <p:spPr>
            <a:xfrm>
              <a:off x="6413285" y="1552853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93" y="665"/>
                    <a:pt x="1993" y="246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062;p85"/>
            <p:cNvSpPr/>
            <p:nvPr/>
          </p:nvSpPr>
          <p:spPr>
            <a:xfrm>
              <a:off x="6128328" y="1527136"/>
              <a:ext cx="25769" cy="39008"/>
            </a:xfrm>
            <a:custGeom>
              <a:avLst/>
              <a:gdLst/>
              <a:ahLst/>
              <a:cxnLst/>
              <a:rect l="l" t="t" r="r" b="b"/>
              <a:pathLst>
                <a:path w="983" h="1488" extrusionOk="0">
                  <a:moveTo>
                    <a:pt x="246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1242"/>
                  </a:lnTo>
                  <a:cubicBezTo>
                    <a:pt x="1" y="1372"/>
                    <a:pt x="102" y="1487"/>
                    <a:pt x="246" y="1487"/>
                  </a:cubicBezTo>
                  <a:lnTo>
                    <a:pt x="737" y="1487"/>
                  </a:lnTo>
                  <a:cubicBezTo>
                    <a:pt x="882" y="1487"/>
                    <a:pt x="983" y="1372"/>
                    <a:pt x="983" y="1227"/>
                  </a:cubicBezTo>
                  <a:lnTo>
                    <a:pt x="983" y="246"/>
                  </a:lnTo>
                  <a:cubicBezTo>
                    <a:pt x="983" y="101"/>
                    <a:pt x="867" y="0"/>
                    <a:pt x="73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063;p85"/>
            <p:cNvSpPr/>
            <p:nvPr/>
          </p:nvSpPr>
          <p:spPr>
            <a:xfrm>
              <a:off x="6128328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46" y="0"/>
                  </a:moveTo>
                  <a:cubicBezTo>
                    <a:pt x="116" y="0"/>
                    <a:pt x="1" y="101"/>
                    <a:pt x="1" y="246"/>
                  </a:cubicBezTo>
                  <a:lnTo>
                    <a:pt x="1" y="491"/>
                  </a:lnTo>
                  <a:cubicBezTo>
                    <a:pt x="1" y="621"/>
                    <a:pt x="102" y="737"/>
                    <a:pt x="246" y="737"/>
                  </a:cubicBezTo>
                  <a:lnTo>
                    <a:pt x="737" y="737"/>
                  </a:lnTo>
                  <a:cubicBezTo>
                    <a:pt x="882" y="737"/>
                    <a:pt x="997" y="621"/>
                    <a:pt x="983" y="491"/>
                  </a:cubicBezTo>
                  <a:lnTo>
                    <a:pt x="983" y="246"/>
                  </a:lnTo>
                  <a:cubicBezTo>
                    <a:pt x="983" y="101"/>
                    <a:pt x="882" y="0"/>
                    <a:pt x="73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064;p85"/>
            <p:cNvSpPr/>
            <p:nvPr/>
          </p:nvSpPr>
          <p:spPr>
            <a:xfrm>
              <a:off x="6426549" y="1527136"/>
              <a:ext cx="26136" cy="39008"/>
            </a:xfrm>
            <a:custGeom>
              <a:avLst/>
              <a:gdLst/>
              <a:ahLst/>
              <a:cxnLst/>
              <a:rect l="l" t="t" r="r" b="b"/>
              <a:pathLst>
                <a:path w="997" h="1488" extrusionOk="0">
                  <a:moveTo>
                    <a:pt x="245" y="0"/>
                  </a:moveTo>
                  <a:cubicBezTo>
                    <a:pt x="116" y="0"/>
                    <a:pt x="0" y="101"/>
                    <a:pt x="0" y="246"/>
                  </a:cubicBezTo>
                  <a:lnTo>
                    <a:pt x="0" y="1242"/>
                  </a:lnTo>
                  <a:cubicBezTo>
                    <a:pt x="0" y="1372"/>
                    <a:pt x="116" y="1487"/>
                    <a:pt x="245" y="1487"/>
                  </a:cubicBezTo>
                  <a:lnTo>
                    <a:pt x="736" y="1487"/>
                  </a:lnTo>
                  <a:cubicBezTo>
                    <a:pt x="881" y="1487"/>
                    <a:pt x="996" y="1372"/>
                    <a:pt x="982" y="1227"/>
                  </a:cubicBezTo>
                  <a:lnTo>
                    <a:pt x="982" y="246"/>
                  </a:lnTo>
                  <a:cubicBezTo>
                    <a:pt x="982" y="101"/>
                    <a:pt x="881" y="0"/>
                    <a:pt x="73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065;p85"/>
            <p:cNvSpPr/>
            <p:nvPr/>
          </p:nvSpPr>
          <p:spPr>
            <a:xfrm>
              <a:off x="6426156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60" y="0"/>
                  </a:moveTo>
                  <a:cubicBezTo>
                    <a:pt x="116" y="0"/>
                    <a:pt x="15" y="101"/>
                    <a:pt x="15" y="246"/>
                  </a:cubicBezTo>
                  <a:lnTo>
                    <a:pt x="15" y="491"/>
                  </a:lnTo>
                  <a:cubicBezTo>
                    <a:pt x="1" y="621"/>
                    <a:pt x="116" y="737"/>
                    <a:pt x="260" y="737"/>
                  </a:cubicBezTo>
                  <a:lnTo>
                    <a:pt x="751" y="737"/>
                  </a:lnTo>
                  <a:cubicBezTo>
                    <a:pt x="896" y="737"/>
                    <a:pt x="997" y="621"/>
                    <a:pt x="997" y="491"/>
                  </a:cubicBezTo>
                  <a:lnTo>
                    <a:pt x="997" y="246"/>
                  </a:lnTo>
                  <a:cubicBezTo>
                    <a:pt x="997" y="101"/>
                    <a:pt x="881" y="0"/>
                    <a:pt x="75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066;p85"/>
            <p:cNvSpPr/>
            <p:nvPr/>
          </p:nvSpPr>
          <p:spPr>
            <a:xfrm>
              <a:off x="6089372" y="1591835"/>
              <a:ext cx="401902" cy="12898"/>
            </a:xfrm>
            <a:custGeom>
              <a:avLst/>
              <a:gdLst/>
              <a:ahLst/>
              <a:cxnLst/>
              <a:rect l="l" t="t" r="r" b="b"/>
              <a:pathLst>
                <a:path w="15331" h="492" extrusionOk="0">
                  <a:moveTo>
                    <a:pt x="0" y="1"/>
                  </a:moveTo>
                  <a:lnTo>
                    <a:pt x="0" y="492"/>
                  </a:lnTo>
                  <a:lnTo>
                    <a:pt x="15331" y="492"/>
                  </a:lnTo>
                  <a:lnTo>
                    <a:pt x="15331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067;p85"/>
            <p:cNvSpPr/>
            <p:nvPr/>
          </p:nvSpPr>
          <p:spPr>
            <a:xfrm>
              <a:off x="6128328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02" y="996"/>
                    <a:pt x="246" y="996"/>
                  </a:cubicBezTo>
                  <a:lnTo>
                    <a:pt x="1733" y="996"/>
                  </a:lnTo>
                  <a:cubicBezTo>
                    <a:pt x="1863" y="996"/>
                    <a:pt x="1979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068;p85"/>
            <p:cNvSpPr/>
            <p:nvPr/>
          </p:nvSpPr>
          <p:spPr>
            <a:xfrm>
              <a:off x="6128328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46" y="0"/>
                  </a:moveTo>
                  <a:cubicBezTo>
                    <a:pt x="102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79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069;p85"/>
            <p:cNvSpPr/>
            <p:nvPr/>
          </p:nvSpPr>
          <p:spPr>
            <a:xfrm>
              <a:off x="6128328" y="1734497"/>
              <a:ext cx="51512" cy="26136"/>
            </a:xfrm>
            <a:custGeom>
              <a:avLst/>
              <a:gdLst/>
              <a:ahLst/>
              <a:cxnLst/>
              <a:rect l="l" t="t" r="r" b="b"/>
              <a:pathLst>
                <a:path w="1965" h="997" extrusionOk="0">
                  <a:moveTo>
                    <a:pt x="246" y="1"/>
                  </a:moveTo>
                  <a:cubicBezTo>
                    <a:pt x="102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02" y="997"/>
                    <a:pt x="246" y="997"/>
                  </a:cubicBezTo>
                  <a:lnTo>
                    <a:pt x="1733" y="997"/>
                  </a:lnTo>
                  <a:cubicBezTo>
                    <a:pt x="1863" y="983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070;p85"/>
            <p:cNvSpPr/>
            <p:nvPr/>
          </p:nvSpPr>
          <p:spPr>
            <a:xfrm>
              <a:off x="6219163" y="1734497"/>
              <a:ext cx="51486" cy="26136"/>
            </a:xfrm>
            <a:custGeom>
              <a:avLst/>
              <a:gdLst/>
              <a:ahLst/>
              <a:cxnLst/>
              <a:rect l="l" t="t" r="r" b="b"/>
              <a:pathLst>
                <a:path w="1964" h="997" extrusionOk="0">
                  <a:moveTo>
                    <a:pt x="246" y="1"/>
                  </a:moveTo>
                  <a:cubicBezTo>
                    <a:pt x="102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02" y="997"/>
                    <a:pt x="246" y="997"/>
                  </a:cubicBezTo>
                  <a:lnTo>
                    <a:pt x="1718" y="997"/>
                  </a:lnTo>
                  <a:cubicBezTo>
                    <a:pt x="1863" y="997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071;p85"/>
            <p:cNvSpPr/>
            <p:nvPr/>
          </p:nvSpPr>
          <p:spPr>
            <a:xfrm>
              <a:off x="6309604" y="1734497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60" y="1"/>
                  </a:moveTo>
                  <a:cubicBezTo>
                    <a:pt x="116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16" y="997"/>
                    <a:pt x="260" y="997"/>
                  </a:cubicBezTo>
                  <a:lnTo>
                    <a:pt x="1733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072;p85"/>
            <p:cNvSpPr/>
            <p:nvPr/>
          </p:nvSpPr>
          <p:spPr>
            <a:xfrm>
              <a:off x="6219163" y="1682670"/>
              <a:ext cx="51486" cy="25743"/>
            </a:xfrm>
            <a:custGeom>
              <a:avLst/>
              <a:gdLst/>
              <a:ahLst/>
              <a:cxnLst/>
              <a:rect l="l" t="t" r="r" b="b"/>
              <a:pathLst>
                <a:path w="1964" h="982" extrusionOk="0">
                  <a:moveTo>
                    <a:pt x="246" y="0"/>
                  </a:moveTo>
                  <a:cubicBezTo>
                    <a:pt x="102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073;p85"/>
            <p:cNvSpPr/>
            <p:nvPr/>
          </p:nvSpPr>
          <p:spPr>
            <a:xfrm>
              <a:off x="6128328" y="1786350"/>
              <a:ext cx="51512" cy="25769"/>
            </a:xfrm>
            <a:custGeom>
              <a:avLst/>
              <a:gdLst/>
              <a:ahLst/>
              <a:cxnLst/>
              <a:rect l="l" t="t" r="r" b="b"/>
              <a:pathLst>
                <a:path w="1965" h="983" extrusionOk="0">
                  <a:moveTo>
                    <a:pt x="246" y="1"/>
                  </a:moveTo>
                  <a:cubicBezTo>
                    <a:pt x="102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074;p85"/>
            <p:cNvSpPr/>
            <p:nvPr/>
          </p:nvSpPr>
          <p:spPr>
            <a:xfrm>
              <a:off x="6219163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02" y="996"/>
                    <a:pt x="246" y="996"/>
                  </a:cubicBezTo>
                  <a:lnTo>
                    <a:pt x="1718" y="996"/>
                  </a:lnTo>
                  <a:cubicBezTo>
                    <a:pt x="1863" y="996"/>
                    <a:pt x="1978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075;p85"/>
            <p:cNvSpPr/>
            <p:nvPr/>
          </p:nvSpPr>
          <p:spPr>
            <a:xfrm>
              <a:off x="6219163" y="1786350"/>
              <a:ext cx="51486" cy="25769"/>
            </a:xfrm>
            <a:custGeom>
              <a:avLst/>
              <a:gdLst/>
              <a:ahLst/>
              <a:cxnLst/>
              <a:rect l="l" t="t" r="r" b="b"/>
              <a:pathLst>
                <a:path w="1964" h="983" extrusionOk="0">
                  <a:moveTo>
                    <a:pt x="246" y="1"/>
                  </a:moveTo>
                  <a:cubicBezTo>
                    <a:pt x="102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076;p85"/>
            <p:cNvSpPr/>
            <p:nvPr/>
          </p:nvSpPr>
          <p:spPr>
            <a:xfrm>
              <a:off x="6400439" y="1734497"/>
              <a:ext cx="51853" cy="26136"/>
            </a:xfrm>
            <a:custGeom>
              <a:avLst/>
              <a:gdLst/>
              <a:ahLst/>
              <a:cxnLst/>
              <a:rect l="l" t="t" r="r" b="b"/>
              <a:pathLst>
                <a:path w="1978" h="997" extrusionOk="0">
                  <a:moveTo>
                    <a:pt x="260" y="1"/>
                  </a:moveTo>
                  <a:cubicBezTo>
                    <a:pt x="116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16" y="997"/>
                    <a:pt x="260" y="997"/>
                  </a:cubicBezTo>
                  <a:lnTo>
                    <a:pt x="1732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5077;p85"/>
            <p:cNvSpPr/>
            <p:nvPr/>
          </p:nvSpPr>
          <p:spPr>
            <a:xfrm>
              <a:off x="6400439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16" y="996"/>
                    <a:pt x="260" y="996"/>
                  </a:cubicBezTo>
                  <a:lnTo>
                    <a:pt x="1732" y="996"/>
                  </a:lnTo>
                  <a:cubicBezTo>
                    <a:pt x="1877" y="996"/>
                    <a:pt x="1992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5078;p85"/>
            <p:cNvSpPr/>
            <p:nvPr/>
          </p:nvSpPr>
          <p:spPr>
            <a:xfrm>
              <a:off x="6400439" y="1786350"/>
              <a:ext cx="51853" cy="25769"/>
            </a:xfrm>
            <a:custGeom>
              <a:avLst/>
              <a:gdLst/>
              <a:ahLst/>
              <a:cxnLst/>
              <a:rect l="l" t="t" r="r" b="b"/>
              <a:pathLst>
                <a:path w="1978" h="983" extrusionOk="0">
                  <a:moveTo>
                    <a:pt x="260" y="1"/>
                  </a:moveTo>
                  <a:cubicBezTo>
                    <a:pt x="116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5079;p85"/>
            <p:cNvSpPr/>
            <p:nvPr/>
          </p:nvSpPr>
          <p:spPr>
            <a:xfrm>
              <a:off x="6309604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60" y="0"/>
                  </a:moveTo>
                  <a:cubicBezTo>
                    <a:pt x="116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5080;p85"/>
            <p:cNvSpPr/>
            <p:nvPr/>
          </p:nvSpPr>
          <p:spPr>
            <a:xfrm>
              <a:off x="6309604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16" y="996"/>
                    <a:pt x="260" y="996"/>
                  </a:cubicBezTo>
                  <a:lnTo>
                    <a:pt x="1733" y="996"/>
                  </a:lnTo>
                  <a:cubicBezTo>
                    <a:pt x="1877" y="996"/>
                    <a:pt x="1993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5081;p85"/>
            <p:cNvSpPr/>
            <p:nvPr/>
          </p:nvSpPr>
          <p:spPr>
            <a:xfrm>
              <a:off x="6400439" y="1682670"/>
              <a:ext cx="51853" cy="25743"/>
            </a:xfrm>
            <a:custGeom>
              <a:avLst/>
              <a:gdLst/>
              <a:ahLst/>
              <a:cxnLst/>
              <a:rect l="l" t="t" r="r" b="b"/>
              <a:pathLst>
                <a:path w="1978" h="982" extrusionOk="0">
                  <a:moveTo>
                    <a:pt x="260" y="0"/>
                  </a:moveTo>
                  <a:cubicBezTo>
                    <a:pt x="116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5082;p85"/>
            <p:cNvSpPr/>
            <p:nvPr/>
          </p:nvSpPr>
          <p:spPr>
            <a:xfrm>
              <a:off x="6309604" y="1786350"/>
              <a:ext cx="51879" cy="25769"/>
            </a:xfrm>
            <a:custGeom>
              <a:avLst/>
              <a:gdLst/>
              <a:ahLst/>
              <a:cxnLst/>
              <a:rect l="l" t="t" r="r" b="b"/>
              <a:pathLst>
                <a:path w="1979" h="983" extrusionOk="0">
                  <a:moveTo>
                    <a:pt x="260" y="1"/>
                  </a:moveTo>
                  <a:cubicBezTo>
                    <a:pt x="116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083;p85"/>
            <p:cNvSpPr/>
            <p:nvPr/>
          </p:nvSpPr>
          <p:spPr>
            <a:xfrm>
              <a:off x="6397661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42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12" y="1463"/>
                    <a:pt x="785" y="1492"/>
                    <a:pt x="857" y="1492"/>
                  </a:cubicBezTo>
                  <a:cubicBezTo>
                    <a:pt x="914" y="1477"/>
                    <a:pt x="972" y="1463"/>
                    <a:pt x="1015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084;p85"/>
            <p:cNvSpPr/>
            <p:nvPr/>
          </p:nvSpPr>
          <p:spPr>
            <a:xfrm>
              <a:off x="6216017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57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27" y="1463"/>
                    <a:pt x="784" y="1492"/>
                    <a:pt x="857" y="1492"/>
                  </a:cubicBezTo>
                  <a:cubicBezTo>
                    <a:pt x="914" y="1477"/>
                    <a:pt x="972" y="1463"/>
                    <a:pt x="1030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085;p85"/>
            <p:cNvSpPr/>
            <p:nvPr/>
          </p:nvSpPr>
          <p:spPr>
            <a:xfrm>
              <a:off x="6306852" y="172796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8" y="1"/>
                    <a:pt x="1718" y="23"/>
                    <a:pt x="1665" y="77"/>
                  </a:cubicBezTo>
                  <a:lnTo>
                    <a:pt x="842" y="885"/>
                  </a:lnTo>
                  <a:lnTo>
                    <a:pt x="524" y="568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7"/>
                    <a:pt x="178" y="914"/>
                  </a:cubicBezTo>
                  <a:lnTo>
                    <a:pt x="669" y="1419"/>
                  </a:lnTo>
                  <a:cubicBezTo>
                    <a:pt x="726" y="1463"/>
                    <a:pt x="784" y="1491"/>
                    <a:pt x="856" y="1491"/>
                  </a:cubicBezTo>
                  <a:cubicBezTo>
                    <a:pt x="914" y="1477"/>
                    <a:pt x="986" y="1448"/>
                    <a:pt x="1029" y="1405"/>
                  </a:cubicBezTo>
                  <a:lnTo>
                    <a:pt x="2011" y="423"/>
                  </a:lnTo>
                  <a:cubicBezTo>
                    <a:pt x="2188" y="246"/>
                    <a:pt x="2025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086;p85"/>
            <p:cNvSpPr/>
            <p:nvPr/>
          </p:nvSpPr>
          <p:spPr>
            <a:xfrm>
              <a:off x="6125208" y="1779823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56" y="885"/>
                  </a:lnTo>
                  <a:lnTo>
                    <a:pt x="539" y="567"/>
                  </a:lnTo>
                  <a:cubicBezTo>
                    <a:pt x="482" y="514"/>
                    <a:pt x="420" y="491"/>
                    <a:pt x="360" y="491"/>
                  </a:cubicBezTo>
                  <a:cubicBezTo>
                    <a:pt x="164" y="491"/>
                    <a:pt x="0" y="739"/>
                    <a:pt x="178" y="928"/>
                  </a:cubicBezTo>
                  <a:lnTo>
                    <a:pt x="683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91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087;p85"/>
            <p:cNvSpPr/>
            <p:nvPr/>
          </p:nvSpPr>
          <p:spPr>
            <a:xfrm>
              <a:off x="6306852" y="162428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42" y="885"/>
                  </a:lnTo>
                  <a:lnTo>
                    <a:pt x="524" y="567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6"/>
                    <a:pt x="178" y="914"/>
                  </a:cubicBezTo>
                  <a:lnTo>
                    <a:pt x="669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77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15088;p85"/>
          <p:cNvGrpSpPr/>
          <p:nvPr/>
        </p:nvGrpSpPr>
        <p:grpSpPr>
          <a:xfrm>
            <a:off x="6590981" y="1665343"/>
            <a:ext cx="370103" cy="322445"/>
            <a:chOff x="6579435" y="1527897"/>
            <a:chExt cx="370103" cy="322445"/>
          </a:xfrm>
        </p:grpSpPr>
        <p:sp>
          <p:nvSpPr>
            <p:cNvPr id="212" name="Google Shape;15089;p85"/>
            <p:cNvSpPr/>
            <p:nvPr/>
          </p:nvSpPr>
          <p:spPr>
            <a:xfrm>
              <a:off x="6704691" y="1527897"/>
              <a:ext cx="119593" cy="64725"/>
            </a:xfrm>
            <a:custGeom>
              <a:avLst/>
              <a:gdLst/>
              <a:ahLst/>
              <a:cxnLst/>
              <a:rect l="l" t="t" r="r" b="b"/>
              <a:pathLst>
                <a:path w="4562" h="2469" extrusionOk="0">
                  <a:moveTo>
                    <a:pt x="1242" y="0"/>
                  </a:moveTo>
                  <a:cubicBezTo>
                    <a:pt x="809" y="0"/>
                    <a:pt x="419" y="303"/>
                    <a:pt x="347" y="736"/>
                  </a:cubicBezTo>
                  <a:lnTo>
                    <a:pt x="0" y="2469"/>
                  </a:lnTo>
                  <a:lnTo>
                    <a:pt x="462" y="2469"/>
                  </a:lnTo>
                  <a:lnTo>
                    <a:pt x="794" y="1040"/>
                  </a:lnTo>
                  <a:cubicBezTo>
                    <a:pt x="837" y="823"/>
                    <a:pt x="1025" y="679"/>
                    <a:pt x="1242" y="679"/>
                  </a:cubicBezTo>
                  <a:lnTo>
                    <a:pt x="3335" y="679"/>
                  </a:lnTo>
                  <a:cubicBezTo>
                    <a:pt x="3537" y="679"/>
                    <a:pt x="3725" y="823"/>
                    <a:pt x="3768" y="1040"/>
                  </a:cubicBezTo>
                  <a:lnTo>
                    <a:pt x="4085" y="2454"/>
                  </a:lnTo>
                  <a:lnTo>
                    <a:pt x="4562" y="2454"/>
                  </a:lnTo>
                  <a:lnTo>
                    <a:pt x="4215" y="736"/>
                  </a:lnTo>
                  <a:cubicBezTo>
                    <a:pt x="4129" y="303"/>
                    <a:pt x="3753" y="0"/>
                    <a:pt x="330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090;p85"/>
            <p:cNvSpPr/>
            <p:nvPr/>
          </p:nvSpPr>
          <p:spPr>
            <a:xfrm>
              <a:off x="6591153" y="1706893"/>
              <a:ext cx="346667" cy="143448"/>
            </a:xfrm>
            <a:custGeom>
              <a:avLst/>
              <a:gdLst/>
              <a:ahLst/>
              <a:cxnLst/>
              <a:rect l="l" t="t" r="r" b="b"/>
              <a:pathLst>
                <a:path w="13224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18" y="5471"/>
                    <a:pt x="693" y="5471"/>
                  </a:cubicBezTo>
                  <a:lnTo>
                    <a:pt x="12545" y="5471"/>
                  </a:lnTo>
                  <a:cubicBezTo>
                    <a:pt x="12920" y="5471"/>
                    <a:pt x="13223" y="5168"/>
                    <a:pt x="13223" y="4793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091;p85"/>
            <p:cNvSpPr/>
            <p:nvPr/>
          </p:nvSpPr>
          <p:spPr>
            <a:xfrm>
              <a:off x="6591520" y="1706893"/>
              <a:ext cx="346300" cy="143448"/>
            </a:xfrm>
            <a:custGeom>
              <a:avLst/>
              <a:gdLst/>
              <a:ahLst/>
              <a:cxnLst/>
              <a:rect l="l" t="t" r="r" b="b"/>
              <a:pathLst>
                <a:path w="13210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04" y="5471"/>
                    <a:pt x="679" y="5471"/>
                  </a:cubicBezTo>
                  <a:lnTo>
                    <a:pt x="12531" y="5471"/>
                  </a:lnTo>
                  <a:cubicBezTo>
                    <a:pt x="12906" y="5471"/>
                    <a:pt x="13209" y="5168"/>
                    <a:pt x="13209" y="4793"/>
                  </a:cubicBezTo>
                  <a:lnTo>
                    <a:pt x="13209" y="4562"/>
                  </a:lnTo>
                  <a:lnTo>
                    <a:pt x="1820" y="4562"/>
                  </a:lnTo>
                  <a:cubicBezTo>
                    <a:pt x="1315" y="4562"/>
                    <a:pt x="910" y="4143"/>
                    <a:pt x="910" y="3638"/>
                  </a:cubicBezTo>
                  <a:lnTo>
                    <a:pt x="910" y="2050"/>
                  </a:lnTo>
                  <a:cubicBezTo>
                    <a:pt x="910" y="1915"/>
                    <a:pt x="1012" y="1818"/>
                    <a:pt x="1131" y="1818"/>
                  </a:cubicBezTo>
                  <a:cubicBezTo>
                    <a:pt x="1139" y="1818"/>
                    <a:pt x="1148" y="1818"/>
                    <a:pt x="1156" y="1819"/>
                  </a:cubicBezTo>
                  <a:cubicBezTo>
                    <a:pt x="1228" y="1819"/>
                    <a:pt x="1300" y="1833"/>
                    <a:pt x="1358" y="1833"/>
                  </a:cubicBezTo>
                  <a:lnTo>
                    <a:pt x="11838" y="1833"/>
                  </a:lnTo>
                  <a:cubicBezTo>
                    <a:pt x="12329" y="1833"/>
                    <a:pt x="12820" y="1660"/>
                    <a:pt x="13209" y="1372"/>
                  </a:cubicBezTo>
                  <a:lnTo>
                    <a:pt x="1320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5092;p85"/>
            <p:cNvSpPr/>
            <p:nvPr/>
          </p:nvSpPr>
          <p:spPr>
            <a:xfrm>
              <a:off x="6579435" y="1587693"/>
              <a:ext cx="370103" cy="155167"/>
            </a:xfrm>
            <a:custGeom>
              <a:avLst/>
              <a:gdLst/>
              <a:ahLst/>
              <a:cxnLst/>
              <a:rect l="l" t="t" r="r" b="b"/>
              <a:pathLst>
                <a:path w="14118" h="5919" extrusionOk="0">
                  <a:moveTo>
                    <a:pt x="909" y="0"/>
                  </a:moveTo>
                  <a:cubicBezTo>
                    <a:pt x="404" y="0"/>
                    <a:pt x="0" y="404"/>
                    <a:pt x="0" y="909"/>
                  </a:cubicBezTo>
                  <a:lnTo>
                    <a:pt x="0" y="4100"/>
                  </a:lnTo>
                  <a:cubicBezTo>
                    <a:pt x="0" y="5096"/>
                    <a:pt x="823" y="5919"/>
                    <a:pt x="1819" y="5919"/>
                  </a:cubicBezTo>
                  <a:lnTo>
                    <a:pt x="12299" y="5919"/>
                  </a:lnTo>
                  <a:cubicBezTo>
                    <a:pt x="13310" y="5919"/>
                    <a:pt x="14118" y="5096"/>
                    <a:pt x="14118" y="4100"/>
                  </a:cubicBezTo>
                  <a:lnTo>
                    <a:pt x="14118" y="909"/>
                  </a:lnTo>
                  <a:cubicBezTo>
                    <a:pt x="14118" y="404"/>
                    <a:pt x="13714" y="0"/>
                    <a:pt x="1320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5093;p85"/>
            <p:cNvSpPr/>
            <p:nvPr/>
          </p:nvSpPr>
          <p:spPr>
            <a:xfrm>
              <a:off x="6609320" y="1587693"/>
              <a:ext cx="310700" cy="17800"/>
            </a:xfrm>
            <a:custGeom>
              <a:avLst/>
              <a:gdLst/>
              <a:ahLst/>
              <a:cxnLst/>
              <a:rect l="l" t="t" r="r" b="b"/>
              <a:pathLst>
                <a:path w="11852" h="679" extrusionOk="0">
                  <a:moveTo>
                    <a:pt x="347" y="0"/>
                  </a:moveTo>
                  <a:cubicBezTo>
                    <a:pt x="159" y="0"/>
                    <a:pt x="0" y="144"/>
                    <a:pt x="0" y="332"/>
                  </a:cubicBezTo>
                  <a:cubicBezTo>
                    <a:pt x="0" y="520"/>
                    <a:pt x="159" y="678"/>
                    <a:pt x="347" y="678"/>
                  </a:cubicBezTo>
                  <a:lnTo>
                    <a:pt x="11505" y="678"/>
                  </a:lnTo>
                  <a:cubicBezTo>
                    <a:pt x="11693" y="678"/>
                    <a:pt x="11852" y="520"/>
                    <a:pt x="11852" y="332"/>
                  </a:cubicBezTo>
                  <a:cubicBezTo>
                    <a:pt x="11852" y="144"/>
                    <a:pt x="11693" y="0"/>
                    <a:pt x="11505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094;p85"/>
            <p:cNvSpPr/>
            <p:nvPr/>
          </p:nvSpPr>
          <p:spPr>
            <a:xfrm>
              <a:off x="6639206" y="1587693"/>
              <a:ext cx="35993" cy="262648"/>
            </a:xfrm>
            <a:custGeom>
              <a:avLst/>
              <a:gdLst/>
              <a:ahLst/>
              <a:cxnLst/>
              <a:rect l="l" t="t" r="r" b="b"/>
              <a:pathLst>
                <a:path w="1373" h="10019" extrusionOk="0">
                  <a:moveTo>
                    <a:pt x="1" y="0"/>
                  </a:moveTo>
                  <a:lnTo>
                    <a:pt x="1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095;p85"/>
            <p:cNvSpPr/>
            <p:nvPr/>
          </p:nvSpPr>
          <p:spPr>
            <a:xfrm>
              <a:off x="6639206" y="1587693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096;p85"/>
            <p:cNvSpPr/>
            <p:nvPr/>
          </p:nvSpPr>
          <p:spPr>
            <a:xfrm>
              <a:off x="6639206" y="1760607"/>
              <a:ext cx="35993" cy="18193"/>
            </a:xfrm>
            <a:custGeom>
              <a:avLst/>
              <a:gdLst/>
              <a:ahLst/>
              <a:cxnLst/>
              <a:rect l="l" t="t" r="r" b="b"/>
              <a:pathLst>
                <a:path w="1373" h="694" extrusionOk="0">
                  <a:moveTo>
                    <a:pt x="1" y="1"/>
                  </a:moveTo>
                  <a:lnTo>
                    <a:pt x="1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097;p85"/>
            <p:cNvSpPr/>
            <p:nvPr/>
          </p:nvSpPr>
          <p:spPr>
            <a:xfrm>
              <a:off x="6639206" y="1719004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098;p85"/>
            <p:cNvSpPr/>
            <p:nvPr/>
          </p:nvSpPr>
          <p:spPr>
            <a:xfrm>
              <a:off x="6627094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3" y="1602"/>
                  </a:lnTo>
                  <a:lnTo>
                    <a:pt x="463" y="462"/>
                  </a:lnTo>
                  <a:close/>
                  <a:moveTo>
                    <a:pt x="463" y="0"/>
                  </a:moveTo>
                  <a:cubicBezTo>
                    <a:pt x="217" y="0"/>
                    <a:pt x="1" y="202"/>
                    <a:pt x="1" y="462"/>
                  </a:cubicBezTo>
                  <a:lnTo>
                    <a:pt x="1" y="1602"/>
                  </a:lnTo>
                  <a:cubicBezTo>
                    <a:pt x="1" y="1848"/>
                    <a:pt x="217" y="2050"/>
                    <a:pt x="463" y="2050"/>
                  </a:cubicBezTo>
                  <a:lnTo>
                    <a:pt x="1834" y="2050"/>
                  </a:lnTo>
                  <a:cubicBezTo>
                    <a:pt x="2080" y="2050"/>
                    <a:pt x="2282" y="1848"/>
                    <a:pt x="2282" y="1602"/>
                  </a:cubicBezTo>
                  <a:lnTo>
                    <a:pt x="2282" y="462"/>
                  </a:lnTo>
                  <a:cubicBezTo>
                    <a:pt x="2282" y="202"/>
                    <a:pt x="2080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099;p85"/>
            <p:cNvSpPr/>
            <p:nvPr/>
          </p:nvSpPr>
          <p:spPr>
            <a:xfrm>
              <a:off x="6651317" y="1713027"/>
              <a:ext cx="11771" cy="29833"/>
            </a:xfrm>
            <a:custGeom>
              <a:avLst/>
              <a:gdLst/>
              <a:ahLst/>
              <a:cxnLst/>
              <a:rect l="l" t="t" r="r" b="b"/>
              <a:pathLst>
                <a:path w="449" h="1138" extrusionOk="0">
                  <a:moveTo>
                    <a:pt x="225" y="1"/>
                  </a:moveTo>
                  <a:cubicBezTo>
                    <a:pt x="113" y="1"/>
                    <a:pt x="1" y="77"/>
                    <a:pt x="1" y="228"/>
                  </a:cubicBezTo>
                  <a:lnTo>
                    <a:pt x="1" y="907"/>
                  </a:lnTo>
                  <a:cubicBezTo>
                    <a:pt x="1" y="1036"/>
                    <a:pt x="102" y="1138"/>
                    <a:pt x="217" y="1138"/>
                  </a:cubicBezTo>
                  <a:cubicBezTo>
                    <a:pt x="347" y="1138"/>
                    <a:pt x="448" y="1036"/>
                    <a:pt x="448" y="907"/>
                  </a:cubicBezTo>
                  <a:lnTo>
                    <a:pt x="448" y="228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100;p85"/>
            <p:cNvSpPr/>
            <p:nvPr/>
          </p:nvSpPr>
          <p:spPr>
            <a:xfrm>
              <a:off x="6639206" y="1826459"/>
              <a:ext cx="35993" cy="23882"/>
            </a:xfrm>
            <a:custGeom>
              <a:avLst/>
              <a:gdLst/>
              <a:ahLst/>
              <a:cxnLst/>
              <a:rect l="l" t="t" r="r" b="b"/>
              <a:pathLst>
                <a:path w="1373" h="911" extrusionOk="0">
                  <a:moveTo>
                    <a:pt x="1" y="1"/>
                  </a:moveTo>
                  <a:lnTo>
                    <a:pt x="1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101;p85"/>
            <p:cNvSpPr/>
            <p:nvPr/>
          </p:nvSpPr>
          <p:spPr>
            <a:xfrm>
              <a:off x="6854169" y="1587693"/>
              <a:ext cx="35967" cy="262648"/>
            </a:xfrm>
            <a:custGeom>
              <a:avLst/>
              <a:gdLst/>
              <a:ahLst/>
              <a:cxnLst/>
              <a:rect l="l" t="t" r="r" b="b"/>
              <a:pathLst>
                <a:path w="1372" h="10019" extrusionOk="0">
                  <a:moveTo>
                    <a:pt x="0" y="0"/>
                  </a:moveTo>
                  <a:lnTo>
                    <a:pt x="0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102;p85"/>
            <p:cNvSpPr/>
            <p:nvPr/>
          </p:nvSpPr>
          <p:spPr>
            <a:xfrm>
              <a:off x="6854169" y="1587693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103;p85"/>
            <p:cNvSpPr/>
            <p:nvPr/>
          </p:nvSpPr>
          <p:spPr>
            <a:xfrm>
              <a:off x="6854169" y="1760607"/>
              <a:ext cx="35967" cy="18193"/>
            </a:xfrm>
            <a:custGeom>
              <a:avLst/>
              <a:gdLst/>
              <a:ahLst/>
              <a:cxnLst/>
              <a:rect l="l" t="t" r="r" b="b"/>
              <a:pathLst>
                <a:path w="1372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104;p85"/>
            <p:cNvSpPr/>
            <p:nvPr/>
          </p:nvSpPr>
          <p:spPr>
            <a:xfrm>
              <a:off x="6854169" y="1719004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105;p85"/>
            <p:cNvSpPr/>
            <p:nvPr/>
          </p:nvSpPr>
          <p:spPr>
            <a:xfrm>
              <a:off x="6842057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2" y="1602"/>
                  </a:lnTo>
                  <a:lnTo>
                    <a:pt x="462" y="462"/>
                  </a:lnTo>
                  <a:close/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1602"/>
                  </a:lnTo>
                  <a:cubicBezTo>
                    <a:pt x="0" y="1848"/>
                    <a:pt x="202" y="2050"/>
                    <a:pt x="462" y="2050"/>
                  </a:cubicBezTo>
                  <a:lnTo>
                    <a:pt x="1834" y="2050"/>
                  </a:lnTo>
                  <a:cubicBezTo>
                    <a:pt x="2079" y="2050"/>
                    <a:pt x="2281" y="1848"/>
                    <a:pt x="2281" y="1602"/>
                  </a:cubicBezTo>
                  <a:lnTo>
                    <a:pt x="2281" y="462"/>
                  </a:lnTo>
                  <a:cubicBezTo>
                    <a:pt x="2281" y="202"/>
                    <a:pt x="2079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106;p85"/>
            <p:cNvSpPr/>
            <p:nvPr/>
          </p:nvSpPr>
          <p:spPr>
            <a:xfrm>
              <a:off x="6866280" y="1713027"/>
              <a:ext cx="12138" cy="29833"/>
            </a:xfrm>
            <a:custGeom>
              <a:avLst/>
              <a:gdLst/>
              <a:ahLst/>
              <a:cxnLst/>
              <a:rect l="l" t="t" r="r" b="b"/>
              <a:pathLst>
                <a:path w="463" h="1138" extrusionOk="0">
                  <a:moveTo>
                    <a:pt x="231" y="1"/>
                  </a:moveTo>
                  <a:cubicBezTo>
                    <a:pt x="116" y="1"/>
                    <a:pt x="0" y="77"/>
                    <a:pt x="0" y="228"/>
                  </a:cubicBezTo>
                  <a:lnTo>
                    <a:pt x="0" y="907"/>
                  </a:lnTo>
                  <a:cubicBezTo>
                    <a:pt x="0" y="1036"/>
                    <a:pt x="101" y="1138"/>
                    <a:pt x="217" y="1138"/>
                  </a:cubicBezTo>
                  <a:cubicBezTo>
                    <a:pt x="347" y="1138"/>
                    <a:pt x="462" y="1036"/>
                    <a:pt x="462" y="907"/>
                  </a:cubicBezTo>
                  <a:lnTo>
                    <a:pt x="462" y="228"/>
                  </a:lnTo>
                  <a:cubicBezTo>
                    <a:pt x="462" y="77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107;p85"/>
            <p:cNvSpPr/>
            <p:nvPr/>
          </p:nvSpPr>
          <p:spPr>
            <a:xfrm>
              <a:off x="6854169" y="1826459"/>
              <a:ext cx="35967" cy="23882"/>
            </a:xfrm>
            <a:custGeom>
              <a:avLst/>
              <a:gdLst/>
              <a:ahLst/>
              <a:cxnLst/>
              <a:rect l="l" t="t" r="r" b="b"/>
              <a:pathLst>
                <a:path w="137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108;p85"/>
            <p:cNvSpPr/>
            <p:nvPr/>
          </p:nvSpPr>
          <p:spPr>
            <a:xfrm>
              <a:off x="6734576" y="1695148"/>
              <a:ext cx="59823" cy="23882"/>
            </a:xfrm>
            <a:custGeom>
              <a:avLst/>
              <a:gdLst/>
              <a:ahLst/>
              <a:cxnLst/>
              <a:rect l="l" t="t" r="r" b="b"/>
              <a:pathLst>
                <a:path w="2282" h="911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79"/>
                  </a:lnTo>
                  <a:cubicBezTo>
                    <a:pt x="1" y="809"/>
                    <a:pt x="102" y="910"/>
                    <a:pt x="232" y="910"/>
                  </a:cubicBezTo>
                  <a:lnTo>
                    <a:pt x="2050" y="910"/>
                  </a:lnTo>
                  <a:cubicBezTo>
                    <a:pt x="2180" y="910"/>
                    <a:pt x="2281" y="809"/>
                    <a:pt x="2281" y="679"/>
                  </a:cubicBezTo>
                  <a:lnTo>
                    <a:pt x="2281" y="232"/>
                  </a:lnTo>
                  <a:cubicBezTo>
                    <a:pt x="2281" y="102"/>
                    <a:pt x="2180" y="1"/>
                    <a:pt x="205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5109;p85"/>
            <p:cNvSpPr/>
            <p:nvPr/>
          </p:nvSpPr>
          <p:spPr>
            <a:xfrm>
              <a:off x="6734576" y="1706893"/>
              <a:ext cx="59823" cy="12138"/>
            </a:xfrm>
            <a:custGeom>
              <a:avLst/>
              <a:gdLst/>
              <a:ahLst/>
              <a:cxnLst/>
              <a:rect l="l" t="t" r="r" b="b"/>
              <a:pathLst>
                <a:path w="2282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cubicBezTo>
                    <a:pt x="1" y="361"/>
                    <a:pt x="102" y="462"/>
                    <a:pt x="232" y="462"/>
                  </a:cubicBezTo>
                  <a:lnTo>
                    <a:pt x="2050" y="462"/>
                  </a:lnTo>
                  <a:cubicBezTo>
                    <a:pt x="2180" y="462"/>
                    <a:pt x="2281" y="361"/>
                    <a:pt x="2281" y="231"/>
                  </a:cubicBezTo>
                  <a:cubicBezTo>
                    <a:pt x="2281" y="101"/>
                    <a:pt x="2180" y="0"/>
                    <a:pt x="20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15110;p85"/>
          <p:cNvGrpSpPr/>
          <p:nvPr/>
        </p:nvGrpSpPr>
        <p:grpSpPr>
          <a:xfrm>
            <a:off x="7000433" y="1676300"/>
            <a:ext cx="499920" cy="300136"/>
            <a:chOff x="6988887" y="1538854"/>
            <a:chExt cx="499920" cy="300136"/>
          </a:xfrm>
        </p:grpSpPr>
        <p:sp>
          <p:nvSpPr>
            <p:cNvPr id="234" name="Google Shape;15111;p85"/>
            <p:cNvSpPr/>
            <p:nvPr/>
          </p:nvSpPr>
          <p:spPr>
            <a:xfrm>
              <a:off x="7052826" y="1538854"/>
              <a:ext cx="372777" cy="247155"/>
            </a:xfrm>
            <a:custGeom>
              <a:avLst/>
              <a:gdLst/>
              <a:ahLst/>
              <a:cxnLst/>
              <a:rect l="l" t="t" r="r" b="b"/>
              <a:pathLst>
                <a:path w="14220" h="9428" extrusionOk="0">
                  <a:moveTo>
                    <a:pt x="622" y="1"/>
                  </a:moveTo>
                  <a:cubicBezTo>
                    <a:pt x="275" y="1"/>
                    <a:pt x="1" y="290"/>
                    <a:pt x="1" y="636"/>
                  </a:cubicBezTo>
                  <a:lnTo>
                    <a:pt x="1" y="9427"/>
                  </a:lnTo>
                  <a:lnTo>
                    <a:pt x="14220" y="9427"/>
                  </a:lnTo>
                  <a:lnTo>
                    <a:pt x="14220" y="636"/>
                  </a:lnTo>
                  <a:cubicBezTo>
                    <a:pt x="14220" y="290"/>
                    <a:pt x="13931" y="1"/>
                    <a:pt x="1358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5112;p85"/>
            <p:cNvSpPr/>
            <p:nvPr/>
          </p:nvSpPr>
          <p:spPr>
            <a:xfrm>
              <a:off x="6988887" y="1773872"/>
              <a:ext cx="499920" cy="33319"/>
            </a:xfrm>
            <a:custGeom>
              <a:avLst/>
              <a:gdLst/>
              <a:ahLst/>
              <a:cxnLst/>
              <a:rect l="l" t="t" r="r" b="b"/>
              <a:pathLst>
                <a:path w="19070" h="1271" extrusionOk="0">
                  <a:moveTo>
                    <a:pt x="2425" y="0"/>
                  </a:moveTo>
                  <a:lnTo>
                    <a:pt x="0" y="924"/>
                  </a:lnTo>
                  <a:lnTo>
                    <a:pt x="0" y="1271"/>
                  </a:lnTo>
                  <a:lnTo>
                    <a:pt x="19069" y="1271"/>
                  </a:lnTo>
                  <a:lnTo>
                    <a:pt x="19069" y="924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5113;p85"/>
            <p:cNvSpPr/>
            <p:nvPr/>
          </p:nvSpPr>
          <p:spPr>
            <a:xfrm>
              <a:off x="6988887" y="1798095"/>
              <a:ext cx="499920" cy="40895"/>
            </a:xfrm>
            <a:custGeom>
              <a:avLst/>
              <a:gdLst/>
              <a:ahLst/>
              <a:cxnLst/>
              <a:rect l="l" t="t" r="r" b="b"/>
              <a:pathLst>
                <a:path w="19070" h="1560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1011"/>
                    <a:pt x="549" y="1559"/>
                    <a:pt x="1227" y="1559"/>
                  </a:cubicBezTo>
                  <a:lnTo>
                    <a:pt x="17842" y="1559"/>
                  </a:lnTo>
                  <a:cubicBezTo>
                    <a:pt x="18521" y="1559"/>
                    <a:pt x="19069" y="1011"/>
                    <a:pt x="19069" y="347"/>
                  </a:cubicBezTo>
                  <a:lnTo>
                    <a:pt x="19069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5114;p85"/>
            <p:cNvSpPr/>
            <p:nvPr/>
          </p:nvSpPr>
          <p:spPr>
            <a:xfrm>
              <a:off x="7149323" y="1798095"/>
              <a:ext cx="180543" cy="29544"/>
            </a:xfrm>
            <a:custGeom>
              <a:avLst/>
              <a:gdLst/>
              <a:ahLst/>
              <a:cxnLst/>
              <a:rect l="l" t="t" r="r" b="b"/>
              <a:pathLst>
                <a:path w="6887" h="1127" extrusionOk="0">
                  <a:moveTo>
                    <a:pt x="1" y="0"/>
                  </a:moveTo>
                  <a:lnTo>
                    <a:pt x="1040" y="1039"/>
                  </a:lnTo>
                  <a:cubicBezTo>
                    <a:pt x="1083" y="1097"/>
                    <a:pt x="1156" y="1126"/>
                    <a:pt x="1242" y="1126"/>
                  </a:cubicBezTo>
                  <a:lnTo>
                    <a:pt x="5645" y="1126"/>
                  </a:lnTo>
                  <a:cubicBezTo>
                    <a:pt x="5717" y="1126"/>
                    <a:pt x="5804" y="1097"/>
                    <a:pt x="5847" y="1039"/>
                  </a:cubicBezTo>
                  <a:lnTo>
                    <a:pt x="6887" y="0"/>
                  </a:lnTo>
                  <a:lnTo>
                    <a:pt x="6064" y="0"/>
                  </a:lnTo>
                  <a:lnTo>
                    <a:pt x="5515" y="549"/>
                  </a:lnTo>
                  <a:lnTo>
                    <a:pt x="1358" y="54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5115;p85"/>
            <p:cNvSpPr/>
            <p:nvPr/>
          </p:nvSpPr>
          <p:spPr>
            <a:xfrm>
              <a:off x="7052826" y="1562317"/>
              <a:ext cx="372777" cy="188119"/>
            </a:xfrm>
            <a:custGeom>
              <a:avLst/>
              <a:gdLst/>
              <a:ahLst/>
              <a:cxnLst/>
              <a:rect l="l" t="t" r="r" b="b"/>
              <a:pathLst>
                <a:path w="14220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14220" y="7175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5116;p85"/>
            <p:cNvSpPr/>
            <p:nvPr/>
          </p:nvSpPr>
          <p:spPr>
            <a:xfrm>
              <a:off x="7052826" y="1562317"/>
              <a:ext cx="139674" cy="188119"/>
            </a:xfrm>
            <a:custGeom>
              <a:avLst/>
              <a:gdLst/>
              <a:ahLst/>
              <a:cxnLst/>
              <a:rect l="l" t="t" r="r" b="b"/>
              <a:pathLst>
                <a:path w="5328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5327" y="717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5117;p85"/>
            <p:cNvSpPr/>
            <p:nvPr/>
          </p:nvSpPr>
          <p:spPr>
            <a:xfrm>
              <a:off x="7087639" y="1601692"/>
              <a:ext cx="44697" cy="25376"/>
            </a:xfrm>
            <a:custGeom>
              <a:avLst/>
              <a:gdLst/>
              <a:ahLst/>
              <a:cxnLst/>
              <a:rect l="l" t="t" r="r" b="b"/>
              <a:pathLst>
                <a:path w="1705" h="968" extrusionOk="0">
                  <a:moveTo>
                    <a:pt x="189" y="0"/>
                  </a:moveTo>
                  <a:cubicBezTo>
                    <a:pt x="87" y="0"/>
                    <a:pt x="1" y="72"/>
                    <a:pt x="1" y="173"/>
                  </a:cubicBezTo>
                  <a:lnTo>
                    <a:pt x="1" y="794"/>
                  </a:lnTo>
                  <a:cubicBezTo>
                    <a:pt x="1" y="881"/>
                    <a:pt x="87" y="967"/>
                    <a:pt x="189" y="967"/>
                  </a:cubicBezTo>
                  <a:lnTo>
                    <a:pt x="1517" y="967"/>
                  </a:lnTo>
                  <a:cubicBezTo>
                    <a:pt x="1618" y="967"/>
                    <a:pt x="1704" y="881"/>
                    <a:pt x="1704" y="794"/>
                  </a:cubicBezTo>
                  <a:lnTo>
                    <a:pt x="1704" y="173"/>
                  </a:lnTo>
                  <a:cubicBezTo>
                    <a:pt x="1704" y="72"/>
                    <a:pt x="1618" y="0"/>
                    <a:pt x="1517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5118;p85"/>
            <p:cNvSpPr/>
            <p:nvPr/>
          </p:nvSpPr>
          <p:spPr>
            <a:xfrm>
              <a:off x="7077442" y="1642561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5119;p85"/>
            <p:cNvSpPr/>
            <p:nvPr/>
          </p:nvSpPr>
          <p:spPr>
            <a:xfrm>
              <a:off x="7122846" y="1671686"/>
              <a:ext cx="44670" cy="25769"/>
            </a:xfrm>
            <a:custGeom>
              <a:avLst/>
              <a:gdLst/>
              <a:ahLst/>
              <a:cxnLst/>
              <a:rect l="l" t="t" r="r" b="b"/>
              <a:pathLst>
                <a:path w="1704" h="983" extrusionOk="0">
                  <a:moveTo>
                    <a:pt x="188" y="1"/>
                  </a:moveTo>
                  <a:cubicBezTo>
                    <a:pt x="87" y="1"/>
                    <a:pt x="0" y="87"/>
                    <a:pt x="0" y="188"/>
                  </a:cubicBezTo>
                  <a:lnTo>
                    <a:pt x="0" y="795"/>
                  </a:lnTo>
                  <a:cubicBezTo>
                    <a:pt x="0" y="896"/>
                    <a:pt x="87" y="982"/>
                    <a:pt x="188" y="982"/>
                  </a:cubicBezTo>
                  <a:lnTo>
                    <a:pt x="1516" y="982"/>
                  </a:lnTo>
                  <a:cubicBezTo>
                    <a:pt x="1617" y="982"/>
                    <a:pt x="1704" y="896"/>
                    <a:pt x="1704" y="795"/>
                  </a:cubicBezTo>
                  <a:lnTo>
                    <a:pt x="1704" y="188"/>
                  </a:lnTo>
                  <a:cubicBezTo>
                    <a:pt x="1704" y="87"/>
                    <a:pt x="1617" y="1"/>
                    <a:pt x="1516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5120;p85"/>
            <p:cNvSpPr/>
            <p:nvPr/>
          </p:nvSpPr>
          <p:spPr>
            <a:xfrm>
              <a:off x="7077442" y="1712948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5121;p85"/>
            <p:cNvSpPr/>
            <p:nvPr/>
          </p:nvSpPr>
          <p:spPr>
            <a:xfrm>
              <a:off x="7228807" y="1623922"/>
              <a:ext cx="51041" cy="79589"/>
            </a:xfrm>
            <a:custGeom>
              <a:avLst/>
              <a:gdLst/>
              <a:ahLst/>
              <a:cxnLst/>
              <a:rect l="l" t="t" r="r" b="b"/>
              <a:pathLst>
                <a:path w="1947" h="3036" extrusionOk="0">
                  <a:moveTo>
                    <a:pt x="1529" y="1"/>
                  </a:moveTo>
                  <a:cubicBezTo>
                    <a:pt x="1462" y="1"/>
                    <a:pt x="1392" y="27"/>
                    <a:pt x="1328" y="90"/>
                  </a:cubicBezTo>
                  <a:lnTo>
                    <a:pt x="116" y="1317"/>
                  </a:lnTo>
                  <a:cubicBezTo>
                    <a:pt x="0" y="1433"/>
                    <a:pt x="0" y="1606"/>
                    <a:pt x="116" y="1722"/>
                  </a:cubicBezTo>
                  <a:lnTo>
                    <a:pt x="1328" y="2949"/>
                  </a:lnTo>
                  <a:cubicBezTo>
                    <a:pt x="1386" y="2992"/>
                    <a:pt x="1458" y="3035"/>
                    <a:pt x="1530" y="3035"/>
                  </a:cubicBezTo>
                  <a:cubicBezTo>
                    <a:pt x="1790" y="3035"/>
                    <a:pt x="1920" y="2718"/>
                    <a:pt x="1747" y="2544"/>
                  </a:cubicBezTo>
                  <a:lnTo>
                    <a:pt x="722" y="1520"/>
                  </a:lnTo>
                  <a:lnTo>
                    <a:pt x="1747" y="495"/>
                  </a:lnTo>
                  <a:cubicBezTo>
                    <a:pt x="1947" y="295"/>
                    <a:pt x="1754" y="1"/>
                    <a:pt x="15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5122;p85"/>
            <p:cNvSpPr/>
            <p:nvPr/>
          </p:nvSpPr>
          <p:spPr>
            <a:xfrm>
              <a:off x="7342449" y="1624079"/>
              <a:ext cx="50988" cy="79431"/>
            </a:xfrm>
            <a:custGeom>
              <a:avLst/>
              <a:gdLst/>
              <a:ahLst/>
              <a:cxnLst/>
              <a:rect l="l" t="t" r="r" b="b"/>
              <a:pathLst>
                <a:path w="1945" h="3030" extrusionOk="0">
                  <a:moveTo>
                    <a:pt x="420" y="1"/>
                  </a:moveTo>
                  <a:cubicBezTo>
                    <a:pt x="194" y="1"/>
                    <a:pt x="0" y="291"/>
                    <a:pt x="212" y="503"/>
                  </a:cubicBezTo>
                  <a:lnTo>
                    <a:pt x="1223" y="1514"/>
                  </a:lnTo>
                  <a:lnTo>
                    <a:pt x="212" y="2538"/>
                  </a:lnTo>
                  <a:cubicBezTo>
                    <a:pt x="25" y="2712"/>
                    <a:pt x="155" y="3029"/>
                    <a:pt x="415" y="3029"/>
                  </a:cubicBezTo>
                  <a:cubicBezTo>
                    <a:pt x="487" y="3029"/>
                    <a:pt x="559" y="2986"/>
                    <a:pt x="617" y="2943"/>
                  </a:cubicBezTo>
                  <a:lnTo>
                    <a:pt x="1844" y="1716"/>
                  </a:lnTo>
                  <a:cubicBezTo>
                    <a:pt x="1945" y="1600"/>
                    <a:pt x="1945" y="1427"/>
                    <a:pt x="1844" y="1311"/>
                  </a:cubicBezTo>
                  <a:lnTo>
                    <a:pt x="617" y="84"/>
                  </a:lnTo>
                  <a:cubicBezTo>
                    <a:pt x="555" y="26"/>
                    <a:pt x="486" y="1"/>
                    <a:pt x="42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123;p85"/>
            <p:cNvSpPr/>
            <p:nvPr/>
          </p:nvSpPr>
          <p:spPr>
            <a:xfrm>
              <a:off x="7287450" y="1614485"/>
              <a:ext cx="48734" cy="98490"/>
            </a:xfrm>
            <a:custGeom>
              <a:avLst/>
              <a:gdLst/>
              <a:ahLst/>
              <a:cxnLst/>
              <a:rect l="l" t="t" r="r" b="b"/>
              <a:pathLst>
                <a:path w="1859" h="3757" extrusionOk="0">
                  <a:moveTo>
                    <a:pt x="1494" y="1"/>
                  </a:moveTo>
                  <a:cubicBezTo>
                    <a:pt x="1388" y="1"/>
                    <a:pt x="1281" y="57"/>
                    <a:pt x="1228" y="191"/>
                  </a:cubicBezTo>
                  <a:lnTo>
                    <a:pt x="73" y="3366"/>
                  </a:lnTo>
                  <a:cubicBezTo>
                    <a:pt x="1" y="3554"/>
                    <a:pt x="131" y="3742"/>
                    <a:pt x="333" y="3756"/>
                  </a:cubicBezTo>
                  <a:cubicBezTo>
                    <a:pt x="463" y="3756"/>
                    <a:pt x="564" y="3684"/>
                    <a:pt x="607" y="3568"/>
                  </a:cubicBezTo>
                  <a:lnTo>
                    <a:pt x="1776" y="393"/>
                  </a:lnTo>
                  <a:cubicBezTo>
                    <a:pt x="1858" y="165"/>
                    <a:pt x="1676" y="1"/>
                    <a:pt x="149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15124;p85"/>
          <p:cNvGrpSpPr/>
          <p:nvPr/>
        </p:nvGrpSpPr>
        <p:grpSpPr>
          <a:xfrm>
            <a:off x="8061905" y="1658133"/>
            <a:ext cx="279321" cy="336837"/>
            <a:chOff x="8050359" y="1520687"/>
            <a:chExt cx="279321" cy="336837"/>
          </a:xfrm>
        </p:grpSpPr>
        <p:sp>
          <p:nvSpPr>
            <p:cNvPr id="248" name="Google Shape;15125;p85"/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5126;p85"/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5127;p85"/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5128;p85"/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129;p85"/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5130;p85"/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131;p85"/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132;p85"/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133;p85"/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5134;p85"/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5135;p85"/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5136;p85"/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5137;p85"/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15138;p85"/>
          <p:cNvGrpSpPr/>
          <p:nvPr/>
        </p:nvGrpSpPr>
        <p:grpSpPr>
          <a:xfrm>
            <a:off x="6105453" y="2599278"/>
            <a:ext cx="364441" cy="339091"/>
            <a:chOff x="6093907" y="2461832"/>
            <a:chExt cx="364441" cy="339091"/>
          </a:xfrm>
        </p:grpSpPr>
        <p:sp>
          <p:nvSpPr>
            <p:cNvPr id="262" name="Google Shape;15139;p85"/>
            <p:cNvSpPr/>
            <p:nvPr/>
          </p:nvSpPr>
          <p:spPr>
            <a:xfrm>
              <a:off x="6094668" y="2515573"/>
              <a:ext cx="283070" cy="233890"/>
            </a:xfrm>
            <a:custGeom>
              <a:avLst/>
              <a:gdLst/>
              <a:ahLst/>
              <a:cxnLst/>
              <a:rect l="l" t="t" r="r" b="b"/>
              <a:pathLst>
                <a:path w="10798" h="8922" extrusionOk="0">
                  <a:moveTo>
                    <a:pt x="0" y="1"/>
                  </a:moveTo>
                  <a:lnTo>
                    <a:pt x="0" y="6857"/>
                  </a:lnTo>
                  <a:cubicBezTo>
                    <a:pt x="0" y="7998"/>
                    <a:pt x="2411" y="8922"/>
                    <a:pt x="5399" y="8922"/>
                  </a:cubicBezTo>
                  <a:lnTo>
                    <a:pt x="5875" y="8922"/>
                  </a:lnTo>
                  <a:cubicBezTo>
                    <a:pt x="8633" y="8821"/>
                    <a:pt x="10798" y="7940"/>
                    <a:pt x="10798" y="6872"/>
                  </a:cubicBezTo>
                  <a:lnTo>
                    <a:pt x="10798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5140;p85"/>
            <p:cNvSpPr/>
            <p:nvPr/>
          </p:nvSpPr>
          <p:spPr>
            <a:xfrm>
              <a:off x="6234682" y="2576497"/>
              <a:ext cx="143055" cy="172967"/>
            </a:xfrm>
            <a:custGeom>
              <a:avLst/>
              <a:gdLst/>
              <a:ahLst/>
              <a:cxnLst/>
              <a:rect l="l" t="t" r="r" b="b"/>
              <a:pathLst>
                <a:path w="5457" h="6598" extrusionOk="0">
                  <a:moveTo>
                    <a:pt x="3580" y="1"/>
                  </a:moveTo>
                  <a:cubicBezTo>
                    <a:pt x="3248" y="1"/>
                    <a:pt x="2974" y="275"/>
                    <a:pt x="2974" y="621"/>
                  </a:cubicBezTo>
                  <a:lnTo>
                    <a:pt x="2974" y="1127"/>
                  </a:lnTo>
                  <a:cubicBezTo>
                    <a:pt x="2757" y="1228"/>
                    <a:pt x="2555" y="1358"/>
                    <a:pt x="2353" y="1487"/>
                  </a:cubicBezTo>
                  <a:lnTo>
                    <a:pt x="1906" y="1228"/>
                  </a:lnTo>
                  <a:cubicBezTo>
                    <a:pt x="1809" y="1177"/>
                    <a:pt x="1706" y="1153"/>
                    <a:pt x="1605" y="1153"/>
                  </a:cubicBezTo>
                  <a:cubicBezTo>
                    <a:pt x="1391" y="1153"/>
                    <a:pt x="1186" y="1262"/>
                    <a:pt x="1069" y="1459"/>
                  </a:cubicBezTo>
                  <a:lnTo>
                    <a:pt x="159" y="3032"/>
                  </a:lnTo>
                  <a:cubicBezTo>
                    <a:pt x="0" y="3321"/>
                    <a:pt x="101" y="3696"/>
                    <a:pt x="390" y="3869"/>
                  </a:cubicBezTo>
                  <a:lnTo>
                    <a:pt x="852" y="4129"/>
                  </a:lnTo>
                  <a:cubicBezTo>
                    <a:pt x="823" y="4245"/>
                    <a:pt x="823" y="4375"/>
                    <a:pt x="823" y="4490"/>
                  </a:cubicBezTo>
                  <a:cubicBezTo>
                    <a:pt x="823" y="4606"/>
                    <a:pt x="838" y="4735"/>
                    <a:pt x="852" y="4851"/>
                  </a:cubicBezTo>
                  <a:lnTo>
                    <a:pt x="390" y="5111"/>
                  </a:lnTo>
                  <a:cubicBezTo>
                    <a:pt x="101" y="5284"/>
                    <a:pt x="0" y="5659"/>
                    <a:pt x="159" y="5948"/>
                  </a:cubicBezTo>
                  <a:lnTo>
                    <a:pt x="534" y="6598"/>
                  </a:lnTo>
                  <a:cubicBezTo>
                    <a:pt x="3292" y="6497"/>
                    <a:pt x="5457" y="5616"/>
                    <a:pt x="5457" y="4548"/>
                  </a:cubicBezTo>
                  <a:lnTo>
                    <a:pt x="5457" y="15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5141;p85"/>
            <p:cNvSpPr/>
            <p:nvPr/>
          </p:nvSpPr>
          <p:spPr>
            <a:xfrm>
              <a:off x="6094274" y="2515573"/>
              <a:ext cx="283463" cy="65118"/>
            </a:xfrm>
            <a:custGeom>
              <a:avLst/>
              <a:gdLst/>
              <a:ahLst/>
              <a:cxnLst/>
              <a:rect l="l" t="t" r="r" b="b"/>
              <a:pathLst>
                <a:path w="10813" h="2484" extrusionOk="0">
                  <a:moveTo>
                    <a:pt x="1" y="1"/>
                  </a:moveTo>
                  <a:lnTo>
                    <a:pt x="1" y="982"/>
                  </a:lnTo>
                  <a:cubicBezTo>
                    <a:pt x="419" y="1372"/>
                    <a:pt x="896" y="1675"/>
                    <a:pt x="1444" y="1863"/>
                  </a:cubicBezTo>
                  <a:cubicBezTo>
                    <a:pt x="2513" y="2267"/>
                    <a:pt x="3913" y="2483"/>
                    <a:pt x="5414" y="2483"/>
                  </a:cubicBezTo>
                  <a:cubicBezTo>
                    <a:pt x="6901" y="2483"/>
                    <a:pt x="8316" y="2267"/>
                    <a:pt x="9384" y="1863"/>
                  </a:cubicBezTo>
                  <a:cubicBezTo>
                    <a:pt x="9918" y="1675"/>
                    <a:pt x="10409" y="1372"/>
                    <a:pt x="10813" y="982"/>
                  </a:cubicBezTo>
                  <a:lnTo>
                    <a:pt x="10813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5142;p85"/>
            <p:cNvSpPr/>
            <p:nvPr/>
          </p:nvSpPr>
          <p:spPr>
            <a:xfrm>
              <a:off x="6094668" y="2612070"/>
              <a:ext cx="283070" cy="137393"/>
            </a:xfrm>
            <a:custGeom>
              <a:avLst/>
              <a:gdLst/>
              <a:ahLst/>
              <a:cxnLst/>
              <a:rect l="l" t="t" r="r" b="b"/>
              <a:pathLst>
                <a:path w="10798" h="5241" extrusionOk="0">
                  <a:moveTo>
                    <a:pt x="0" y="1"/>
                  </a:moveTo>
                  <a:lnTo>
                    <a:pt x="0" y="3176"/>
                  </a:lnTo>
                  <a:cubicBezTo>
                    <a:pt x="0" y="4317"/>
                    <a:pt x="2411" y="5241"/>
                    <a:pt x="5399" y="5241"/>
                  </a:cubicBezTo>
                  <a:lnTo>
                    <a:pt x="5875" y="5241"/>
                  </a:lnTo>
                  <a:cubicBezTo>
                    <a:pt x="8633" y="5140"/>
                    <a:pt x="10798" y="4259"/>
                    <a:pt x="10798" y="3191"/>
                  </a:cubicBezTo>
                  <a:lnTo>
                    <a:pt x="10798" y="1"/>
                  </a:lnTo>
                  <a:cubicBezTo>
                    <a:pt x="10798" y="1127"/>
                    <a:pt x="8402" y="2050"/>
                    <a:pt x="5428" y="2050"/>
                  </a:cubicBezTo>
                  <a:lnTo>
                    <a:pt x="5399" y="2050"/>
                  </a:ln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5143;p85"/>
            <p:cNvSpPr/>
            <p:nvPr/>
          </p:nvSpPr>
          <p:spPr>
            <a:xfrm>
              <a:off x="6234682" y="2612070"/>
              <a:ext cx="143055" cy="137393"/>
            </a:xfrm>
            <a:custGeom>
              <a:avLst/>
              <a:gdLst/>
              <a:ahLst/>
              <a:cxnLst/>
              <a:rect l="l" t="t" r="r" b="b"/>
              <a:pathLst>
                <a:path w="5457" h="5241" extrusionOk="0">
                  <a:moveTo>
                    <a:pt x="5457" y="1"/>
                  </a:moveTo>
                  <a:cubicBezTo>
                    <a:pt x="5457" y="1127"/>
                    <a:pt x="3061" y="2050"/>
                    <a:pt x="87" y="2050"/>
                  </a:cubicBezTo>
                  <a:cubicBezTo>
                    <a:pt x="116" y="2238"/>
                    <a:pt x="217" y="2411"/>
                    <a:pt x="390" y="2512"/>
                  </a:cubicBezTo>
                  <a:lnTo>
                    <a:pt x="852" y="2772"/>
                  </a:lnTo>
                  <a:cubicBezTo>
                    <a:pt x="823" y="2888"/>
                    <a:pt x="823" y="3003"/>
                    <a:pt x="823" y="3133"/>
                  </a:cubicBezTo>
                  <a:cubicBezTo>
                    <a:pt x="823" y="3249"/>
                    <a:pt x="838" y="3378"/>
                    <a:pt x="852" y="3494"/>
                  </a:cubicBezTo>
                  <a:lnTo>
                    <a:pt x="390" y="3754"/>
                  </a:lnTo>
                  <a:cubicBezTo>
                    <a:pt x="101" y="3927"/>
                    <a:pt x="0" y="4302"/>
                    <a:pt x="159" y="4591"/>
                  </a:cubicBezTo>
                  <a:lnTo>
                    <a:pt x="534" y="5241"/>
                  </a:lnTo>
                  <a:cubicBezTo>
                    <a:pt x="3292" y="5140"/>
                    <a:pt x="5457" y="4259"/>
                    <a:pt x="5457" y="3191"/>
                  </a:cubicBezTo>
                  <a:lnTo>
                    <a:pt x="5457" y="1"/>
                  </a:ln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5144;p85"/>
            <p:cNvSpPr/>
            <p:nvPr/>
          </p:nvSpPr>
          <p:spPr>
            <a:xfrm>
              <a:off x="6093907" y="2612070"/>
              <a:ext cx="283830" cy="66245"/>
            </a:xfrm>
            <a:custGeom>
              <a:avLst/>
              <a:gdLst/>
              <a:ahLst/>
              <a:cxnLst/>
              <a:rect l="l" t="t" r="r" b="b"/>
              <a:pathLst>
                <a:path w="10827" h="2527" extrusionOk="0">
                  <a:moveTo>
                    <a:pt x="0" y="1"/>
                  </a:moveTo>
                  <a:lnTo>
                    <a:pt x="0" y="1011"/>
                  </a:lnTo>
                  <a:cubicBezTo>
                    <a:pt x="405" y="1415"/>
                    <a:pt x="895" y="1718"/>
                    <a:pt x="1444" y="1892"/>
                  </a:cubicBezTo>
                  <a:cubicBezTo>
                    <a:pt x="2512" y="2296"/>
                    <a:pt x="3912" y="2527"/>
                    <a:pt x="5414" y="2527"/>
                  </a:cubicBezTo>
                  <a:cubicBezTo>
                    <a:pt x="6900" y="2527"/>
                    <a:pt x="8315" y="2296"/>
                    <a:pt x="9383" y="1892"/>
                  </a:cubicBezTo>
                  <a:cubicBezTo>
                    <a:pt x="9917" y="1718"/>
                    <a:pt x="10408" y="1415"/>
                    <a:pt x="10827" y="1011"/>
                  </a:cubicBezTo>
                  <a:lnTo>
                    <a:pt x="10827" y="1"/>
                  </a:lnTo>
                  <a:cubicBezTo>
                    <a:pt x="10827" y="1141"/>
                    <a:pt x="8373" y="2050"/>
                    <a:pt x="5399" y="2050"/>
                  </a:cubicBez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5145;p85"/>
            <p:cNvSpPr/>
            <p:nvPr/>
          </p:nvSpPr>
          <p:spPr>
            <a:xfrm>
              <a:off x="6094668" y="2461832"/>
              <a:ext cx="283070" cy="107875"/>
            </a:xfrm>
            <a:custGeom>
              <a:avLst/>
              <a:gdLst/>
              <a:ahLst/>
              <a:cxnLst/>
              <a:rect l="l" t="t" r="r" b="b"/>
              <a:pathLst>
                <a:path w="10798" h="4115" extrusionOk="0">
                  <a:moveTo>
                    <a:pt x="5399" y="1"/>
                  </a:moveTo>
                  <a:cubicBezTo>
                    <a:pt x="2411" y="1"/>
                    <a:pt x="0" y="925"/>
                    <a:pt x="0" y="2051"/>
                  </a:cubicBezTo>
                  <a:cubicBezTo>
                    <a:pt x="0" y="3191"/>
                    <a:pt x="2411" y="4115"/>
                    <a:pt x="5399" y="4115"/>
                  </a:cubicBezTo>
                  <a:cubicBezTo>
                    <a:pt x="8373" y="4115"/>
                    <a:pt x="10798" y="3191"/>
                    <a:pt x="10798" y="2051"/>
                  </a:cubicBezTo>
                  <a:cubicBezTo>
                    <a:pt x="10798" y="925"/>
                    <a:pt x="8373" y="1"/>
                    <a:pt x="5399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5146;p85"/>
            <p:cNvSpPr/>
            <p:nvPr/>
          </p:nvSpPr>
          <p:spPr>
            <a:xfrm>
              <a:off x="6247160" y="2587848"/>
              <a:ext cx="211188" cy="213076"/>
            </a:xfrm>
            <a:custGeom>
              <a:avLst/>
              <a:gdLst/>
              <a:ahLst/>
              <a:cxnLst/>
              <a:rect l="l" t="t" r="r" b="b"/>
              <a:pathLst>
                <a:path w="8056" h="8128" extrusionOk="0">
                  <a:moveTo>
                    <a:pt x="3119" y="1"/>
                  </a:moveTo>
                  <a:cubicBezTo>
                    <a:pt x="3018" y="1"/>
                    <a:pt x="2946" y="87"/>
                    <a:pt x="2946" y="188"/>
                  </a:cubicBezTo>
                  <a:lnTo>
                    <a:pt x="2946" y="997"/>
                  </a:lnTo>
                  <a:cubicBezTo>
                    <a:pt x="2570" y="1127"/>
                    <a:pt x="2224" y="1314"/>
                    <a:pt x="1935" y="1574"/>
                  </a:cubicBezTo>
                  <a:lnTo>
                    <a:pt x="1228" y="1170"/>
                  </a:lnTo>
                  <a:cubicBezTo>
                    <a:pt x="1198" y="1150"/>
                    <a:pt x="1165" y="1141"/>
                    <a:pt x="1132" y="1141"/>
                  </a:cubicBezTo>
                  <a:cubicBezTo>
                    <a:pt x="1069" y="1141"/>
                    <a:pt x="1006" y="1176"/>
                    <a:pt x="968" y="1242"/>
                  </a:cubicBezTo>
                  <a:lnTo>
                    <a:pt x="73" y="2816"/>
                  </a:lnTo>
                  <a:cubicBezTo>
                    <a:pt x="15" y="2902"/>
                    <a:pt x="44" y="3018"/>
                    <a:pt x="145" y="3061"/>
                  </a:cubicBezTo>
                  <a:lnTo>
                    <a:pt x="838" y="3465"/>
                  </a:lnTo>
                  <a:cubicBezTo>
                    <a:pt x="766" y="3855"/>
                    <a:pt x="766" y="4259"/>
                    <a:pt x="838" y="4634"/>
                  </a:cubicBezTo>
                  <a:lnTo>
                    <a:pt x="131" y="5053"/>
                  </a:lnTo>
                  <a:cubicBezTo>
                    <a:pt x="30" y="5096"/>
                    <a:pt x="1" y="5212"/>
                    <a:pt x="58" y="5313"/>
                  </a:cubicBezTo>
                  <a:lnTo>
                    <a:pt x="953" y="6886"/>
                  </a:lnTo>
                  <a:cubicBezTo>
                    <a:pt x="993" y="6946"/>
                    <a:pt x="1061" y="6978"/>
                    <a:pt x="1127" y="6978"/>
                  </a:cubicBezTo>
                  <a:cubicBezTo>
                    <a:pt x="1157" y="6978"/>
                    <a:pt x="1186" y="6972"/>
                    <a:pt x="1213" y="6959"/>
                  </a:cubicBezTo>
                  <a:lnTo>
                    <a:pt x="1921" y="6540"/>
                  </a:lnTo>
                  <a:cubicBezTo>
                    <a:pt x="2209" y="6800"/>
                    <a:pt x="2556" y="7002"/>
                    <a:pt x="2931" y="7132"/>
                  </a:cubicBezTo>
                  <a:lnTo>
                    <a:pt x="2931" y="7940"/>
                  </a:lnTo>
                  <a:cubicBezTo>
                    <a:pt x="2931" y="8041"/>
                    <a:pt x="3003" y="8128"/>
                    <a:pt x="3104" y="8128"/>
                  </a:cubicBezTo>
                  <a:lnTo>
                    <a:pt x="4923" y="8128"/>
                  </a:lnTo>
                  <a:cubicBezTo>
                    <a:pt x="5024" y="8128"/>
                    <a:pt x="5111" y="8041"/>
                    <a:pt x="5111" y="7940"/>
                  </a:cubicBezTo>
                  <a:lnTo>
                    <a:pt x="5111" y="7132"/>
                  </a:lnTo>
                  <a:cubicBezTo>
                    <a:pt x="5472" y="7002"/>
                    <a:pt x="5818" y="6800"/>
                    <a:pt x="6107" y="6540"/>
                  </a:cubicBezTo>
                  <a:lnTo>
                    <a:pt x="6814" y="6959"/>
                  </a:lnTo>
                  <a:cubicBezTo>
                    <a:pt x="6841" y="6972"/>
                    <a:pt x="6871" y="6978"/>
                    <a:pt x="6900" y="6978"/>
                  </a:cubicBezTo>
                  <a:cubicBezTo>
                    <a:pt x="6967" y="6978"/>
                    <a:pt x="7034" y="6946"/>
                    <a:pt x="7074" y="6886"/>
                  </a:cubicBezTo>
                  <a:lnTo>
                    <a:pt x="7969" y="5313"/>
                  </a:lnTo>
                  <a:cubicBezTo>
                    <a:pt x="8027" y="5226"/>
                    <a:pt x="7998" y="5111"/>
                    <a:pt x="7911" y="5053"/>
                  </a:cubicBezTo>
                  <a:lnTo>
                    <a:pt x="7204" y="4649"/>
                  </a:lnTo>
                  <a:cubicBezTo>
                    <a:pt x="7247" y="4461"/>
                    <a:pt x="7276" y="4259"/>
                    <a:pt x="7276" y="4057"/>
                  </a:cubicBezTo>
                  <a:cubicBezTo>
                    <a:pt x="7276" y="3869"/>
                    <a:pt x="7262" y="3667"/>
                    <a:pt x="7233" y="3480"/>
                  </a:cubicBezTo>
                  <a:lnTo>
                    <a:pt x="7926" y="3075"/>
                  </a:lnTo>
                  <a:cubicBezTo>
                    <a:pt x="8027" y="3018"/>
                    <a:pt x="8056" y="2902"/>
                    <a:pt x="7998" y="2816"/>
                  </a:cubicBezTo>
                  <a:lnTo>
                    <a:pt x="7103" y="1242"/>
                  </a:lnTo>
                  <a:cubicBezTo>
                    <a:pt x="7065" y="1176"/>
                    <a:pt x="7002" y="1141"/>
                    <a:pt x="6939" y="1141"/>
                  </a:cubicBezTo>
                  <a:cubicBezTo>
                    <a:pt x="6906" y="1141"/>
                    <a:pt x="6873" y="1150"/>
                    <a:pt x="6843" y="1170"/>
                  </a:cubicBezTo>
                  <a:lnTo>
                    <a:pt x="6136" y="1574"/>
                  </a:lnTo>
                  <a:cubicBezTo>
                    <a:pt x="5847" y="1329"/>
                    <a:pt x="5501" y="1127"/>
                    <a:pt x="5125" y="997"/>
                  </a:cubicBezTo>
                  <a:lnTo>
                    <a:pt x="5125" y="188"/>
                  </a:lnTo>
                  <a:cubicBezTo>
                    <a:pt x="5125" y="87"/>
                    <a:pt x="5053" y="1"/>
                    <a:pt x="495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5147;p85"/>
            <p:cNvSpPr/>
            <p:nvPr/>
          </p:nvSpPr>
          <p:spPr>
            <a:xfrm>
              <a:off x="6300141" y="2654670"/>
              <a:ext cx="91988" cy="78907"/>
            </a:xfrm>
            <a:custGeom>
              <a:avLst/>
              <a:gdLst/>
              <a:ahLst/>
              <a:cxnLst/>
              <a:rect l="l" t="t" r="r" b="b"/>
              <a:pathLst>
                <a:path w="3509" h="3010" extrusionOk="0">
                  <a:moveTo>
                    <a:pt x="1993" y="1"/>
                  </a:moveTo>
                  <a:cubicBezTo>
                    <a:pt x="1623" y="1"/>
                    <a:pt x="1247" y="137"/>
                    <a:pt x="939" y="440"/>
                  </a:cubicBezTo>
                  <a:cubicBezTo>
                    <a:pt x="1" y="1393"/>
                    <a:pt x="665" y="3009"/>
                    <a:pt x="2007" y="3009"/>
                  </a:cubicBezTo>
                  <a:cubicBezTo>
                    <a:pt x="2844" y="3009"/>
                    <a:pt x="3508" y="2345"/>
                    <a:pt x="3508" y="1508"/>
                  </a:cubicBezTo>
                  <a:cubicBezTo>
                    <a:pt x="3508" y="599"/>
                    <a:pt x="2767" y="1"/>
                    <a:pt x="1993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5148;p85"/>
            <p:cNvSpPr/>
            <p:nvPr/>
          </p:nvSpPr>
          <p:spPr>
            <a:xfrm>
              <a:off x="6324730" y="2666571"/>
              <a:ext cx="55654" cy="55654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9" y="0"/>
                  </a:moveTo>
                  <a:cubicBezTo>
                    <a:pt x="477" y="0"/>
                    <a:pt x="1" y="477"/>
                    <a:pt x="1" y="1054"/>
                  </a:cubicBezTo>
                  <a:cubicBezTo>
                    <a:pt x="1" y="1646"/>
                    <a:pt x="477" y="2122"/>
                    <a:pt x="1069" y="2122"/>
                  </a:cubicBezTo>
                  <a:cubicBezTo>
                    <a:pt x="1661" y="2122"/>
                    <a:pt x="2123" y="1646"/>
                    <a:pt x="2123" y="1054"/>
                  </a:cubicBezTo>
                  <a:cubicBezTo>
                    <a:pt x="2123" y="477"/>
                    <a:pt x="1661" y="0"/>
                    <a:pt x="1069" y="0"/>
                  </a:cubicBez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15149;p85"/>
          <p:cNvGrpSpPr/>
          <p:nvPr/>
        </p:nvGrpSpPr>
        <p:grpSpPr>
          <a:xfrm>
            <a:off x="4687877" y="2118312"/>
            <a:ext cx="377680" cy="377680"/>
            <a:chOff x="4676331" y="1980866"/>
            <a:chExt cx="377680" cy="377680"/>
          </a:xfrm>
        </p:grpSpPr>
        <p:sp>
          <p:nvSpPr>
            <p:cNvPr id="273" name="Google Shape;15150;p85"/>
            <p:cNvSpPr/>
            <p:nvPr/>
          </p:nvSpPr>
          <p:spPr>
            <a:xfrm>
              <a:off x="4676331" y="1980866"/>
              <a:ext cx="377680" cy="377680"/>
            </a:xfrm>
            <a:custGeom>
              <a:avLst/>
              <a:gdLst/>
              <a:ahLst/>
              <a:cxnLst/>
              <a:rect l="l" t="t" r="r" b="b"/>
              <a:pathLst>
                <a:path w="14407" h="14407" extrusionOk="0">
                  <a:moveTo>
                    <a:pt x="736" y="0"/>
                  </a:moveTo>
                  <a:cubicBezTo>
                    <a:pt x="332" y="0"/>
                    <a:pt x="0" y="332"/>
                    <a:pt x="0" y="737"/>
                  </a:cubicBezTo>
                  <a:lnTo>
                    <a:pt x="0" y="13671"/>
                  </a:lnTo>
                  <a:cubicBezTo>
                    <a:pt x="0" y="14075"/>
                    <a:pt x="332" y="14407"/>
                    <a:pt x="736" y="14407"/>
                  </a:cubicBezTo>
                  <a:lnTo>
                    <a:pt x="13670" y="14407"/>
                  </a:lnTo>
                  <a:cubicBezTo>
                    <a:pt x="14075" y="14407"/>
                    <a:pt x="14407" y="14075"/>
                    <a:pt x="14407" y="13671"/>
                  </a:cubicBezTo>
                  <a:lnTo>
                    <a:pt x="14407" y="737"/>
                  </a:lnTo>
                  <a:cubicBezTo>
                    <a:pt x="14407" y="332"/>
                    <a:pt x="14075" y="0"/>
                    <a:pt x="1367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5151;p85"/>
            <p:cNvSpPr/>
            <p:nvPr/>
          </p:nvSpPr>
          <p:spPr>
            <a:xfrm>
              <a:off x="5014636" y="1980866"/>
              <a:ext cx="39375" cy="377680"/>
            </a:xfrm>
            <a:custGeom>
              <a:avLst/>
              <a:gdLst/>
              <a:ahLst/>
              <a:cxnLst/>
              <a:rect l="l" t="t" r="r" b="b"/>
              <a:pathLst>
                <a:path w="1502" h="1440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13671"/>
                  </a:lnTo>
                  <a:cubicBezTo>
                    <a:pt x="737" y="14075"/>
                    <a:pt x="405" y="14407"/>
                    <a:pt x="0" y="14407"/>
                  </a:cubicBezTo>
                  <a:lnTo>
                    <a:pt x="765" y="14407"/>
                  </a:lnTo>
                  <a:cubicBezTo>
                    <a:pt x="1170" y="14407"/>
                    <a:pt x="1502" y="14075"/>
                    <a:pt x="1502" y="13671"/>
                  </a:cubicBez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5152;p85"/>
            <p:cNvSpPr/>
            <p:nvPr/>
          </p:nvSpPr>
          <p:spPr>
            <a:xfrm>
              <a:off x="4911689" y="2080378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0"/>
                  </a:moveTo>
                  <a:cubicBezTo>
                    <a:pt x="3439" y="0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7"/>
                    <a:pt x="1" y="780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0"/>
                  </a:lnTo>
                  <a:cubicBezTo>
                    <a:pt x="4202" y="356"/>
                    <a:pt x="3869" y="0"/>
                    <a:pt x="344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5153;p85"/>
            <p:cNvSpPr/>
            <p:nvPr/>
          </p:nvSpPr>
          <p:spPr>
            <a:xfrm>
              <a:off x="4911689" y="2222279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1"/>
                  </a:moveTo>
                  <a:cubicBezTo>
                    <a:pt x="3439" y="1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8"/>
                    <a:pt x="1" y="781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1"/>
                  </a:lnTo>
                  <a:cubicBezTo>
                    <a:pt x="4202" y="356"/>
                    <a:pt x="3869" y="1"/>
                    <a:pt x="344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5154;p85"/>
            <p:cNvSpPr/>
            <p:nvPr/>
          </p:nvSpPr>
          <p:spPr>
            <a:xfrm>
              <a:off x="4982077" y="2080378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0"/>
                  </a:moveTo>
                  <a:cubicBezTo>
                    <a:pt x="754" y="0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7"/>
                    <a:pt x="780" y="780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0"/>
                  </a:lnTo>
                  <a:cubicBezTo>
                    <a:pt x="1517" y="356"/>
                    <a:pt x="1184" y="0"/>
                    <a:pt x="76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5155;p85"/>
            <p:cNvSpPr/>
            <p:nvPr/>
          </p:nvSpPr>
          <p:spPr>
            <a:xfrm>
              <a:off x="4982077" y="2222279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1"/>
                  </a:moveTo>
                  <a:cubicBezTo>
                    <a:pt x="754" y="1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8"/>
                    <a:pt x="780" y="781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1"/>
                  </a:lnTo>
                  <a:cubicBezTo>
                    <a:pt x="1517" y="356"/>
                    <a:pt x="1184" y="1"/>
                    <a:pt x="76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5156;p85"/>
            <p:cNvSpPr/>
            <p:nvPr/>
          </p:nvSpPr>
          <p:spPr>
            <a:xfrm>
              <a:off x="4676331" y="1980866"/>
              <a:ext cx="377680" cy="66245"/>
            </a:xfrm>
            <a:custGeom>
              <a:avLst/>
              <a:gdLst/>
              <a:ahLst/>
              <a:cxnLst/>
              <a:rect l="l" t="t" r="r" b="b"/>
              <a:pathLst>
                <a:path w="14407" h="2527" extrusionOk="0">
                  <a:moveTo>
                    <a:pt x="736" y="0"/>
                  </a:moveTo>
                  <a:cubicBezTo>
                    <a:pt x="318" y="0"/>
                    <a:pt x="0" y="332"/>
                    <a:pt x="0" y="751"/>
                  </a:cubicBezTo>
                  <a:lnTo>
                    <a:pt x="0" y="2527"/>
                  </a:lnTo>
                  <a:lnTo>
                    <a:pt x="14407" y="2527"/>
                  </a:lnTo>
                  <a:lnTo>
                    <a:pt x="14407" y="751"/>
                  </a:lnTo>
                  <a:cubicBezTo>
                    <a:pt x="14407" y="332"/>
                    <a:pt x="14075" y="0"/>
                    <a:pt x="13656" y="0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5157;p85"/>
            <p:cNvSpPr/>
            <p:nvPr/>
          </p:nvSpPr>
          <p:spPr>
            <a:xfrm>
              <a:off x="5014636" y="1980866"/>
              <a:ext cx="39375" cy="66245"/>
            </a:xfrm>
            <a:custGeom>
              <a:avLst/>
              <a:gdLst/>
              <a:ahLst/>
              <a:cxnLst/>
              <a:rect l="l" t="t" r="r" b="b"/>
              <a:pathLst>
                <a:path w="1502" h="252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2527"/>
                  </a:lnTo>
                  <a:lnTo>
                    <a:pt x="1502" y="2527"/>
                  </a:ln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5158;p85"/>
            <p:cNvSpPr/>
            <p:nvPr/>
          </p:nvSpPr>
          <p:spPr>
            <a:xfrm>
              <a:off x="4697513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7" y="674"/>
                    <a:pt x="997" y="419"/>
                  </a:cubicBezTo>
                  <a:cubicBezTo>
                    <a:pt x="997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5159;p85"/>
            <p:cNvSpPr/>
            <p:nvPr/>
          </p:nvSpPr>
          <p:spPr>
            <a:xfrm>
              <a:off x="4740270" y="2002807"/>
              <a:ext cx="25769" cy="22099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564" y="1"/>
                  </a:moveTo>
                  <a:cubicBezTo>
                    <a:pt x="188" y="1"/>
                    <a:pt x="1" y="448"/>
                    <a:pt x="261" y="722"/>
                  </a:cubicBezTo>
                  <a:cubicBezTo>
                    <a:pt x="348" y="806"/>
                    <a:pt x="454" y="843"/>
                    <a:pt x="557" y="843"/>
                  </a:cubicBezTo>
                  <a:cubicBezTo>
                    <a:pt x="775" y="843"/>
                    <a:pt x="982" y="674"/>
                    <a:pt x="982" y="419"/>
                  </a:cubicBezTo>
                  <a:cubicBezTo>
                    <a:pt x="982" y="188"/>
                    <a:pt x="795" y="1"/>
                    <a:pt x="564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5160;p85"/>
            <p:cNvSpPr/>
            <p:nvPr/>
          </p:nvSpPr>
          <p:spPr>
            <a:xfrm>
              <a:off x="4782659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6" y="674"/>
                    <a:pt x="996" y="419"/>
                  </a:cubicBezTo>
                  <a:cubicBezTo>
                    <a:pt x="996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5161;p85"/>
            <p:cNvSpPr/>
            <p:nvPr/>
          </p:nvSpPr>
          <p:spPr>
            <a:xfrm>
              <a:off x="4704696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3" y="674"/>
                    <a:pt x="723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5162;p85"/>
            <p:cNvSpPr/>
            <p:nvPr/>
          </p:nvSpPr>
          <p:spPr>
            <a:xfrm>
              <a:off x="4747452" y="2002807"/>
              <a:ext cx="18586" cy="22099"/>
            </a:xfrm>
            <a:custGeom>
              <a:avLst/>
              <a:gdLst/>
              <a:ahLst/>
              <a:cxnLst/>
              <a:rect l="l" t="t" r="r" b="b"/>
              <a:pathLst>
                <a:path w="709" h="843" extrusionOk="0">
                  <a:moveTo>
                    <a:pt x="275" y="1"/>
                  </a:moveTo>
                  <a:cubicBezTo>
                    <a:pt x="549" y="260"/>
                    <a:pt x="376" y="722"/>
                    <a:pt x="1" y="722"/>
                  </a:cubicBezTo>
                  <a:cubicBezTo>
                    <a:pt x="84" y="806"/>
                    <a:pt x="186" y="843"/>
                    <a:pt x="287" y="843"/>
                  </a:cubicBezTo>
                  <a:cubicBezTo>
                    <a:pt x="501" y="843"/>
                    <a:pt x="708" y="674"/>
                    <a:pt x="708" y="419"/>
                  </a:cubicBezTo>
                  <a:cubicBezTo>
                    <a:pt x="708" y="188"/>
                    <a:pt x="521" y="1"/>
                    <a:pt x="290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5163;p85"/>
            <p:cNvSpPr/>
            <p:nvPr/>
          </p:nvSpPr>
          <p:spPr>
            <a:xfrm>
              <a:off x="4789842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2" y="674"/>
                    <a:pt x="722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5164;p85"/>
            <p:cNvSpPr/>
            <p:nvPr/>
          </p:nvSpPr>
          <p:spPr>
            <a:xfrm>
              <a:off x="4701288" y="2080378"/>
              <a:ext cx="179022" cy="242594"/>
            </a:xfrm>
            <a:custGeom>
              <a:avLst/>
              <a:gdLst/>
              <a:ahLst/>
              <a:cxnLst/>
              <a:rect l="l" t="t" r="r" b="b"/>
              <a:pathLst>
                <a:path w="6829" h="9254" extrusionOk="0">
                  <a:moveTo>
                    <a:pt x="780" y="1"/>
                  </a:moveTo>
                  <a:cubicBezTo>
                    <a:pt x="347" y="1"/>
                    <a:pt x="1" y="347"/>
                    <a:pt x="1" y="780"/>
                  </a:cubicBezTo>
                  <a:lnTo>
                    <a:pt x="1" y="8474"/>
                  </a:lnTo>
                  <a:cubicBezTo>
                    <a:pt x="1" y="8907"/>
                    <a:pt x="347" y="9254"/>
                    <a:pt x="780" y="9254"/>
                  </a:cubicBezTo>
                  <a:lnTo>
                    <a:pt x="6049" y="9254"/>
                  </a:lnTo>
                  <a:cubicBezTo>
                    <a:pt x="6482" y="9254"/>
                    <a:pt x="6829" y="8907"/>
                    <a:pt x="6829" y="8474"/>
                  </a:cubicBezTo>
                  <a:lnTo>
                    <a:pt x="6829" y="780"/>
                  </a:lnTo>
                  <a:cubicBezTo>
                    <a:pt x="6829" y="347"/>
                    <a:pt x="6482" y="1"/>
                    <a:pt x="6049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5165;p85"/>
            <p:cNvSpPr/>
            <p:nvPr/>
          </p:nvSpPr>
          <p:spPr>
            <a:xfrm>
              <a:off x="4839415" y="2080011"/>
              <a:ext cx="40895" cy="242961"/>
            </a:xfrm>
            <a:custGeom>
              <a:avLst/>
              <a:gdLst/>
              <a:ahLst/>
              <a:cxnLst/>
              <a:rect l="l" t="t" r="r" b="b"/>
              <a:pathLst>
                <a:path w="1560" h="9268" extrusionOk="0">
                  <a:moveTo>
                    <a:pt x="780" y="0"/>
                  </a:moveTo>
                  <a:lnTo>
                    <a:pt x="1" y="29"/>
                  </a:lnTo>
                  <a:cubicBezTo>
                    <a:pt x="419" y="29"/>
                    <a:pt x="780" y="376"/>
                    <a:pt x="780" y="809"/>
                  </a:cubicBezTo>
                  <a:lnTo>
                    <a:pt x="780" y="8517"/>
                  </a:lnTo>
                  <a:cubicBezTo>
                    <a:pt x="780" y="8864"/>
                    <a:pt x="535" y="9181"/>
                    <a:pt x="203" y="9268"/>
                  </a:cubicBezTo>
                  <a:lnTo>
                    <a:pt x="780" y="9268"/>
                  </a:lnTo>
                  <a:cubicBezTo>
                    <a:pt x="1213" y="9268"/>
                    <a:pt x="1560" y="8921"/>
                    <a:pt x="1560" y="8488"/>
                  </a:cubicBezTo>
                  <a:lnTo>
                    <a:pt x="1560" y="794"/>
                  </a:lnTo>
                  <a:cubicBezTo>
                    <a:pt x="1560" y="361"/>
                    <a:pt x="1213" y="0"/>
                    <a:pt x="7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5166;p85"/>
            <p:cNvSpPr/>
            <p:nvPr/>
          </p:nvSpPr>
          <p:spPr>
            <a:xfrm>
              <a:off x="4695625" y="2074715"/>
              <a:ext cx="190373" cy="253578"/>
            </a:xfrm>
            <a:custGeom>
              <a:avLst/>
              <a:gdLst/>
              <a:ahLst/>
              <a:cxnLst/>
              <a:rect l="l" t="t" r="r" b="b"/>
              <a:pathLst>
                <a:path w="7262" h="9673" extrusionOk="0">
                  <a:moveTo>
                    <a:pt x="996" y="0"/>
                  </a:moveTo>
                  <a:cubicBezTo>
                    <a:pt x="708" y="0"/>
                    <a:pt x="708" y="419"/>
                    <a:pt x="996" y="419"/>
                  </a:cubicBezTo>
                  <a:lnTo>
                    <a:pt x="1761" y="419"/>
                  </a:lnTo>
                  <a:cubicBezTo>
                    <a:pt x="2036" y="419"/>
                    <a:pt x="2036" y="0"/>
                    <a:pt x="1761" y="0"/>
                  </a:cubicBezTo>
                  <a:close/>
                  <a:moveTo>
                    <a:pt x="2526" y="0"/>
                  </a:moveTo>
                  <a:cubicBezTo>
                    <a:pt x="2252" y="0"/>
                    <a:pt x="2252" y="419"/>
                    <a:pt x="2526" y="419"/>
                  </a:cubicBezTo>
                  <a:lnTo>
                    <a:pt x="3306" y="419"/>
                  </a:lnTo>
                  <a:cubicBezTo>
                    <a:pt x="3580" y="419"/>
                    <a:pt x="3580" y="0"/>
                    <a:pt x="3306" y="0"/>
                  </a:cubicBezTo>
                  <a:close/>
                  <a:moveTo>
                    <a:pt x="4071" y="0"/>
                  </a:moveTo>
                  <a:cubicBezTo>
                    <a:pt x="3797" y="0"/>
                    <a:pt x="3797" y="419"/>
                    <a:pt x="4071" y="419"/>
                  </a:cubicBezTo>
                  <a:lnTo>
                    <a:pt x="4851" y="419"/>
                  </a:lnTo>
                  <a:cubicBezTo>
                    <a:pt x="5125" y="419"/>
                    <a:pt x="5125" y="0"/>
                    <a:pt x="4851" y="0"/>
                  </a:cubicBezTo>
                  <a:close/>
                  <a:moveTo>
                    <a:pt x="5616" y="0"/>
                  </a:moveTo>
                  <a:cubicBezTo>
                    <a:pt x="5341" y="0"/>
                    <a:pt x="5341" y="433"/>
                    <a:pt x="5616" y="433"/>
                  </a:cubicBezTo>
                  <a:lnTo>
                    <a:pt x="6395" y="433"/>
                  </a:lnTo>
                  <a:cubicBezTo>
                    <a:pt x="6641" y="433"/>
                    <a:pt x="6669" y="73"/>
                    <a:pt x="6424" y="15"/>
                  </a:cubicBezTo>
                  <a:cubicBezTo>
                    <a:pt x="6366" y="15"/>
                    <a:pt x="6323" y="15"/>
                    <a:pt x="6265" y="0"/>
                  </a:cubicBezTo>
                  <a:close/>
                  <a:moveTo>
                    <a:pt x="338" y="343"/>
                  </a:moveTo>
                  <a:cubicBezTo>
                    <a:pt x="273" y="343"/>
                    <a:pt x="207" y="374"/>
                    <a:pt x="159" y="448"/>
                  </a:cubicBezTo>
                  <a:cubicBezTo>
                    <a:pt x="58" y="607"/>
                    <a:pt x="0" y="794"/>
                    <a:pt x="0" y="996"/>
                  </a:cubicBezTo>
                  <a:lnTo>
                    <a:pt x="0" y="1300"/>
                  </a:lnTo>
                  <a:cubicBezTo>
                    <a:pt x="0" y="1415"/>
                    <a:pt x="101" y="1516"/>
                    <a:pt x="217" y="1516"/>
                  </a:cubicBezTo>
                  <a:cubicBezTo>
                    <a:pt x="332" y="1516"/>
                    <a:pt x="419" y="1429"/>
                    <a:pt x="433" y="1314"/>
                  </a:cubicBezTo>
                  <a:lnTo>
                    <a:pt x="433" y="996"/>
                  </a:lnTo>
                  <a:cubicBezTo>
                    <a:pt x="433" y="881"/>
                    <a:pt x="462" y="765"/>
                    <a:pt x="520" y="679"/>
                  </a:cubicBezTo>
                  <a:cubicBezTo>
                    <a:pt x="631" y="507"/>
                    <a:pt x="488" y="343"/>
                    <a:pt x="338" y="343"/>
                  </a:cubicBezTo>
                  <a:close/>
                  <a:moveTo>
                    <a:pt x="6985" y="453"/>
                  </a:moveTo>
                  <a:cubicBezTo>
                    <a:pt x="6846" y="453"/>
                    <a:pt x="6709" y="589"/>
                    <a:pt x="6785" y="751"/>
                  </a:cubicBezTo>
                  <a:cubicBezTo>
                    <a:pt x="6814" y="823"/>
                    <a:pt x="6828" y="910"/>
                    <a:pt x="6828" y="996"/>
                  </a:cubicBezTo>
                  <a:lnTo>
                    <a:pt x="6828" y="1429"/>
                  </a:lnTo>
                  <a:cubicBezTo>
                    <a:pt x="6828" y="1545"/>
                    <a:pt x="6929" y="1632"/>
                    <a:pt x="7045" y="1632"/>
                  </a:cubicBezTo>
                  <a:cubicBezTo>
                    <a:pt x="7160" y="1632"/>
                    <a:pt x="7261" y="1545"/>
                    <a:pt x="7261" y="1429"/>
                  </a:cubicBezTo>
                  <a:lnTo>
                    <a:pt x="7261" y="982"/>
                  </a:lnTo>
                  <a:cubicBezTo>
                    <a:pt x="7261" y="838"/>
                    <a:pt x="7218" y="708"/>
                    <a:pt x="7175" y="578"/>
                  </a:cubicBezTo>
                  <a:cubicBezTo>
                    <a:pt x="7130" y="489"/>
                    <a:pt x="7058" y="453"/>
                    <a:pt x="6985" y="453"/>
                  </a:cubicBezTo>
                  <a:close/>
                  <a:moveTo>
                    <a:pt x="210" y="1862"/>
                  </a:moveTo>
                  <a:cubicBezTo>
                    <a:pt x="105" y="1862"/>
                    <a:pt x="0" y="1935"/>
                    <a:pt x="0" y="2079"/>
                  </a:cubicBezTo>
                  <a:lnTo>
                    <a:pt x="0" y="2844"/>
                  </a:lnTo>
                  <a:cubicBezTo>
                    <a:pt x="0" y="2960"/>
                    <a:pt x="101" y="3061"/>
                    <a:pt x="217" y="3061"/>
                  </a:cubicBezTo>
                  <a:cubicBezTo>
                    <a:pt x="332" y="3061"/>
                    <a:pt x="419" y="2960"/>
                    <a:pt x="419" y="2844"/>
                  </a:cubicBezTo>
                  <a:lnTo>
                    <a:pt x="419" y="2079"/>
                  </a:lnTo>
                  <a:cubicBezTo>
                    <a:pt x="419" y="1935"/>
                    <a:pt x="314" y="1862"/>
                    <a:pt x="210" y="1862"/>
                  </a:cubicBezTo>
                  <a:close/>
                  <a:moveTo>
                    <a:pt x="7052" y="1992"/>
                  </a:moveTo>
                  <a:cubicBezTo>
                    <a:pt x="6947" y="1992"/>
                    <a:pt x="6843" y="2065"/>
                    <a:pt x="6843" y="2209"/>
                  </a:cubicBezTo>
                  <a:lnTo>
                    <a:pt x="6843" y="2974"/>
                  </a:lnTo>
                  <a:cubicBezTo>
                    <a:pt x="6843" y="3089"/>
                    <a:pt x="6929" y="3176"/>
                    <a:pt x="7045" y="3176"/>
                  </a:cubicBezTo>
                  <a:cubicBezTo>
                    <a:pt x="7160" y="3176"/>
                    <a:pt x="7261" y="3089"/>
                    <a:pt x="7261" y="2974"/>
                  </a:cubicBezTo>
                  <a:lnTo>
                    <a:pt x="7261" y="2209"/>
                  </a:lnTo>
                  <a:cubicBezTo>
                    <a:pt x="7261" y="2065"/>
                    <a:pt x="7157" y="1992"/>
                    <a:pt x="7052" y="1992"/>
                  </a:cubicBezTo>
                  <a:close/>
                  <a:moveTo>
                    <a:pt x="210" y="3407"/>
                  </a:moveTo>
                  <a:cubicBezTo>
                    <a:pt x="105" y="3407"/>
                    <a:pt x="0" y="3479"/>
                    <a:pt x="0" y="3624"/>
                  </a:cubicBezTo>
                  <a:lnTo>
                    <a:pt x="0" y="4389"/>
                  </a:lnTo>
                  <a:cubicBezTo>
                    <a:pt x="0" y="4504"/>
                    <a:pt x="101" y="4605"/>
                    <a:pt x="217" y="4605"/>
                  </a:cubicBezTo>
                  <a:cubicBezTo>
                    <a:pt x="332" y="4605"/>
                    <a:pt x="419" y="4504"/>
                    <a:pt x="419" y="4389"/>
                  </a:cubicBezTo>
                  <a:lnTo>
                    <a:pt x="419" y="3624"/>
                  </a:lnTo>
                  <a:cubicBezTo>
                    <a:pt x="419" y="3479"/>
                    <a:pt x="314" y="3407"/>
                    <a:pt x="210" y="3407"/>
                  </a:cubicBezTo>
                  <a:close/>
                  <a:moveTo>
                    <a:pt x="7039" y="3519"/>
                  </a:moveTo>
                  <a:cubicBezTo>
                    <a:pt x="6933" y="3519"/>
                    <a:pt x="6828" y="3588"/>
                    <a:pt x="6828" y="3725"/>
                  </a:cubicBezTo>
                  <a:lnTo>
                    <a:pt x="6828" y="4504"/>
                  </a:lnTo>
                  <a:cubicBezTo>
                    <a:pt x="6828" y="4612"/>
                    <a:pt x="6917" y="4708"/>
                    <a:pt x="7023" y="4708"/>
                  </a:cubicBezTo>
                  <a:cubicBezTo>
                    <a:pt x="7030" y="4708"/>
                    <a:pt x="7037" y="4707"/>
                    <a:pt x="7045" y="4706"/>
                  </a:cubicBezTo>
                  <a:lnTo>
                    <a:pt x="7045" y="4721"/>
                  </a:lnTo>
                  <a:cubicBezTo>
                    <a:pt x="7160" y="4721"/>
                    <a:pt x="7261" y="4620"/>
                    <a:pt x="7261" y="4504"/>
                  </a:cubicBezTo>
                  <a:lnTo>
                    <a:pt x="7261" y="3725"/>
                  </a:lnTo>
                  <a:cubicBezTo>
                    <a:pt x="7254" y="3588"/>
                    <a:pt x="7146" y="3519"/>
                    <a:pt x="7039" y="3519"/>
                  </a:cubicBezTo>
                  <a:close/>
                  <a:moveTo>
                    <a:pt x="210" y="4937"/>
                  </a:moveTo>
                  <a:cubicBezTo>
                    <a:pt x="105" y="4937"/>
                    <a:pt x="0" y="5009"/>
                    <a:pt x="0" y="5154"/>
                  </a:cubicBezTo>
                  <a:lnTo>
                    <a:pt x="0" y="5919"/>
                  </a:lnTo>
                  <a:cubicBezTo>
                    <a:pt x="0" y="6034"/>
                    <a:pt x="87" y="6135"/>
                    <a:pt x="217" y="6135"/>
                  </a:cubicBezTo>
                  <a:cubicBezTo>
                    <a:pt x="332" y="6135"/>
                    <a:pt x="419" y="6034"/>
                    <a:pt x="419" y="5919"/>
                  </a:cubicBezTo>
                  <a:lnTo>
                    <a:pt x="419" y="5154"/>
                  </a:lnTo>
                  <a:cubicBezTo>
                    <a:pt x="419" y="5009"/>
                    <a:pt x="314" y="4937"/>
                    <a:pt x="210" y="4937"/>
                  </a:cubicBezTo>
                  <a:close/>
                  <a:moveTo>
                    <a:pt x="7039" y="5064"/>
                  </a:moveTo>
                  <a:cubicBezTo>
                    <a:pt x="6933" y="5064"/>
                    <a:pt x="6828" y="5132"/>
                    <a:pt x="6828" y="5269"/>
                  </a:cubicBezTo>
                  <a:lnTo>
                    <a:pt x="6828" y="6049"/>
                  </a:lnTo>
                  <a:cubicBezTo>
                    <a:pt x="6828" y="6164"/>
                    <a:pt x="6929" y="6251"/>
                    <a:pt x="7045" y="6251"/>
                  </a:cubicBezTo>
                  <a:lnTo>
                    <a:pt x="7045" y="6265"/>
                  </a:lnTo>
                  <a:cubicBezTo>
                    <a:pt x="7160" y="6265"/>
                    <a:pt x="7261" y="6164"/>
                    <a:pt x="7261" y="6049"/>
                  </a:cubicBezTo>
                  <a:lnTo>
                    <a:pt x="7261" y="5269"/>
                  </a:lnTo>
                  <a:cubicBezTo>
                    <a:pt x="7254" y="5132"/>
                    <a:pt x="7146" y="5064"/>
                    <a:pt x="7039" y="5064"/>
                  </a:cubicBezTo>
                  <a:close/>
                  <a:moveTo>
                    <a:pt x="210" y="6482"/>
                  </a:moveTo>
                  <a:cubicBezTo>
                    <a:pt x="105" y="6482"/>
                    <a:pt x="0" y="6554"/>
                    <a:pt x="0" y="6698"/>
                  </a:cubicBezTo>
                  <a:lnTo>
                    <a:pt x="0" y="7463"/>
                  </a:lnTo>
                  <a:cubicBezTo>
                    <a:pt x="0" y="7579"/>
                    <a:pt x="87" y="7680"/>
                    <a:pt x="217" y="7680"/>
                  </a:cubicBezTo>
                  <a:cubicBezTo>
                    <a:pt x="332" y="7680"/>
                    <a:pt x="419" y="7579"/>
                    <a:pt x="419" y="7463"/>
                  </a:cubicBezTo>
                  <a:lnTo>
                    <a:pt x="419" y="6698"/>
                  </a:lnTo>
                  <a:cubicBezTo>
                    <a:pt x="419" y="6554"/>
                    <a:pt x="314" y="6482"/>
                    <a:pt x="210" y="6482"/>
                  </a:cubicBezTo>
                  <a:close/>
                  <a:moveTo>
                    <a:pt x="7039" y="6608"/>
                  </a:moveTo>
                  <a:cubicBezTo>
                    <a:pt x="6933" y="6608"/>
                    <a:pt x="6828" y="6677"/>
                    <a:pt x="6828" y="6814"/>
                  </a:cubicBezTo>
                  <a:lnTo>
                    <a:pt x="6828" y="7593"/>
                  </a:lnTo>
                  <a:cubicBezTo>
                    <a:pt x="6828" y="7709"/>
                    <a:pt x="6929" y="7795"/>
                    <a:pt x="7045" y="7795"/>
                  </a:cubicBezTo>
                  <a:lnTo>
                    <a:pt x="7045" y="7810"/>
                  </a:lnTo>
                  <a:cubicBezTo>
                    <a:pt x="7160" y="7810"/>
                    <a:pt x="7261" y="7709"/>
                    <a:pt x="7261" y="7593"/>
                  </a:cubicBezTo>
                  <a:lnTo>
                    <a:pt x="7261" y="6814"/>
                  </a:lnTo>
                  <a:cubicBezTo>
                    <a:pt x="7254" y="6677"/>
                    <a:pt x="7146" y="6608"/>
                    <a:pt x="7039" y="6608"/>
                  </a:cubicBezTo>
                  <a:close/>
                  <a:moveTo>
                    <a:pt x="210" y="8026"/>
                  </a:moveTo>
                  <a:cubicBezTo>
                    <a:pt x="105" y="8026"/>
                    <a:pt x="0" y="8099"/>
                    <a:pt x="0" y="8243"/>
                  </a:cubicBezTo>
                  <a:lnTo>
                    <a:pt x="0" y="8676"/>
                  </a:lnTo>
                  <a:cubicBezTo>
                    <a:pt x="0" y="8820"/>
                    <a:pt x="29" y="8965"/>
                    <a:pt x="87" y="9080"/>
                  </a:cubicBezTo>
                  <a:cubicBezTo>
                    <a:pt x="116" y="9167"/>
                    <a:pt x="188" y="9210"/>
                    <a:pt x="275" y="9210"/>
                  </a:cubicBezTo>
                  <a:cubicBezTo>
                    <a:pt x="433" y="9210"/>
                    <a:pt x="534" y="9051"/>
                    <a:pt x="477" y="8907"/>
                  </a:cubicBezTo>
                  <a:cubicBezTo>
                    <a:pt x="433" y="8835"/>
                    <a:pt x="419" y="8763"/>
                    <a:pt x="419" y="8676"/>
                  </a:cubicBezTo>
                  <a:lnTo>
                    <a:pt x="419" y="8243"/>
                  </a:lnTo>
                  <a:cubicBezTo>
                    <a:pt x="419" y="8099"/>
                    <a:pt x="314" y="8026"/>
                    <a:pt x="210" y="8026"/>
                  </a:cubicBezTo>
                  <a:close/>
                  <a:moveTo>
                    <a:pt x="7038" y="8153"/>
                  </a:moveTo>
                  <a:cubicBezTo>
                    <a:pt x="6933" y="8153"/>
                    <a:pt x="6828" y="8221"/>
                    <a:pt x="6828" y="8358"/>
                  </a:cubicBezTo>
                  <a:lnTo>
                    <a:pt x="6828" y="8676"/>
                  </a:lnTo>
                  <a:cubicBezTo>
                    <a:pt x="6828" y="8791"/>
                    <a:pt x="6799" y="8893"/>
                    <a:pt x="6742" y="8994"/>
                  </a:cubicBezTo>
                  <a:cubicBezTo>
                    <a:pt x="6644" y="9133"/>
                    <a:pt x="6735" y="9312"/>
                    <a:pt x="6896" y="9312"/>
                  </a:cubicBezTo>
                  <a:cubicBezTo>
                    <a:pt x="6902" y="9312"/>
                    <a:pt x="6909" y="9312"/>
                    <a:pt x="6915" y="9311"/>
                  </a:cubicBezTo>
                  <a:lnTo>
                    <a:pt x="6915" y="9326"/>
                  </a:lnTo>
                  <a:cubicBezTo>
                    <a:pt x="6987" y="9326"/>
                    <a:pt x="7059" y="9282"/>
                    <a:pt x="7088" y="9225"/>
                  </a:cubicBezTo>
                  <a:cubicBezTo>
                    <a:pt x="7189" y="9066"/>
                    <a:pt x="7247" y="8878"/>
                    <a:pt x="7247" y="8676"/>
                  </a:cubicBezTo>
                  <a:lnTo>
                    <a:pt x="7247" y="8358"/>
                  </a:lnTo>
                  <a:cubicBezTo>
                    <a:pt x="7247" y="8221"/>
                    <a:pt x="7142" y="8153"/>
                    <a:pt x="7038" y="8153"/>
                  </a:cubicBezTo>
                  <a:close/>
                  <a:moveTo>
                    <a:pt x="846" y="9248"/>
                  </a:moveTo>
                  <a:cubicBezTo>
                    <a:pt x="613" y="9248"/>
                    <a:pt x="567" y="9631"/>
                    <a:pt x="838" y="9672"/>
                  </a:cubicBezTo>
                  <a:lnTo>
                    <a:pt x="1631" y="9672"/>
                  </a:lnTo>
                  <a:cubicBezTo>
                    <a:pt x="1920" y="9672"/>
                    <a:pt x="1920" y="9253"/>
                    <a:pt x="1631" y="9253"/>
                  </a:cubicBezTo>
                  <a:lnTo>
                    <a:pt x="895" y="9253"/>
                  </a:lnTo>
                  <a:cubicBezTo>
                    <a:pt x="878" y="9250"/>
                    <a:pt x="862" y="9248"/>
                    <a:pt x="846" y="9248"/>
                  </a:cubicBezTo>
                  <a:close/>
                  <a:moveTo>
                    <a:pt x="2411" y="9253"/>
                  </a:moveTo>
                  <a:cubicBezTo>
                    <a:pt x="2122" y="9253"/>
                    <a:pt x="2122" y="9672"/>
                    <a:pt x="2411" y="9672"/>
                  </a:cubicBezTo>
                  <a:lnTo>
                    <a:pt x="3176" y="9672"/>
                  </a:lnTo>
                  <a:cubicBezTo>
                    <a:pt x="3465" y="9672"/>
                    <a:pt x="3465" y="9253"/>
                    <a:pt x="3176" y="9253"/>
                  </a:cubicBezTo>
                  <a:close/>
                  <a:moveTo>
                    <a:pt x="3956" y="9253"/>
                  </a:moveTo>
                  <a:cubicBezTo>
                    <a:pt x="3667" y="9253"/>
                    <a:pt x="3667" y="9672"/>
                    <a:pt x="3956" y="9672"/>
                  </a:cubicBezTo>
                  <a:lnTo>
                    <a:pt x="4721" y="9672"/>
                  </a:lnTo>
                  <a:cubicBezTo>
                    <a:pt x="4995" y="9672"/>
                    <a:pt x="4995" y="9253"/>
                    <a:pt x="4721" y="9253"/>
                  </a:cubicBezTo>
                  <a:close/>
                  <a:moveTo>
                    <a:pt x="5500" y="9253"/>
                  </a:moveTo>
                  <a:cubicBezTo>
                    <a:pt x="5211" y="9253"/>
                    <a:pt x="5211" y="9672"/>
                    <a:pt x="5500" y="9672"/>
                  </a:cubicBezTo>
                  <a:lnTo>
                    <a:pt x="6265" y="9672"/>
                  </a:lnTo>
                  <a:cubicBezTo>
                    <a:pt x="6554" y="9672"/>
                    <a:pt x="6554" y="9253"/>
                    <a:pt x="6265" y="9253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5167;p85"/>
            <p:cNvSpPr/>
            <p:nvPr/>
          </p:nvSpPr>
          <p:spPr>
            <a:xfrm>
              <a:off x="4913970" y="2083025"/>
              <a:ext cx="105620" cy="95029"/>
            </a:xfrm>
            <a:custGeom>
              <a:avLst/>
              <a:gdLst/>
              <a:ahLst/>
              <a:cxnLst/>
              <a:rect l="l" t="t" r="r" b="b"/>
              <a:pathLst>
                <a:path w="4029" h="3625" extrusionOk="0">
                  <a:moveTo>
                    <a:pt x="289" y="1"/>
                  </a:moveTo>
                  <a:cubicBezTo>
                    <a:pt x="159" y="73"/>
                    <a:pt x="58" y="189"/>
                    <a:pt x="1" y="318"/>
                  </a:cubicBezTo>
                  <a:lnTo>
                    <a:pt x="1689" y="1820"/>
                  </a:lnTo>
                  <a:lnTo>
                    <a:pt x="1" y="3307"/>
                  </a:lnTo>
                  <a:cubicBezTo>
                    <a:pt x="73" y="3437"/>
                    <a:pt x="174" y="3552"/>
                    <a:pt x="289" y="3624"/>
                  </a:cubicBezTo>
                  <a:lnTo>
                    <a:pt x="2007" y="2094"/>
                  </a:lnTo>
                  <a:lnTo>
                    <a:pt x="3739" y="3624"/>
                  </a:lnTo>
                  <a:cubicBezTo>
                    <a:pt x="3855" y="3552"/>
                    <a:pt x="3956" y="3437"/>
                    <a:pt x="4028" y="3321"/>
                  </a:cubicBezTo>
                  <a:lnTo>
                    <a:pt x="2325" y="1820"/>
                  </a:lnTo>
                  <a:lnTo>
                    <a:pt x="4028" y="318"/>
                  </a:lnTo>
                  <a:cubicBezTo>
                    <a:pt x="3970" y="189"/>
                    <a:pt x="3869" y="73"/>
                    <a:pt x="3739" y="1"/>
                  </a:cubicBezTo>
                  <a:lnTo>
                    <a:pt x="2022" y="153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5168;p85"/>
            <p:cNvSpPr/>
            <p:nvPr/>
          </p:nvSpPr>
          <p:spPr>
            <a:xfrm>
              <a:off x="4913970" y="2224953"/>
              <a:ext cx="105620" cy="95003"/>
            </a:xfrm>
            <a:custGeom>
              <a:avLst/>
              <a:gdLst/>
              <a:ahLst/>
              <a:cxnLst/>
              <a:rect l="l" t="t" r="r" b="b"/>
              <a:pathLst>
                <a:path w="4029" h="3624" extrusionOk="0">
                  <a:moveTo>
                    <a:pt x="289" y="0"/>
                  </a:moveTo>
                  <a:cubicBezTo>
                    <a:pt x="174" y="72"/>
                    <a:pt x="73" y="188"/>
                    <a:pt x="1" y="318"/>
                  </a:cubicBezTo>
                  <a:lnTo>
                    <a:pt x="1704" y="1819"/>
                  </a:lnTo>
                  <a:lnTo>
                    <a:pt x="1" y="3320"/>
                  </a:lnTo>
                  <a:cubicBezTo>
                    <a:pt x="73" y="3436"/>
                    <a:pt x="174" y="3551"/>
                    <a:pt x="289" y="3623"/>
                  </a:cubicBezTo>
                  <a:lnTo>
                    <a:pt x="2022" y="2093"/>
                  </a:lnTo>
                  <a:lnTo>
                    <a:pt x="3739" y="3623"/>
                  </a:lnTo>
                  <a:cubicBezTo>
                    <a:pt x="3869" y="3551"/>
                    <a:pt x="3970" y="3436"/>
                    <a:pt x="4028" y="3320"/>
                  </a:cubicBezTo>
                  <a:lnTo>
                    <a:pt x="2339" y="1819"/>
                  </a:lnTo>
                  <a:lnTo>
                    <a:pt x="4028" y="318"/>
                  </a:lnTo>
                  <a:cubicBezTo>
                    <a:pt x="3970" y="188"/>
                    <a:pt x="3869" y="72"/>
                    <a:pt x="3739" y="0"/>
                  </a:cubicBezTo>
                  <a:lnTo>
                    <a:pt x="2022" y="153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15169;p85"/>
          <p:cNvGrpSpPr/>
          <p:nvPr/>
        </p:nvGrpSpPr>
        <p:grpSpPr>
          <a:xfrm>
            <a:off x="7537788" y="1660414"/>
            <a:ext cx="357651" cy="332275"/>
            <a:chOff x="7526242" y="1522968"/>
            <a:chExt cx="357651" cy="332275"/>
          </a:xfrm>
        </p:grpSpPr>
        <p:sp>
          <p:nvSpPr>
            <p:cNvPr id="293" name="Google Shape;15170;p85"/>
            <p:cNvSpPr/>
            <p:nvPr/>
          </p:nvSpPr>
          <p:spPr>
            <a:xfrm>
              <a:off x="7589814" y="1531304"/>
              <a:ext cx="187726" cy="323939"/>
            </a:xfrm>
            <a:custGeom>
              <a:avLst/>
              <a:gdLst/>
              <a:ahLst/>
              <a:cxnLst/>
              <a:rect l="l" t="t" r="r" b="b"/>
              <a:pathLst>
                <a:path w="7161" h="12357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11505"/>
                  </a:lnTo>
                  <a:cubicBezTo>
                    <a:pt x="1" y="11981"/>
                    <a:pt x="376" y="12357"/>
                    <a:pt x="852" y="12357"/>
                  </a:cubicBezTo>
                  <a:lnTo>
                    <a:pt x="6309" y="12357"/>
                  </a:lnTo>
                  <a:cubicBezTo>
                    <a:pt x="6785" y="12357"/>
                    <a:pt x="7161" y="11981"/>
                    <a:pt x="7161" y="11505"/>
                  </a:cubicBez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5171;p85"/>
            <p:cNvSpPr/>
            <p:nvPr/>
          </p:nvSpPr>
          <p:spPr>
            <a:xfrm>
              <a:off x="7739292" y="1531304"/>
              <a:ext cx="38248" cy="323939"/>
            </a:xfrm>
            <a:custGeom>
              <a:avLst/>
              <a:gdLst/>
              <a:ahLst/>
              <a:cxnLst/>
              <a:rect l="l" t="t" r="r" b="b"/>
              <a:pathLst>
                <a:path w="1459" h="12357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11505"/>
                  </a:lnTo>
                  <a:cubicBezTo>
                    <a:pt x="852" y="11981"/>
                    <a:pt x="463" y="12357"/>
                    <a:pt x="1" y="12357"/>
                  </a:cubicBezTo>
                  <a:lnTo>
                    <a:pt x="607" y="12357"/>
                  </a:lnTo>
                  <a:cubicBezTo>
                    <a:pt x="1083" y="12357"/>
                    <a:pt x="1459" y="11981"/>
                    <a:pt x="1459" y="11505"/>
                  </a:cubicBez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5172;p85"/>
            <p:cNvSpPr/>
            <p:nvPr/>
          </p:nvSpPr>
          <p:spPr>
            <a:xfrm>
              <a:off x="7589814" y="1531304"/>
              <a:ext cx="187726" cy="53741"/>
            </a:xfrm>
            <a:custGeom>
              <a:avLst/>
              <a:gdLst/>
              <a:ahLst/>
              <a:cxnLst/>
              <a:rect l="l" t="t" r="r" b="b"/>
              <a:pathLst>
                <a:path w="7161" h="2050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2050"/>
                  </a:lnTo>
                  <a:lnTo>
                    <a:pt x="7161" y="2050"/>
                  </a:ln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5173;p85"/>
            <p:cNvSpPr/>
            <p:nvPr/>
          </p:nvSpPr>
          <p:spPr>
            <a:xfrm>
              <a:off x="7739292" y="1531304"/>
              <a:ext cx="38248" cy="53741"/>
            </a:xfrm>
            <a:custGeom>
              <a:avLst/>
              <a:gdLst/>
              <a:ahLst/>
              <a:cxnLst/>
              <a:rect l="l" t="t" r="r" b="b"/>
              <a:pathLst>
                <a:path w="1459" h="2050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2050"/>
                  </a:lnTo>
                  <a:lnTo>
                    <a:pt x="1459" y="2050"/>
                  </a:ln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5174;p85"/>
            <p:cNvSpPr/>
            <p:nvPr/>
          </p:nvSpPr>
          <p:spPr>
            <a:xfrm>
              <a:off x="7590207" y="1801476"/>
              <a:ext cx="187726" cy="53767"/>
            </a:xfrm>
            <a:custGeom>
              <a:avLst/>
              <a:gdLst/>
              <a:ahLst/>
              <a:cxnLst/>
              <a:rect l="l" t="t" r="r" b="b"/>
              <a:pathLst>
                <a:path w="7161" h="2051" extrusionOk="0">
                  <a:moveTo>
                    <a:pt x="0" y="1"/>
                  </a:moveTo>
                  <a:lnTo>
                    <a:pt x="0" y="1199"/>
                  </a:lnTo>
                  <a:cubicBezTo>
                    <a:pt x="0" y="1675"/>
                    <a:pt x="375" y="2051"/>
                    <a:pt x="852" y="2051"/>
                  </a:cubicBezTo>
                  <a:lnTo>
                    <a:pt x="6308" y="2051"/>
                  </a:lnTo>
                  <a:cubicBezTo>
                    <a:pt x="6770" y="2051"/>
                    <a:pt x="7160" y="1675"/>
                    <a:pt x="7160" y="1199"/>
                  </a:cubicBezTo>
                  <a:lnTo>
                    <a:pt x="716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5175;p85"/>
            <p:cNvSpPr/>
            <p:nvPr/>
          </p:nvSpPr>
          <p:spPr>
            <a:xfrm>
              <a:off x="7739292" y="1801476"/>
              <a:ext cx="38248" cy="53767"/>
            </a:xfrm>
            <a:custGeom>
              <a:avLst/>
              <a:gdLst/>
              <a:ahLst/>
              <a:cxnLst/>
              <a:rect l="l" t="t" r="r" b="b"/>
              <a:pathLst>
                <a:path w="1459" h="2051" extrusionOk="0">
                  <a:moveTo>
                    <a:pt x="838" y="1"/>
                  </a:moveTo>
                  <a:lnTo>
                    <a:pt x="852" y="1199"/>
                  </a:lnTo>
                  <a:cubicBezTo>
                    <a:pt x="852" y="1675"/>
                    <a:pt x="463" y="2051"/>
                    <a:pt x="1" y="2051"/>
                  </a:cubicBezTo>
                  <a:lnTo>
                    <a:pt x="607" y="2051"/>
                  </a:lnTo>
                  <a:cubicBezTo>
                    <a:pt x="1040" y="2051"/>
                    <a:pt x="1401" y="1733"/>
                    <a:pt x="1459" y="1300"/>
                  </a:cubicBezTo>
                  <a:cubicBezTo>
                    <a:pt x="1459" y="1271"/>
                    <a:pt x="1459" y="1228"/>
                    <a:pt x="1459" y="1214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5176;p85"/>
            <p:cNvSpPr/>
            <p:nvPr/>
          </p:nvSpPr>
          <p:spPr>
            <a:xfrm>
              <a:off x="7678001" y="1625521"/>
              <a:ext cx="205893" cy="135112"/>
            </a:xfrm>
            <a:custGeom>
              <a:avLst/>
              <a:gdLst/>
              <a:ahLst/>
              <a:cxnLst/>
              <a:rect l="l" t="t" r="r" b="b"/>
              <a:pathLst>
                <a:path w="7854" h="5154" extrusionOk="0">
                  <a:moveTo>
                    <a:pt x="419" y="1"/>
                  </a:moveTo>
                  <a:cubicBezTo>
                    <a:pt x="188" y="1"/>
                    <a:pt x="0" y="188"/>
                    <a:pt x="0" y="419"/>
                  </a:cubicBezTo>
                  <a:lnTo>
                    <a:pt x="0" y="4735"/>
                  </a:lnTo>
                  <a:cubicBezTo>
                    <a:pt x="0" y="4966"/>
                    <a:pt x="188" y="5154"/>
                    <a:pt x="419" y="5154"/>
                  </a:cubicBezTo>
                  <a:lnTo>
                    <a:pt x="7420" y="5154"/>
                  </a:lnTo>
                  <a:cubicBezTo>
                    <a:pt x="7651" y="5154"/>
                    <a:pt x="7853" y="4966"/>
                    <a:pt x="7853" y="4735"/>
                  </a:cubicBezTo>
                  <a:lnTo>
                    <a:pt x="7853" y="419"/>
                  </a:lnTo>
                  <a:cubicBezTo>
                    <a:pt x="7853" y="188"/>
                    <a:pt x="7651" y="1"/>
                    <a:pt x="7420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5177;p85"/>
            <p:cNvSpPr/>
            <p:nvPr/>
          </p:nvSpPr>
          <p:spPr>
            <a:xfrm>
              <a:off x="7857364" y="1625521"/>
              <a:ext cx="26530" cy="135112"/>
            </a:xfrm>
            <a:custGeom>
              <a:avLst/>
              <a:gdLst/>
              <a:ahLst/>
              <a:cxnLst/>
              <a:rect l="l" t="t" r="r" b="b"/>
              <a:pathLst>
                <a:path w="1012" h="5154" extrusionOk="0">
                  <a:moveTo>
                    <a:pt x="1" y="1"/>
                  </a:moveTo>
                  <a:cubicBezTo>
                    <a:pt x="232" y="1"/>
                    <a:pt x="419" y="188"/>
                    <a:pt x="419" y="419"/>
                  </a:cubicBezTo>
                  <a:lnTo>
                    <a:pt x="419" y="4735"/>
                  </a:lnTo>
                  <a:cubicBezTo>
                    <a:pt x="419" y="4966"/>
                    <a:pt x="232" y="5154"/>
                    <a:pt x="1" y="5154"/>
                  </a:cubicBezTo>
                  <a:lnTo>
                    <a:pt x="578" y="5154"/>
                  </a:lnTo>
                  <a:cubicBezTo>
                    <a:pt x="809" y="5154"/>
                    <a:pt x="1011" y="4966"/>
                    <a:pt x="1011" y="4735"/>
                  </a:cubicBezTo>
                  <a:lnTo>
                    <a:pt x="1011" y="419"/>
                  </a:lnTo>
                  <a:cubicBezTo>
                    <a:pt x="1011" y="188"/>
                    <a:pt x="809" y="1"/>
                    <a:pt x="578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5178;p85"/>
            <p:cNvSpPr/>
            <p:nvPr/>
          </p:nvSpPr>
          <p:spPr>
            <a:xfrm>
              <a:off x="7782809" y="1648223"/>
              <a:ext cx="55287" cy="47266"/>
            </a:xfrm>
            <a:custGeom>
              <a:avLst/>
              <a:gdLst/>
              <a:ahLst/>
              <a:cxnLst/>
              <a:rect l="l" t="t" r="r" b="b"/>
              <a:pathLst>
                <a:path w="2109" h="1803" extrusionOk="0">
                  <a:moveTo>
                    <a:pt x="1199" y="1"/>
                  </a:moveTo>
                  <a:cubicBezTo>
                    <a:pt x="405" y="1"/>
                    <a:pt x="1" y="968"/>
                    <a:pt x="564" y="1531"/>
                  </a:cubicBezTo>
                  <a:cubicBezTo>
                    <a:pt x="747" y="1719"/>
                    <a:pt x="974" y="1803"/>
                    <a:pt x="1198" y="1803"/>
                  </a:cubicBezTo>
                  <a:cubicBezTo>
                    <a:pt x="1661" y="1803"/>
                    <a:pt x="2108" y="1441"/>
                    <a:pt x="2108" y="896"/>
                  </a:cubicBezTo>
                  <a:cubicBezTo>
                    <a:pt x="2108" y="390"/>
                    <a:pt x="1704" y="1"/>
                    <a:pt x="1199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5179;p85"/>
            <p:cNvSpPr/>
            <p:nvPr/>
          </p:nvSpPr>
          <p:spPr>
            <a:xfrm>
              <a:off x="7807425" y="1648223"/>
              <a:ext cx="55261" cy="47266"/>
            </a:xfrm>
            <a:custGeom>
              <a:avLst/>
              <a:gdLst/>
              <a:ahLst/>
              <a:cxnLst/>
              <a:rect l="l" t="t" r="r" b="b"/>
              <a:pathLst>
                <a:path w="2108" h="1803" extrusionOk="0">
                  <a:moveTo>
                    <a:pt x="1213" y="1"/>
                  </a:moveTo>
                  <a:cubicBezTo>
                    <a:pt x="404" y="1"/>
                    <a:pt x="0" y="968"/>
                    <a:pt x="563" y="1531"/>
                  </a:cubicBezTo>
                  <a:cubicBezTo>
                    <a:pt x="751" y="1719"/>
                    <a:pt x="980" y="1803"/>
                    <a:pt x="1203" y="1803"/>
                  </a:cubicBezTo>
                  <a:cubicBezTo>
                    <a:pt x="1667" y="1803"/>
                    <a:pt x="2108" y="1441"/>
                    <a:pt x="2108" y="896"/>
                  </a:cubicBezTo>
                  <a:cubicBezTo>
                    <a:pt x="2108" y="390"/>
                    <a:pt x="1703" y="1"/>
                    <a:pt x="1213" y="1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5180;p85"/>
            <p:cNvSpPr/>
            <p:nvPr/>
          </p:nvSpPr>
          <p:spPr>
            <a:xfrm>
              <a:off x="7701464" y="1649351"/>
              <a:ext cx="65852" cy="44697"/>
            </a:xfrm>
            <a:custGeom>
              <a:avLst/>
              <a:gdLst/>
              <a:ahLst/>
              <a:cxnLst/>
              <a:rect l="l" t="t" r="r" b="b"/>
              <a:pathLst>
                <a:path w="2512" h="1705" extrusionOk="0">
                  <a:moveTo>
                    <a:pt x="419" y="1"/>
                  </a:moveTo>
                  <a:cubicBezTo>
                    <a:pt x="188" y="1"/>
                    <a:pt x="0" y="189"/>
                    <a:pt x="0" y="420"/>
                  </a:cubicBezTo>
                  <a:lnTo>
                    <a:pt x="0" y="1286"/>
                  </a:lnTo>
                  <a:cubicBezTo>
                    <a:pt x="0" y="1517"/>
                    <a:pt x="188" y="1704"/>
                    <a:pt x="419" y="1704"/>
                  </a:cubicBezTo>
                  <a:lnTo>
                    <a:pt x="2093" y="1704"/>
                  </a:lnTo>
                  <a:cubicBezTo>
                    <a:pt x="2324" y="1704"/>
                    <a:pt x="2512" y="1517"/>
                    <a:pt x="2512" y="1286"/>
                  </a:cubicBezTo>
                  <a:lnTo>
                    <a:pt x="2512" y="420"/>
                  </a:lnTo>
                  <a:cubicBezTo>
                    <a:pt x="2512" y="189"/>
                    <a:pt x="2324" y="1"/>
                    <a:pt x="2093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5181;p85"/>
            <p:cNvSpPr/>
            <p:nvPr/>
          </p:nvSpPr>
          <p:spPr>
            <a:xfrm>
              <a:off x="7698056" y="1704245"/>
              <a:ext cx="167278" cy="29544"/>
            </a:xfrm>
            <a:custGeom>
              <a:avLst/>
              <a:gdLst/>
              <a:ahLst/>
              <a:cxnLst/>
              <a:rect l="l" t="t" r="r" b="b"/>
              <a:pathLst>
                <a:path w="6381" h="1127" extrusionOk="0">
                  <a:moveTo>
                    <a:pt x="419" y="0"/>
                  </a:moveTo>
                  <a:cubicBezTo>
                    <a:pt x="188" y="0"/>
                    <a:pt x="0" y="188"/>
                    <a:pt x="0" y="419"/>
                  </a:cubicBezTo>
                  <a:lnTo>
                    <a:pt x="0" y="707"/>
                  </a:lnTo>
                  <a:cubicBezTo>
                    <a:pt x="0" y="938"/>
                    <a:pt x="188" y="1126"/>
                    <a:pt x="419" y="1126"/>
                  </a:cubicBezTo>
                  <a:lnTo>
                    <a:pt x="5962" y="1126"/>
                  </a:lnTo>
                  <a:cubicBezTo>
                    <a:pt x="6193" y="1126"/>
                    <a:pt x="6381" y="938"/>
                    <a:pt x="6381" y="707"/>
                  </a:cubicBezTo>
                  <a:lnTo>
                    <a:pt x="6381" y="419"/>
                  </a:lnTo>
                  <a:cubicBezTo>
                    <a:pt x="6381" y="188"/>
                    <a:pt x="6193" y="0"/>
                    <a:pt x="5962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182;p85"/>
            <p:cNvSpPr/>
            <p:nvPr/>
          </p:nvSpPr>
          <p:spPr>
            <a:xfrm>
              <a:off x="7678001" y="1608298"/>
              <a:ext cx="9857" cy="169742"/>
            </a:xfrm>
            <a:custGeom>
              <a:avLst/>
              <a:gdLst/>
              <a:ahLst/>
              <a:cxnLst/>
              <a:rect l="l" t="t" r="r" b="b"/>
              <a:pathLst>
                <a:path w="376" h="6475" extrusionOk="0">
                  <a:moveTo>
                    <a:pt x="188" y="1"/>
                  </a:moveTo>
                  <a:cubicBezTo>
                    <a:pt x="94" y="1"/>
                    <a:pt x="0" y="66"/>
                    <a:pt x="0" y="196"/>
                  </a:cubicBezTo>
                  <a:lnTo>
                    <a:pt x="0" y="6287"/>
                  </a:lnTo>
                  <a:cubicBezTo>
                    <a:pt x="0" y="6388"/>
                    <a:pt x="87" y="6475"/>
                    <a:pt x="188" y="6475"/>
                  </a:cubicBezTo>
                  <a:cubicBezTo>
                    <a:pt x="289" y="6475"/>
                    <a:pt x="376" y="6388"/>
                    <a:pt x="376" y="6287"/>
                  </a:cubicBezTo>
                  <a:lnTo>
                    <a:pt x="376" y="196"/>
                  </a:lnTo>
                  <a:cubicBezTo>
                    <a:pt x="376" y="66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183;p85"/>
            <p:cNvSpPr/>
            <p:nvPr/>
          </p:nvSpPr>
          <p:spPr>
            <a:xfrm>
              <a:off x="7526242" y="1522968"/>
              <a:ext cx="114691" cy="98201"/>
            </a:xfrm>
            <a:custGeom>
              <a:avLst/>
              <a:gdLst/>
              <a:ahLst/>
              <a:cxnLst/>
              <a:rect l="l" t="t" r="r" b="b"/>
              <a:pathLst>
                <a:path w="4375" h="3746" extrusionOk="0">
                  <a:moveTo>
                    <a:pt x="2498" y="1"/>
                  </a:moveTo>
                  <a:cubicBezTo>
                    <a:pt x="838" y="1"/>
                    <a:pt x="1" y="2007"/>
                    <a:pt x="1170" y="3191"/>
                  </a:cubicBezTo>
                  <a:cubicBezTo>
                    <a:pt x="1553" y="3574"/>
                    <a:pt x="2023" y="3745"/>
                    <a:pt x="2485" y="3745"/>
                  </a:cubicBezTo>
                  <a:cubicBezTo>
                    <a:pt x="3450" y="3745"/>
                    <a:pt x="4375" y="2996"/>
                    <a:pt x="4375" y="1863"/>
                  </a:cubicBezTo>
                  <a:cubicBezTo>
                    <a:pt x="4375" y="838"/>
                    <a:pt x="3537" y="1"/>
                    <a:pt x="2498" y="1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184;p85"/>
            <p:cNvSpPr/>
            <p:nvPr/>
          </p:nvSpPr>
          <p:spPr>
            <a:xfrm>
              <a:off x="7584151" y="1522968"/>
              <a:ext cx="58669" cy="97913"/>
            </a:xfrm>
            <a:custGeom>
              <a:avLst/>
              <a:gdLst/>
              <a:ahLst/>
              <a:cxnLst/>
              <a:rect l="l" t="t" r="r" b="b"/>
              <a:pathLst>
                <a:path w="2238" h="3735" extrusionOk="0">
                  <a:moveTo>
                    <a:pt x="289" y="1"/>
                  </a:moveTo>
                  <a:cubicBezTo>
                    <a:pt x="188" y="1"/>
                    <a:pt x="101" y="1"/>
                    <a:pt x="0" y="15"/>
                  </a:cubicBezTo>
                  <a:cubicBezTo>
                    <a:pt x="910" y="159"/>
                    <a:pt x="1574" y="953"/>
                    <a:pt x="1574" y="1863"/>
                  </a:cubicBezTo>
                  <a:cubicBezTo>
                    <a:pt x="1574" y="2787"/>
                    <a:pt x="910" y="3566"/>
                    <a:pt x="0" y="3710"/>
                  </a:cubicBezTo>
                  <a:cubicBezTo>
                    <a:pt x="102" y="3727"/>
                    <a:pt x="203" y="3735"/>
                    <a:pt x="302" y="3735"/>
                  </a:cubicBezTo>
                  <a:cubicBezTo>
                    <a:pt x="1262" y="3735"/>
                    <a:pt x="2087" y="3002"/>
                    <a:pt x="2166" y="2022"/>
                  </a:cubicBezTo>
                  <a:cubicBezTo>
                    <a:pt x="2238" y="924"/>
                    <a:pt x="1386" y="1"/>
                    <a:pt x="289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185;p85"/>
            <p:cNvSpPr/>
            <p:nvPr/>
          </p:nvSpPr>
          <p:spPr>
            <a:xfrm>
              <a:off x="7570467" y="1556471"/>
              <a:ext cx="43255" cy="30488"/>
            </a:xfrm>
            <a:custGeom>
              <a:avLst/>
              <a:gdLst/>
              <a:ahLst/>
              <a:cxnLst/>
              <a:rect l="l" t="t" r="r" b="b"/>
              <a:pathLst>
                <a:path w="1650" h="1163" extrusionOk="0">
                  <a:moveTo>
                    <a:pt x="1369" y="0"/>
                  </a:moveTo>
                  <a:cubicBezTo>
                    <a:pt x="1321" y="0"/>
                    <a:pt x="1272" y="19"/>
                    <a:pt x="1230" y="65"/>
                  </a:cubicBezTo>
                  <a:lnTo>
                    <a:pt x="667" y="686"/>
                  </a:lnTo>
                  <a:lnTo>
                    <a:pt x="421" y="368"/>
                  </a:lnTo>
                  <a:cubicBezTo>
                    <a:pt x="376" y="319"/>
                    <a:pt x="323" y="299"/>
                    <a:pt x="272" y="299"/>
                  </a:cubicBezTo>
                  <a:cubicBezTo>
                    <a:pt x="128" y="299"/>
                    <a:pt x="1" y="464"/>
                    <a:pt x="118" y="614"/>
                  </a:cubicBezTo>
                  <a:lnTo>
                    <a:pt x="508" y="1090"/>
                  </a:lnTo>
                  <a:cubicBezTo>
                    <a:pt x="537" y="1133"/>
                    <a:pt x="594" y="1162"/>
                    <a:pt x="652" y="1162"/>
                  </a:cubicBezTo>
                  <a:cubicBezTo>
                    <a:pt x="710" y="1162"/>
                    <a:pt x="753" y="1148"/>
                    <a:pt x="796" y="1104"/>
                  </a:cubicBezTo>
                  <a:lnTo>
                    <a:pt x="1518" y="325"/>
                  </a:lnTo>
                  <a:cubicBezTo>
                    <a:pt x="1649" y="183"/>
                    <a:pt x="1516" y="0"/>
                    <a:pt x="136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15186;p85"/>
          <p:cNvGrpSpPr/>
          <p:nvPr/>
        </p:nvGrpSpPr>
        <p:grpSpPr>
          <a:xfrm>
            <a:off x="3262332" y="2119832"/>
            <a:ext cx="371650" cy="371624"/>
            <a:chOff x="3250786" y="1982386"/>
            <a:chExt cx="371650" cy="371624"/>
          </a:xfrm>
        </p:grpSpPr>
        <p:sp>
          <p:nvSpPr>
            <p:cNvPr id="310" name="Google Shape;15187;p85"/>
            <p:cNvSpPr/>
            <p:nvPr/>
          </p:nvSpPr>
          <p:spPr>
            <a:xfrm>
              <a:off x="3358634" y="2006215"/>
              <a:ext cx="179782" cy="164263"/>
            </a:xfrm>
            <a:custGeom>
              <a:avLst/>
              <a:gdLst/>
              <a:ahLst/>
              <a:cxnLst/>
              <a:rect l="l" t="t" r="r" b="b"/>
              <a:pathLst>
                <a:path w="6858" h="6266" extrusionOk="0">
                  <a:moveTo>
                    <a:pt x="6189" y="0"/>
                  </a:moveTo>
                  <a:cubicBezTo>
                    <a:pt x="6181" y="0"/>
                    <a:pt x="6173" y="0"/>
                    <a:pt x="6165" y="1"/>
                  </a:cubicBezTo>
                  <a:lnTo>
                    <a:pt x="679" y="1"/>
                  </a:ln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706"/>
                    <a:pt x="304" y="5024"/>
                    <a:pt x="679" y="5024"/>
                  </a:cubicBezTo>
                  <a:lnTo>
                    <a:pt x="2513" y="5024"/>
                  </a:lnTo>
                  <a:lnTo>
                    <a:pt x="4346" y="6237"/>
                  </a:lnTo>
                  <a:cubicBezTo>
                    <a:pt x="4370" y="6257"/>
                    <a:pt x="4396" y="6265"/>
                    <a:pt x="4421" y="6265"/>
                  </a:cubicBezTo>
                  <a:cubicBezTo>
                    <a:pt x="4485" y="6265"/>
                    <a:pt x="4540" y="6205"/>
                    <a:pt x="4519" y="6121"/>
                  </a:cubicBezTo>
                  <a:lnTo>
                    <a:pt x="4346" y="5024"/>
                  </a:lnTo>
                  <a:lnTo>
                    <a:pt x="6165" y="5024"/>
                  </a:lnTo>
                  <a:cubicBezTo>
                    <a:pt x="6554" y="5024"/>
                    <a:pt x="6858" y="4706"/>
                    <a:pt x="6858" y="4331"/>
                  </a:cubicBezTo>
                  <a:lnTo>
                    <a:pt x="6858" y="679"/>
                  </a:lnTo>
                  <a:cubicBezTo>
                    <a:pt x="6858" y="312"/>
                    <a:pt x="6554" y="0"/>
                    <a:pt x="618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188;p85"/>
            <p:cNvSpPr/>
            <p:nvPr/>
          </p:nvSpPr>
          <p:spPr>
            <a:xfrm>
              <a:off x="3358634" y="2006215"/>
              <a:ext cx="167671" cy="119619"/>
            </a:xfrm>
            <a:custGeom>
              <a:avLst/>
              <a:gdLst/>
              <a:ahLst/>
              <a:cxnLst/>
              <a:rect l="l" t="t" r="r" b="b"/>
              <a:pathLst>
                <a:path w="6396" h="4563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418"/>
                    <a:pt x="15" y="4490"/>
                    <a:pt x="44" y="4562"/>
                  </a:cubicBezTo>
                  <a:lnTo>
                    <a:pt x="5241" y="4562"/>
                  </a:lnTo>
                  <a:cubicBezTo>
                    <a:pt x="5876" y="4562"/>
                    <a:pt x="6396" y="4057"/>
                    <a:pt x="6396" y="3422"/>
                  </a:cubicBezTo>
                  <a:lnTo>
                    <a:pt x="6396" y="44"/>
                  </a:lnTo>
                  <a:cubicBezTo>
                    <a:pt x="6309" y="15"/>
                    <a:pt x="6237" y="1"/>
                    <a:pt x="616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189;p85"/>
            <p:cNvSpPr/>
            <p:nvPr/>
          </p:nvSpPr>
          <p:spPr>
            <a:xfrm>
              <a:off x="3251546" y="2150398"/>
              <a:ext cx="131730" cy="131704"/>
            </a:xfrm>
            <a:custGeom>
              <a:avLst/>
              <a:gdLst/>
              <a:ahLst/>
              <a:cxnLst/>
              <a:rect l="l" t="t" r="r" b="b"/>
              <a:pathLst>
                <a:path w="5025" h="5024" extrusionOk="0">
                  <a:moveTo>
                    <a:pt x="2512" y="0"/>
                  </a:moveTo>
                  <a:cubicBezTo>
                    <a:pt x="1415" y="0"/>
                    <a:pt x="607" y="881"/>
                    <a:pt x="535" y="1949"/>
                  </a:cubicBezTo>
                  <a:cubicBezTo>
                    <a:pt x="462" y="2729"/>
                    <a:pt x="304" y="3494"/>
                    <a:pt x="58" y="4244"/>
                  </a:cubicBezTo>
                  <a:cubicBezTo>
                    <a:pt x="1" y="4374"/>
                    <a:pt x="73" y="4533"/>
                    <a:pt x="203" y="4605"/>
                  </a:cubicBezTo>
                  <a:cubicBezTo>
                    <a:pt x="665" y="4807"/>
                    <a:pt x="1155" y="4952"/>
                    <a:pt x="1661" y="5024"/>
                  </a:cubicBezTo>
                  <a:lnTo>
                    <a:pt x="3364" y="5024"/>
                  </a:lnTo>
                  <a:cubicBezTo>
                    <a:pt x="3869" y="4952"/>
                    <a:pt x="4360" y="4807"/>
                    <a:pt x="4822" y="4605"/>
                  </a:cubicBezTo>
                  <a:cubicBezTo>
                    <a:pt x="4966" y="4533"/>
                    <a:pt x="5024" y="4374"/>
                    <a:pt x="4966" y="4244"/>
                  </a:cubicBezTo>
                  <a:cubicBezTo>
                    <a:pt x="4721" y="3494"/>
                    <a:pt x="4562" y="2729"/>
                    <a:pt x="4504" y="1949"/>
                  </a:cubicBezTo>
                  <a:cubicBezTo>
                    <a:pt x="4418" y="867"/>
                    <a:pt x="3609" y="0"/>
                    <a:pt x="2512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190;p85"/>
            <p:cNvSpPr/>
            <p:nvPr/>
          </p:nvSpPr>
          <p:spPr>
            <a:xfrm>
              <a:off x="3287487" y="2150398"/>
              <a:ext cx="95790" cy="131704"/>
            </a:xfrm>
            <a:custGeom>
              <a:avLst/>
              <a:gdLst/>
              <a:ahLst/>
              <a:cxnLst/>
              <a:rect l="l" t="t" r="r" b="b"/>
              <a:pathLst>
                <a:path w="3654" h="5024" extrusionOk="0">
                  <a:moveTo>
                    <a:pt x="1141" y="0"/>
                  </a:moveTo>
                  <a:cubicBezTo>
                    <a:pt x="304" y="0"/>
                    <a:pt x="1" y="1155"/>
                    <a:pt x="723" y="1588"/>
                  </a:cubicBezTo>
                  <a:cubicBezTo>
                    <a:pt x="752" y="1588"/>
                    <a:pt x="780" y="1603"/>
                    <a:pt x="795" y="1617"/>
                  </a:cubicBezTo>
                  <a:lnTo>
                    <a:pt x="1430" y="5024"/>
                  </a:lnTo>
                  <a:lnTo>
                    <a:pt x="1993" y="5024"/>
                  </a:lnTo>
                  <a:cubicBezTo>
                    <a:pt x="2498" y="4952"/>
                    <a:pt x="2989" y="4807"/>
                    <a:pt x="3451" y="4605"/>
                  </a:cubicBezTo>
                  <a:cubicBezTo>
                    <a:pt x="3595" y="4533"/>
                    <a:pt x="3653" y="4374"/>
                    <a:pt x="3595" y="4244"/>
                  </a:cubicBezTo>
                  <a:cubicBezTo>
                    <a:pt x="3350" y="3494"/>
                    <a:pt x="3191" y="2729"/>
                    <a:pt x="3119" y="1949"/>
                  </a:cubicBezTo>
                  <a:cubicBezTo>
                    <a:pt x="3047" y="867"/>
                    <a:pt x="2238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191;p85"/>
            <p:cNvSpPr/>
            <p:nvPr/>
          </p:nvSpPr>
          <p:spPr>
            <a:xfrm>
              <a:off x="3251179" y="2249910"/>
              <a:ext cx="131337" cy="104100"/>
            </a:xfrm>
            <a:custGeom>
              <a:avLst/>
              <a:gdLst/>
              <a:ahLst/>
              <a:cxnLst/>
              <a:rect l="l" t="t" r="r" b="b"/>
              <a:pathLst>
                <a:path w="5010" h="3971" extrusionOk="0">
                  <a:moveTo>
                    <a:pt x="1675" y="1"/>
                  </a:moveTo>
                  <a:lnTo>
                    <a:pt x="1675" y="838"/>
                  </a:lnTo>
                  <a:cubicBezTo>
                    <a:pt x="1675" y="1055"/>
                    <a:pt x="1545" y="1242"/>
                    <a:pt x="1357" y="1343"/>
                  </a:cubicBezTo>
                  <a:lnTo>
                    <a:pt x="462" y="1791"/>
                  </a:lnTo>
                  <a:cubicBezTo>
                    <a:pt x="173" y="1935"/>
                    <a:pt x="0" y="2224"/>
                    <a:pt x="0" y="2542"/>
                  </a:cubicBezTo>
                  <a:lnTo>
                    <a:pt x="0" y="3696"/>
                  </a:lnTo>
                  <a:cubicBezTo>
                    <a:pt x="0" y="3841"/>
                    <a:pt x="116" y="3971"/>
                    <a:pt x="274" y="3971"/>
                  </a:cubicBezTo>
                  <a:lnTo>
                    <a:pt x="4735" y="3971"/>
                  </a:lnTo>
                  <a:cubicBezTo>
                    <a:pt x="4894" y="3971"/>
                    <a:pt x="5009" y="3841"/>
                    <a:pt x="5009" y="3696"/>
                  </a:cubicBezTo>
                  <a:lnTo>
                    <a:pt x="5009" y="2542"/>
                  </a:lnTo>
                  <a:cubicBezTo>
                    <a:pt x="5009" y="2224"/>
                    <a:pt x="4836" y="1935"/>
                    <a:pt x="4562" y="1791"/>
                  </a:cubicBezTo>
                  <a:lnTo>
                    <a:pt x="3652" y="1343"/>
                  </a:lnTo>
                  <a:cubicBezTo>
                    <a:pt x="3465" y="1242"/>
                    <a:pt x="3349" y="1055"/>
                    <a:pt x="3349" y="838"/>
                  </a:cubicBezTo>
                  <a:lnTo>
                    <a:pt x="33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192;p85"/>
            <p:cNvSpPr/>
            <p:nvPr/>
          </p:nvSpPr>
          <p:spPr>
            <a:xfrm>
              <a:off x="3294303" y="2249910"/>
              <a:ext cx="44697" cy="29544"/>
            </a:xfrm>
            <a:custGeom>
              <a:avLst/>
              <a:gdLst/>
              <a:ahLst/>
              <a:cxnLst/>
              <a:rect l="l" t="t" r="r" b="b"/>
              <a:pathLst>
                <a:path w="1705" h="1127" extrusionOk="0">
                  <a:moveTo>
                    <a:pt x="30" y="1"/>
                  </a:moveTo>
                  <a:lnTo>
                    <a:pt x="30" y="838"/>
                  </a:lnTo>
                  <a:cubicBezTo>
                    <a:pt x="15" y="867"/>
                    <a:pt x="15" y="910"/>
                    <a:pt x="1" y="939"/>
                  </a:cubicBezTo>
                  <a:cubicBezTo>
                    <a:pt x="275" y="1055"/>
                    <a:pt x="564" y="1112"/>
                    <a:pt x="852" y="1127"/>
                  </a:cubicBezTo>
                  <a:cubicBezTo>
                    <a:pt x="1141" y="1112"/>
                    <a:pt x="1430" y="1055"/>
                    <a:pt x="1704" y="939"/>
                  </a:cubicBezTo>
                  <a:cubicBezTo>
                    <a:pt x="1704" y="910"/>
                    <a:pt x="1690" y="867"/>
                    <a:pt x="1690" y="838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193;p85"/>
            <p:cNvSpPr/>
            <p:nvPr/>
          </p:nvSpPr>
          <p:spPr>
            <a:xfrm>
              <a:off x="3251179" y="2288525"/>
              <a:ext cx="131337" cy="65485"/>
            </a:xfrm>
            <a:custGeom>
              <a:avLst/>
              <a:gdLst/>
              <a:ahLst/>
              <a:cxnLst/>
              <a:rect l="l" t="t" r="r" b="b"/>
              <a:pathLst>
                <a:path w="5010" h="2498" extrusionOk="0">
                  <a:moveTo>
                    <a:pt x="1097" y="0"/>
                  </a:moveTo>
                  <a:lnTo>
                    <a:pt x="462" y="318"/>
                  </a:lnTo>
                  <a:cubicBezTo>
                    <a:pt x="173" y="462"/>
                    <a:pt x="0" y="751"/>
                    <a:pt x="0" y="1069"/>
                  </a:cubicBezTo>
                  <a:lnTo>
                    <a:pt x="0" y="2223"/>
                  </a:lnTo>
                  <a:cubicBezTo>
                    <a:pt x="0" y="2368"/>
                    <a:pt x="130" y="2498"/>
                    <a:pt x="274" y="2498"/>
                  </a:cubicBezTo>
                  <a:lnTo>
                    <a:pt x="4735" y="2498"/>
                  </a:lnTo>
                  <a:cubicBezTo>
                    <a:pt x="4894" y="2498"/>
                    <a:pt x="5009" y="2368"/>
                    <a:pt x="5009" y="2223"/>
                  </a:cubicBezTo>
                  <a:lnTo>
                    <a:pt x="5009" y="1069"/>
                  </a:lnTo>
                  <a:cubicBezTo>
                    <a:pt x="5009" y="751"/>
                    <a:pt x="4836" y="462"/>
                    <a:pt x="4562" y="318"/>
                  </a:cubicBezTo>
                  <a:lnTo>
                    <a:pt x="3912" y="0"/>
                  </a:lnTo>
                  <a:cubicBezTo>
                    <a:pt x="3580" y="513"/>
                    <a:pt x="3042" y="769"/>
                    <a:pt x="2505" y="769"/>
                  </a:cubicBezTo>
                  <a:cubicBezTo>
                    <a:pt x="1967" y="769"/>
                    <a:pt x="1429" y="513"/>
                    <a:pt x="109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194;p85"/>
            <p:cNvSpPr/>
            <p:nvPr/>
          </p:nvSpPr>
          <p:spPr>
            <a:xfrm>
              <a:off x="3272728" y="2192604"/>
              <a:ext cx="87820" cy="72091"/>
            </a:xfrm>
            <a:custGeom>
              <a:avLst/>
              <a:gdLst/>
              <a:ahLst/>
              <a:cxnLst/>
              <a:rect l="l" t="t" r="r" b="b"/>
              <a:pathLst>
                <a:path w="3350" h="2750" extrusionOk="0">
                  <a:moveTo>
                    <a:pt x="1300" y="1"/>
                  </a:moveTo>
                  <a:cubicBezTo>
                    <a:pt x="1191" y="1"/>
                    <a:pt x="1089" y="68"/>
                    <a:pt x="1040" y="166"/>
                  </a:cubicBezTo>
                  <a:cubicBezTo>
                    <a:pt x="954" y="354"/>
                    <a:pt x="824" y="527"/>
                    <a:pt x="665" y="671"/>
                  </a:cubicBezTo>
                  <a:cubicBezTo>
                    <a:pt x="506" y="801"/>
                    <a:pt x="347" y="917"/>
                    <a:pt x="174" y="1003"/>
                  </a:cubicBezTo>
                  <a:cubicBezTo>
                    <a:pt x="59" y="1061"/>
                    <a:pt x="1" y="1176"/>
                    <a:pt x="15" y="1292"/>
                  </a:cubicBezTo>
                  <a:cubicBezTo>
                    <a:pt x="131" y="2129"/>
                    <a:pt x="838" y="2750"/>
                    <a:pt x="1675" y="2750"/>
                  </a:cubicBezTo>
                  <a:cubicBezTo>
                    <a:pt x="2556" y="2750"/>
                    <a:pt x="3278" y="2086"/>
                    <a:pt x="3350" y="1205"/>
                  </a:cubicBezTo>
                  <a:cubicBezTo>
                    <a:pt x="3350" y="1119"/>
                    <a:pt x="3321" y="1032"/>
                    <a:pt x="3249" y="989"/>
                  </a:cubicBezTo>
                  <a:cubicBezTo>
                    <a:pt x="2700" y="527"/>
                    <a:pt x="2051" y="195"/>
                    <a:pt x="1358" y="7"/>
                  </a:cubicBezTo>
                  <a:cubicBezTo>
                    <a:pt x="1338" y="3"/>
                    <a:pt x="1319" y="1"/>
                    <a:pt x="130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5195;p85"/>
            <p:cNvSpPr/>
            <p:nvPr/>
          </p:nvSpPr>
          <p:spPr>
            <a:xfrm>
              <a:off x="3272728" y="2192814"/>
              <a:ext cx="87820" cy="71515"/>
            </a:xfrm>
            <a:custGeom>
              <a:avLst/>
              <a:gdLst/>
              <a:ahLst/>
              <a:cxnLst/>
              <a:rect l="l" t="t" r="r" b="b"/>
              <a:pathLst>
                <a:path w="3350" h="2728" extrusionOk="0">
                  <a:moveTo>
                    <a:pt x="1280" y="1"/>
                  </a:moveTo>
                  <a:cubicBezTo>
                    <a:pt x="1179" y="1"/>
                    <a:pt x="1086" y="66"/>
                    <a:pt x="1040" y="158"/>
                  </a:cubicBezTo>
                  <a:cubicBezTo>
                    <a:pt x="968" y="288"/>
                    <a:pt x="882" y="418"/>
                    <a:pt x="780" y="533"/>
                  </a:cubicBezTo>
                  <a:cubicBezTo>
                    <a:pt x="752" y="577"/>
                    <a:pt x="708" y="620"/>
                    <a:pt x="665" y="663"/>
                  </a:cubicBezTo>
                  <a:cubicBezTo>
                    <a:pt x="506" y="793"/>
                    <a:pt x="347" y="909"/>
                    <a:pt x="160" y="995"/>
                  </a:cubicBezTo>
                  <a:cubicBezTo>
                    <a:pt x="59" y="1053"/>
                    <a:pt x="1" y="1168"/>
                    <a:pt x="15" y="1284"/>
                  </a:cubicBezTo>
                  <a:cubicBezTo>
                    <a:pt x="116" y="2020"/>
                    <a:pt x="679" y="2612"/>
                    <a:pt x="1416" y="2727"/>
                  </a:cubicBezTo>
                  <a:cubicBezTo>
                    <a:pt x="1040" y="2482"/>
                    <a:pt x="824" y="2063"/>
                    <a:pt x="853" y="1630"/>
                  </a:cubicBezTo>
                  <a:lnTo>
                    <a:pt x="853" y="1226"/>
                  </a:lnTo>
                  <a:cubicBezTo>
                    <a:pt x="910" y="1183"/>
                    <a:pt x="968" y="1140"/>
                    <a:pt x="1040" y="1082"/>
                  </a:cubicBezTo>
                  <a:cubicBezTo>
                    <a:pt x="1185" y="937"/>
                    <a:pt x="1329" y="779"/>
                    <a:pt x="1430" y="605"/>
                  </a:cubicBezTo>
                  <a:cubicBezTo>
                    <a:pt x="1964" y="779"/>
                    <a:pt x="2455" y="1039"/>
                    <a:pt x="2888" y="1399"/>
                  </a:cubicBezTo>
                  <a:cubicBezTo>
                    <a:pt x="2946" y="1443"/>
                    <a:pt x="3076" y="1573"/>
                    <a:pt x="3220" y="1703"/>
                  </a:cubicBezTo>
                  <a:cubicBezTo>
                    <a:pt x="3292" y="1544"/>
                    <a:pt x="3336" y="1371"/>
                    <a:pt x="3350" y="1197"/>
                  </a:cubicBezTo>
                  <a:cubicBezTo>
                    <a:pt x="3350" y="1111"/>
                    <a:pt x="3321" y="1024"/>
                    <a:pt x="3249" y="981"/>
                  </a:cubicBezTo>
                  <a:cubicBezTo>
                    <a:pt x="2700" y="519"/>
                    <a:pt x="2051" y="187"/>
                    <a:pt x="1358" y="14"/>
                  </a:cubicBezTo>
                  <a:cubicBezTo>
                    <a:pt x="1332" y="5"/>
                    <a:pt x="1306" y="1"/>
                    <a:pt x="128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5196;p85"/>
            <p:cNvSpPr/>
            <p:nvPr/>
          </p:nvSpPr>
          <p:spPr>
            <a:xfrm>
              <a:off x="3250786" y="2303284"/>
              <a:ext cx="29544" cy="50726"/>
            </a:xfrm>
            <a:custGeom>
              <a:avLst/>
              <a:gdLst/>
              <a:ahLst/>
              <a:cxnLst/>
              <a:rect l="l" t="t" r="r" b="b"/>
              <a:pathLst>
                <a:path w="1127" h="1935" extrusionOk="0">
                  <a:moveTo>
                    <a:pt x="174" y="0"/>
                  </a:moveTo>
                  <a:cubicBezTo>
                    <a:pt x="58" y="145"/>
                    <a:pt x="1" y="332"/>
                    <a:pt x="1" y="506"/>
                  </a:cubicBezTo>
                  <a:lnTo>
                    <a:pt x="1" y="1660"/>
                  </a:lnTo>
                  <a:cubicBezTo>
                    <a:pt x="1" y="1805"/>
                    <a:pt x="131" y="1935"/>
                    <a:pt x="289" y="1935"/>
                  </a:cubicBezTo>
                  <a:lnTo>
                    <a:pt x="1127" y="1935"/>
                  </a:lnTo>
                  <a:lnTo>
                    <a:pt x="1127" y="1025"/>
                  </a:lnTo>
                  <a:cubicBezTo>
                    <a:pt x="1112" y="866"/>
                    <a:pt x="1040" y="708"/>
                    <a:pt x="910" y="592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5197;p85"/>
            <p:cNvSpPr/>
            <p:nvPr/>
          </p:nvSpPr>
          <p:spPr>
            <a:xfrm>
              <a:off x="3353339" y="2303284"/>
              <a:ext cx="29177" cy="50726"/>
            </a:xfrm>
            <a:custGeom>
              <a:avLst/>
              <a:gdLst/>
              <a:ahLst/>
              <a:cxnLst/>
              <a:rect l="l" t="t" r="r" b="b"/>
              <a:pathLst>
                <a:path w="1113" h="1935" extrusionOk="0">
                  <a:moveTo>
                    <a:pt x="939" y="0"/>
                  </a:moveTo>
                  <a:lnTo>
                    <a:pt x="203" y="592"/>
                  </a:lnTo>
                  <a:cubicBezTo>
                    <a:pt x="73" y="708"/>
                    <a:pt x="1" y="866"/>
                    <a:pt x="1" y="1025"/>
                  </a:cubicBezTo>
                  <a:lnTo>
                    <a:pt x="1" y="1935"/>
                  </a:lnTo>
                  <a:lnTo>
                    <a:pt x="838" y="1935"/>
                  </a:lnTo>
                  <a:cubicBezTo>
                    <a:pt x="982" y="1935"/>
                    <a:pt x="1112" y="1805"/>
                    <a:pt x="1112" y="1660"/>
                  </a:cubicBezTo>
                  <a:lnTo>
                    <a:pt x="1112" y="506"/>
                  </a:lnTo>
                  <a:cubicBezTo>
                    <a:pt x="1112" y="332"/>
                    <a:pt x="1054" y="145"/>
                    <a:pt x="939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5198;p85"/>
            <p:cNvSpPr/>
            <p:nvPr/>
          </p:nvSpPr>
          <p:spPr>
            <a:xfrm>
              <a:off x="3499802" y="2163636"/>
              <a:ext cx="36360" cy="79117"/>
            </a:xfrm>
            <a:custGeom>
              <a:avLst/>
              <a:gdLst/>
              <a:ahLst/>
              <a:cxnLst/>
              <a:rect l="l" t="t" r="r" b="b"/>
              <a:pathLst>
                <a:path w="1387" h="3018" extrusionOk="0">
                  <a:moveTo>
                    <a:pt x="825" y="0"/>
                  </a:moveTo>
                  <a:cubicBezTo>
                    <a:pt x="362" y="0"/>
                    <a:pt x="0" y="370"/>
                    <a:pt x="15" y="823"/>
                  </a:cubicBezTo>
                  <a:lnTo>
                    <a:pt x="15" y="1026"/>
                  </a:lnTo>
                  <a:cubicBezTo>
                    <a:pt x="0" y="1257"/>
                    <a:pt x="44" y="1502"/>
                    <a:pt x="116" y="1718"/>
                  </a:cubicBezTo>
                  <a:lnTo>
                    <a:pt x="563" y="3018"/>
                  </a:lnTo>
                  <a:lnTo>
                    <a:pt x="1386" y="3018"/>
                  </a:lnTo>
                  <a:lnTo>
                    <a:pt x="1386" y="1"/>
                  </a:lnTo>
                  <a:lnTo>
                    <a:pt x="852" y="1"/>
                  </a:lnTo>
                  <a:cubicBezTo>
                    <a:pt x="843" y="0"/>
                    <a:pt x="834" y="0"/>
                    <a:pt x="82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199;p85"/>
            <p:cNvSpPr/>
            <p:nvPr/>
          </p:nvSpPr>
          <p:spPr>
            <a:xfrm>
              <a:off x="3514561" y="2156821"/>
              <a:ext cx="85933" cy="85933"/>
            </a:xfrm>
            <a:custGeom>
              <a:avLst/>
              <a:gdLst/>
              <a:ahLst/>
              <a:cxnLst/>
              <a:rect l="l" t="t" r="r" b="b"/>
              <a:pathLst>
                <a:path w="3278" h="3278" extrusionOk="0">
                  <a:moveTo>
                    <a:pt x="823" y="1"/>
                  </a:moveTo>
                  <a:cubicBezTo>
                    <a:pt x="361" y="1"/>
                    <a:pt x="0" y="362"/>
                    <a:pt x="0" y="824"/>
                  </a:cubicBezTo>
                  <a:cubicBezTo>
                    <a:pt x="0" y="1112"/>
                    <a:pt x="246" y="1358"/>
                    <a:pt x="534" y="1358"/>
                  </a:cubicBezTo>
                  <a:lnTo>
                    <a:pt x="2729" y="3278"/>
                  </a:lnTo>
                  <a:lnTo>
                    <a:pt x="3190" y="1661"/>
                  </a:lnTo>
                  <a:cubicBezTo>
                    <a:pt x="3248" y="1459"/>
                    <a:pt x="3277" y="1257"/>
                    <a:pt x="3277" y="1055"/>
                  </a:cubicBezTo>
                  <a:lnTo>
                    <a:pt x="3277" y="535"/>
                  </a:lnTo>
                  <a:cubicBezTo>
                    <a:pt x="3277" y="246"/>
                    <a:pt x="3032" y="1"/>
                    <a:pt x="274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200;p85"/>
            <p:cNvSpPr/>
            <p:nvPr/>
          </p:nvSpPr>
          <p:spPr>
            <a:xfrm>
              <a:off x="3528560" y="2264302"/>
              <a:ext cx="43150" cy="31825"/>
            </a:xfrm>
            <a:custGeom>
              <a:avLst/>
              <a:gdLst/>
              <a:ahLst/>
              <a:cxnLst/>
              <a:rect l="l" t="t" r="r" b="b"/>
              <a:pathLst>
                <a:path w="1646" h="1214" extrusionOk="0">
                  <a:moveTo>
                    <a:pt x="0" y="0"/>
                  </a:moveTo>
                  <a:lnTo>
                    <a:pt x="0" y="1213"/>
                  </a:lnTo>
                  <a:lnTo>
                    <a:pt x="1646" y="12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201;p85"/>
            <p:cNvSpPr/>
            <p:nvPr/>
          </p:nvSpPr>
          <p:spPr>
            <a:xfrm>
              <a:off x="3528560" y="2264302"/>
              <a:ext cx="43150" cy="17538"/>
            </a:xfrm>
            <a:custGeom>
              <a:avLst/>
              <a:gdLst/>
              <a:ahLst/>
              <a:cxnLst/>
              <a:rect l="l" t="t" r="r" b="b"/>
              <a:pathLst>
                <a:path w="1646" h="669" extrusionOk="0">
                  <a:moveTo>
                    <a:pt x="0" y="0"/>
                  </a:moveTo>
                  <a:lnTo>
                    <a:pt x="0" y="506"/>
                  </a:lnTo>
                  <a:cubicBezTo>
                    <a:pt x="267" y="614"/>
                    <a:pt x="549" y="668"/>
                    <a:pt x="829" y="668"/>
                  </a:cubicBezTo>
                  <a:cubicBezTo>
                    <a:pt x="1108" y="668"/>
                    <a:pt x="1386" y="614"/>
                    <a:pt x="1646" y="506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202;p85"/>
            <p:cNvSpPr/>
            <p:nvPr/>
          </p:nvSpPr>
          <p:spPr>
            <a:xfrm>
              <a:off x="3478594" y="2281709"/>
              <a:ext cx="143842" cy="72301"/>
            </a:xfrm>
            <a:custGeom>
              <a:avLst/>
              <a:gdLst/>
              <a:ahLst/>
              <a:cxnLst/>
              <a:rect l="l" t="t" r="r" b="b"/>
              <a:pathLst>
                <a:path w="5487" h="2758" extrusionOk="0">
                  <a:moveTo>
                    <a:pt x="1921" y="0"/>
                  </a:moveTo>
                  <a:lnTo>
                    <a:pt x="593" y="376"/>
                  </a:lnTo>
                  <a:cubicBezTo>
                    <a:pt x="246" y="477"/>
                    <a:pt x="1" y="794"/>
                    <a:pt x="1" y="1170"/>
                  </a:cubicBezTo>
                  <a:lnTo>
                    <a:pt x="1" y="2483"/>
                  </a:lnTo>
                  <a:cubicBezTo>
                    <a:pt x="1" y="2642"/>
                    <a:pt x="116" y="2758"/>
                    <a:pt x="275" y="2758"/>
                  </a:cubicBezTo>
                  <a:lnTo>
                    <a:pt x="5212" y="2758"/>
                  </a:lnTo>
                  <a:cubicBezTo>
                    <a:pt x="5356" y="2758"/>
                    <a:pt x="5486" y="2642"/>
                    <a:pt x="5486" y="2483"/>
                  </a:cubicBezTo>
                  <a:lnTo>
                    <a:pt x="5486" y="1170"/>
                  </a:lnTo>
                  <a:cubicBezTo>
                    <a:pt x="5472" y="794"/>
                    <a:pt x="5226" y="477"/>
                    <a:pt x="4880" y="376"/>
                  </a:cubicBezTo>
                  <a:lnTo>
                    <a:pt x="3552" y="0"/>
                  </a:lnTo>
                  <a:lnTo>
                    <a:pt x="2744" y="54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203;p85"/>
            <p:cNvSpPr/>
            <p:nvPr/>
          </p:nvSpPr>
          <p:spPr>
            <a:xfrm>
              <a:off x="3542926" y="2296101"/>
              <a:ext cx="14418" cy="57909"/>
            </a:xfrm>
            <a:custGeom>
              <a:avLst/>
              <a:gdLst/>
              <a:ahLst/>
              <a:cxnLst/>
              <a:rect l="l" t="t" r="r" b="b"/>
              <a:pathLst>
                <a:path w="550" h="2209" extrusionOk="0">
                  <a:moveTo>
                    <a:pt x="145" y="0"/>
                  </a:moveTo>
                  <a:lnTo>
                    <a:pt x="1" y="2209"/>
                  </a:lnTo>
                  <a:lnTo>
                    <a:pt x="549" y="22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204;p85"/>
            <p:cNvSpPr/>
            <p:nvPr/>
          </p:nvSpPr>
          <p:spPr>
            <a:xfrm>
              <a:off x="3507352" y="2192394"/>
              <a:ext cx="85933" cy="79117"/>
            </a:xfrm>
            <a:custGeom>
              <a:avLst/>
              <a:gdLst/>
              <a:ahLst/>
              <a:cxnLst/>
              <a:rect l="l" t="t" r="r" b="b"/>
              <a:pathLst>
                <a:path w="3278" h="3018" extrusionOk="0">
                  <a:moveTo>
                    <a:pt x="1055" y="1"/>
                  </a:moveTo>
                  <a:cubicBezTo>
                    <a:pt x="896" y="1"/>
                    <a:pt x="752" y="58"/>
                    <a:pt x="651" y="174"/>
                  </a:cubicBezTo>
                  <a:lnTo>
                    <a:pt x="160" y="665"/>
                  </a:lnTo>
                  <a:cubicBezTo>
                    <a:pt x="59" y="766"/>
                    <a:pt x="1" y="910"/>
                    <a:pt x="1" y="1055"/>
                  </a:cubicBezTo>
                  <a:lnTo>
                    <a:pt x="1" y="1372"/>
                  </a:lnTo>
                  <a:cubicBezTo>
                    <a:pt x="1" y="2282"/>
                    <a:pt x="737" y="3018"/>
                    <a:pt x="1647" y="3018"/>
                  </a:cubicBezTo>
                  <a:cubicBezTo>
                    <a:pt x="2542" y="3018"/>
                    <a:pt x="3278" y="2282"/>
                    <a:pt x="3278" y="1372"/>
                  </a:cubicBezTo>
                  <a:lnTo>
                    <a:pt x="3278" y="1026"/>
                  </a:lnTo>
                  <a:cubicBezTo>
                    <a:pt x="3278" y="881"/>
                    <a:pt x="3220" y="737"/>
                    <a:pt x="3119" y="636"/>
                  </a:cubicBezTo>
                  <a:cubicBezTo>
                    <a:pt x="2700" y="217"/>
                    <a:pt x="1921" y="30"/>
                    <a:pt x="10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205;p85"/>
            <p:cNvSpPr/>
            <p:nvPr/>
          </p:nvSpPr>
          <p:spPr>
            <a:xfrm>
              <a:off x="3506985" y="2192394"/>
              <a:ext cx="86300" cy="77229"/>
            </a:xfrm>
            <a:custGeom>
              <a:avLst/>
              <a:gdLst/>
              <a:ahLst/>
              <a:cxnLst/>
              <a:rect l="l" t="t" r="r" b="b"/>
              <a:pathLst>
                <a:path w="3292" h="2946" extrusionOk="0">
                  <a:moveTo>
                    <a:pt x="1054" y="1"/>
                  </a:moveTo>
                  <a:cubicBezTo>
                    <a:pt x="910" y="1"/>
                    <a:pt x="766" y="58"/>
                    <a:pt x="665" y="160"/>
                  </a:cubicBezTo>
                  <a:lnTo>
                    <a:pt x="174" y="665"/>
                  </a:lnTo>
                  <a:cubicBezTo>
                    <a:pt x="58" y="766"/>
                    <a:pt x="0" y="896"/>
                    <a:pt x="0" y="1040"/>
                  </a:cubicBezTo>
                  <a:lnTo>
                    <a:pt x="0" y="1372"/>
                  </a:lnTo>
                  <a:cubicBezTo>
                    <a:pt x="15" y="2108"/>
                    <a:pt x="491" y="2743"/>
                    <a:pt x="1199" y="2946"/>
                  </a:cubicBezTo>
                  <a:cubicBezTo>
                    <a:pt x="953" y="2657"/>
                    <a:pt x="838" y="2296"/>
                    <a:pt x="838" y="1921"/>
                  </a:cubicBezTo>
                  <a:lnTo>
                    <a:pt x="838" y="1127"/>
                  </a:lnTo>
                  <a:lnTo>
                    <a:pt x="823" y="1127"/>
                  </a:lnTo>
                  <a:cubicBezTo>
                    <a:pt x="823" y="825"/>
                    <a:pt x="1070" y="576"/>
                    <a:pt x="1367" y="576"/>
                  </a:cubicBezTo>
                  <a:cubicBezTo>
                    <a:pt x="1383" y="576"/>
                    <a:pt x="1399" y="577"/>
                    <a:pt x="1415" y="578"/>
                  </a:cubicBezTo>
                  <a:cubicBezTo>
                    <a:pt x="1964" y="607"/>
                    <a:pt x="2787" y="708"/>
                    <a:pt x="3292" y="939"/>
                  </a:cubicBezTo>
                  <a:cubicBezTo>
                    <a:pt x="3277" y="824"/>
                    <a:pt x="3220" y="708"/>
                    <a:pt x="3133" y="636"/>
                  </a:cubicBezTo>
                  <a:cubicBezTo>
                    <a:pt x="2714" y="217"/>
                    <a:pt x="1935" y="30"/>
                    <a:pt x="105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206;p85"/>
            <p:cNvSpPr/>
            <p:nvPr/>
          </p:nvSpPr>
          <p:spPr>
            <a:xfrm>
              <a:off x="3478594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145" y="0"/>
                  </a:moveTo>
                  <a:cubicBezTo>
                    <a:pt x="44" y="145"/>
                    <a:pt x="1" y="304"/>
                    <a:pt x="1" y="477"/>
                  </a:cubicBezTo>
                  <a:lnTo>
                    <a:pt x="1" y="1790"/>
                  </a:lnTo>
                  <a:cubicBezTo>
                    <a:pt x="1" y="1935"/>
                    <a:pt x="116" y="2065"/>
                    <a:pt x="275" y="2065"/>
                  </a:cubicBezTo>
                  <a:lnTo>
                    <a:pt x="1083" y="2065"/>
                  </a:lnTo>
                  <a:lnTo>
                    <a:pt x="1083" y="1285"/>
                  </a:lnTo>
                  <a:lnTo>
                    <a:pt x="1098" y="1285"/>
                  </a:lnTo>
                  <a:cubicBezTo>
                    <a:pt x="1098" y="1069"/>
                    <a:pt x="1011" y="866"/>
                    <a:pt x="853" y="70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207;p85"/>
            <p:cNvSpPr/>
            <p:nvPr/>
          </p:nvSpPr>
          <p:spPr>
            <a:xfrm>
              <a:off x="3593258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954" y="0"/>
                  </a:moveTo>
                  <a:lnTo>
                    <a:pt x="246" y="708"/>
                  </a:lnTo>
                  <a:cubicBezTo>
                    <a:pt x="87" y="866"/>
                    <a:pt x="1" y="1069"/>
                    <a:pt x="1" y="1285"/>
                  </a:cubicBezTo>
                  <a:lnTo>
                    <a:pt x="1" y="2065"/>
                  </a:lnTo>
                  <a:lnTo>
                    <a:pt x="824" y="2065"/>
                  </a:lnTo>
                  <a:cubicBezTo>
                    <a:pt x="982" y="2065"/>
                    <a:pt x="1098" y="1935"/>
                    <a:pt x="1098" y="1790"/>
                  </a:cubicBezTo>
                  <a:lnTo>
                    <a:pt x="1098" y="477"/>
                  </a:lnTo>
                  <a:cubicBezTo>
                    <a:pt x="1098" y="304"/>
                    <a:pt x="1040" y="145"/>
                    <a:pt x="954" y="0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208;p85"/>
            <p:cNvSpPr/>
            <p:nvPr/>
          </p:nvSpPr>
          <p:spPr>
            <a:xfrm>
              <a:off x="3542926" y="2296101"/>
              <a:ext cx="14418" cy="14392"/>
            </a:xfrm>
            <a:custGeom>
              <a:avLst/>
              <a:gdLst/>
              <a:ahLst/>
              <a:cxnLst/>
              <a:rect l="l" t="t" r="r" b="b"/>
              <a:pathLst>
                <a:path w="550" h="549" extrusionOk="0">
                  <a:moveTo>
                    <a:pt x="1" y="0"/>
                  </a:moveTo>
                  <a:lnTo>
                    <a:pt x="1" y="433"/>
                  </a:lnTo>
                  <a:cubicBezTo>
                    <a:pt x="1" y="491"/>
                    <a:pt x="59" y="549"/>
                    <a:pt x="116" y="549"/>
                  </a:cubicBezTo>
                  <a:lnTo>
                    <a:pt x="434" y="549"/>
                  </a:lnTo>
                  <a:cubicBezTo>
                    <a:pt x="506" y="549"/>
                    <a:pt x="549" y="491"/>
                    <a:pt x="549" y="433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209;p85"/>
            <p:cNvSpPr/>
            <p:nvPr/>
          </p:nvSpPr>
          <p:spPr>
            <a:xfrm>
              <a:off x="3520984" y="2276125"/>
              <a:ext cx="29544" cy="30226"/>
            </a:xfrm>
            <a:custGeom>
              <a:avLst/>
              <a:gdLst/>
              <a:ahLst/>
              <a:cxnLst/>
              <a:rect l="l" t="t" r="r" b="b"/>
              <a:pathLst>
                <a:path w="1127" h="1153" extrusionOk="0">
                  <a:moveTo>
                    <a:pt x="260" y="1"/>
                  </a:moveTo>
                  <a:cubicBezTo>
                    <a:pt x="222" y="1"/>
                    <a:pt x="186" y="20"/>
                    <a:pt x="159" y="55"/>
                  </a:cubicBezTo>
                  <a:lnTo>
                    <a:pt x="1" y="300"/>
                  </a:lnTo>
                  <a:lnTo>
                    <a:pt x="405" y="1065"/>
                  </a:lnTo>
                  <a:cubicBezTo>
                    <a:pt x="442" y="1121"/>
                    <a:pt x="503" y="1153"/>
                    <a:pt x="562" y="1153"/>
                  </a:cubicBezTo>
                  <a:cubicBezTo>
                    <a:pt x="594" y="1153"/>
                    <a:pt x="625" y="1143"/>
                    <a:pt x="650" y="1123"/>
                  </a:cubicBezTo>
                  <a:lnTo>
                    <a:pt x="1127" y="762"/>
                  </a:lnTo>
                  <a:lnTo>
                    <a:pt x="333" y="26"/>
                  </a:lnTo>
                  <a:cubicBezTo>
                    <a:pt x="310" y="9"/>
                    <a:pt x="285" y="1"/>
                    <a:pt x="260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210;p85"/>
            <p:cNvSpPr/>
            <p:nvPr/>
          </p:nvSpPr>
          <p:spPr>
            <a:xfrm>
              <a:off x="3550502" y="2276125"/>
              <a:ext cx="29177" cy="30226"/>
            </a:xfrm>
            <a:custGeom>
              <a:avLst/>
              <a:gdLst/>
              <a:ahLst/>
              <a:cxnLst/>
              <a:rect l="l" t="t" r="r" b="b"/>
              <a:pathLst>
                <a:path w="1113" h="1153" extrusionOk="0">
                  <a:moveTo>
                    <a:pt x="852" y="1"/>
                  </a:moveTo>
                  <a:cubicBezTo>
                    <a:pt x="828" y="1"/>
                    <a:pt x="803" y="9"/>
                    <a:pt x="780" y="26"/>
                  </a:cubicBezTo>
                  <a:lnTo>
                    <a:pt x="1" y="762"/>
                  </a:lnTo>
                  <a:lnTo>
                    <a:pt x="463" y="1123"/>
                  </a:lnTo>
                  <a:cubicBezTo>
                    <a:pt x="488" y="1143"/>
                    <a:pt x="519" y="1153"/>
                    <a:pt x="551" y="1153"/>
                  </a:cubicBezTo>
                  <a:cubicBezTo>
                    <a:pt x="609" y="1153"/>
                    <a:pt x="671" y="1121"/>
                    <a:pt x="708" y="1065"/>
                  </a:cubicBezTo>
                  <a:lnTo>
                    <a:pt x="1112" y="300"/>
                  </a:lnTo>
                  <a:lnTo>
                    <a:pt x="953" y="55"/>
                  </a:lnTo>
                  <a:cubicBezTo>
                    <a:pt x="927" y="20"/>
                    <a:pt x="890" y="1"/>
                    <a:pt x="852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211;p85"/>
            <p:cNvSpPr/>
            <p:nvPr/>
          </p:nvSpPr>
          <p:spPr>
            <a:xfrm>
              <a:off x="3310582" y="1982386"/>
              <a:ext cx="203612" cy="175169"/>
            </a:xfrm>
            <a:custGeom>
              <a:avLst/>
              <a:gdLst/>
              <a:ahLst/>
              <a:cxnLst/>
              <a:rect l="l" t="t" r="r" b="b"/>
              <a:pathLst>
                <a:path w="7767" h="668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lnTo>
                    <a:pt x="0" y="4331"/>
                  </a:lnTo>
                  <a:cubicBezTo>
                    <a:pt x="0" y="4706"/>
                    <a:pt x="318" y="5024"/>
                    <a:pt x="693" y="5024"/>
                  </a:cubicBezTo>
                  <a:lnTo>
                    <a:pt x="3205" y="5024"/>
                  </a:lnTo>
                  <a:lnTo>
                    <a:pt x="2815" y="6539"/>
                  </a:lnTo>
                  <a:cubicBezTo>
                    <a:pt x="2794" y="6614"/>
                    <a:pt x="2860" y="6681"/>
                    <a:pt x="2931" y="6681"/>
                  </a:cubicBezTo>
                  <a:cubicBezTo>
                    <a:pt x="2956" y="6681"/>
                    <a:pt x="2981" y="6673"/>
                    <a:pt x="3003" y="6655"/>
                  </a:cubicBezTo>
                  <a:lnTo>
                    <a:pt x="5255" y="5024"/>
                  </a:lnTo>
                  <a:lnTo>
                    <a:pt x="7088" y="5024"/>
                  </a:lnTo>
                  <a:cubicBezTo>
                    <a:pt x="7464" y="5024"/>
                    <a:pt x="7767" y="4706"/>
                    <a:pt x="7767" y="4331"/>
                  </a:cubicBezTo>
                  <a:lnTo>
                    <a:pt x="7767" y="679"/>
                  </a:lnTo>
                  <a:cubicBezTo>
                    <a:pt x="7767" y="303"/>
                    <a:pt x="7464" y="0"/>
                    <a:pt x="707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212;p85"/>
            <p:cNvSpPr/>
            <p:nvPr/>
          </p:nvSpPr>
          <p:spPr>
            <a:xfrm>
              <a:off x="3345396" y="2012192"/>
              <a:ext cx="33844" cy="11875"/>
            </a:xfrm>
            <a:custGeom>
              <a:avLst/>
              <a:gdLst/>
              <a:ahLst/>
              <a:cxnLst/>
              <a:rect l="l" t="t" r="r" b="b"/>
              <a:pathLst>
                <a:path w="1291" h="453" extrusionOk="0">
                  <a:moveTo>
                    <a:pt x="1006" y="1"/>
                  </a:moveTo>
                  <a:cubicBezTo>
                    <a:pt x="994" y="1"/>
                    <a:pt x="981" y="2"/>
                    <a:pt x="968" y="3"/>
                  </a:cubicBezTo>
                  <a:lnTo>
                    <a:pt x="275" y="3"/>
                  </a:lnTo>
                  <a:cubicBezTo>
                    <a:pt x="1" y="18"/>
                    <a:pt x="1" y="422"/>
                    <a:pt x="275" y="451"/>
                  </a:cubicBezTo>
                  <a:lnTo>
                    <a:pt x="968" y="451"/>
                  </a:lnTo>
                  <a:cubicBezTo>
                    <a:pt x="977" y="452"/>
                    <a:pt x="985" y="452"/>
                    <a:pt x="994" y="452"/>
                  </a:cubicBezTo>
                  <a:cubicBezTo>
                    <a:pt x="1287" y="452"/>
                    <a:pt x="1291" y="1"/>
                    <a:pt x="100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213;p85"/>
            <p:cNvSpPr/>
            <p:nvPr/>
          </p:nvSpPr>
          <p:spPr>
            <a:xfrm>
              <a:off x="3387025" y="2012192"/>
              <a:ext cx="93640" cy="11875"/>
            </a:xfrm>
            <a:custGeom>
              <a:avLst/>
              <a:gdLst/>
              <a:ahLst/>
              <a:cxnLst/>
              <a:rect l="l" t="t" r="r" b="b"/>
              <a:pathLst>
                <a:path w="3572" h="453" extrusionOk="0">
                  <a:moveTo>
                    <a:pt x="3287" y="1"/>
                  </a:moveTo>
                  <a:cubicBezTo>
                    <a:pt x="3274" y="1"/>
                    <a:pt x="3262" y="2"/>
                    <a:pt x="3248" y="3"/>
                  </a:cubicBezTo>
                  <a:lnTo>
                    <a:pt x="289" y="3"/>
                  </a:lnTo>
                  <a:cubicBezTo>
                    <a:pt x="0" y="18"/>
                    <a:pt x="0" y="422"/>
                    <a:pt x="289" y="451"/>
                  </a:cubicBezTo>
                  <a:lnTo>
                    <a:pt x="3248" y="451"/>
                  </a:lnTo>
                  <a:cubicBezTo>
                    <a:pt x="3257" y="452"/>
                    <a:pt x="3266" y="452"/>
                    <a:pt x="3275" y="452"/>
                  </a:cubicBezTo>
                  <a:cubicBezTo>
                    <a:pt x="3568" y="452"/>
                    <a:pt x="3572" y="1"/>
                    <a:pt x="328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214;p85"/>
            <p:cNvSpPr/>
            <p:nvPr/>
          </p:nvSpPr>
          <p:spPr>
            <a:xfrm>
              <a:off x="3344111" y="2042104"/>
              <a:ext cx="136554" cy="11849"/>
            </a:xfrm>
            <a:custGeom>
              <a:avLst/>
              <a:gdLst/>
              <a:ahLst/>
              <a:cxnLst/>
              <a:rect l="l" t="t" r="r" b="b"/>
              <a:pathLst>
                <a:path w="5209" h="452" extrusionOk="0">
                  <a:moveTo>
                    <a:pt x="286" y="0"/>
                  </a:moveTo>
                  <a:cubicBezTo>
                    <a:pt x="1" y="0"/>
                    <a:pt x="5" y="452"/>
                    <a:pt x="298" y="452"/>
                  </a:cubicBezTo>
                  <a:cubicBezTo>
                    <a:pt x="306" y="452"/>
                    <a:pt x="315" y="451"/>
                    <a:pt x="324" y="450"/>
                  </a:cubicBezTo>
                  <a:lnTo>
                    <a:pt x="4885" y="450"/>
                  </a:lnTo>
                  <a:cubicBezTo>
                    <a:pt x="4894" y="451"/>
                    <a:pt x="4903" y="452"/>
                    <a:pt x="4912" y="452"/>
                  </a:cubicBezTo>
                  <a:cubicBezTo>
                    <a:pt x="5205" y="452"/>
                    <a:pt x="5209" y="0"/>
                    <a:pt x="4924" y="0"/>
                  </a:cubicBezTo>
                  <a:cubicBezTo>
                    <a:pt x="4911" y="0"/>
                    <a:pt x="4899" y="1"/>
                    <a:pt x="4885" y="3"/>
                  </a:cubicBezTo>
                  <a:lnTo>
                    <a:pt x="324" y="3"/>
                  </a:lnTo>
                  <a:cubicBezTo>
                    <a:pt x="311" y="1"/>
                    <a:pt x="298" y="0"/>
                    <a:pt x="28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215;p85"/>
            <p:cNvSpPr/>
            <p:nvPr/>
          </p:nvSpPr>
          <p:spPr>
            <a:xfrm>
              <a:off x="3345396" y="2072041"/>
              <a:ext cx="93640" cy="11797"/>
            </a:xfrm>
            <a:custGeom>
              <a:avLst/>
              <a:gdLst/>
              <a:ahLst/>
              <a:cxnLst/>
              <a:rect l="l" t="t" r="r" b="b"/>
              <a:pathLst>
                <a:path w="3572" h="450" extrusionOk="0">
                  <a:moveTo>
                    <a:pt x="3275" y="0"/>
                  </a:moveTo>
                  <a:cubicBezTo>
                    <a:pt x="3267" y="0"/>
                    <a:pt x="3258" y="0"/>
                    <a:pt x="3249" y="1"/>
                  </a:cubicBezTo>
                  <a:lnTo>
                    <a:pt x="275" y="1"/>
                  </a:lnTo>
                  <a:cubicBezTo>
                    <a:pt x="1" y="16"/>
                    <a:pt x="1" y="434"/>
                    <a:pt x="275" y="449"/>
                  </a:cubicBezTo>
                  <a:lnTo>
                    <a:pt x="3249" y="449"/>
                  </a:lnTo>
                  <a:cubicBezTo>
                    <a:pt x="3258" y="450"/>
                    <a:pt x="3267" y="450"/>
                    <a:pt x="3275" y="450"/>
                  </a:cubicBezTo>
                  <a:cubicBezTo>
                    <a:pt x="3572" y="450"/>
                    <a:pt x="3572" y="0"/>
                    <a:pt x="327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216;p85"/>
            <p:cNvSpPr/>
            <p:nvPr/>
          </p:nvSpPr>
          <p:spPr>
            <a:xfrm>
              <a:off x="3445904" y="2072041"/>
              <a:ext cx="34761" cy="11797"/>
            </a:xfrm>
            <a:custGeom>
              <a:avLst/>
              <a:gdLst/>
              <a:ahLst/>
              <a:cxnLst/>
              <a:rect l="l" t="t" r="r" b="b"/>
              <a:pathLst>
                <a:path w="1326" h="450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cubicBezTo>
                    <a:pt x="306" y="450"/>
                    <a:pt x="315" y="450"/>
                    <a:pt x="324" y="449"/>
                  </a:cubicBezTo>
                  <a:lnTo>
                    <a:pt x="1002" y="449"/>
                  </a:lnTo>
                  <a:cubicBezTo>
                    <a:pt x="1012" y="450"/>
                    <a:pt x="1021" y="450"/>
                    <a:pt x="1029" y="450"/>
                  </a:cubicBezTo>
                  <a:cubicBezTo>
                    <a:pt x="1325" y="450"/>
                    <a:pt x="1325" y="0"/>
                    <a:pt x="1029" y="0"/>
                  </a:cubicBezTo>
                  <a:cubicBezTo>
                    <a:pt x="1021" y="0"/>
                    <a:pt x="1012" y="0"/>
                    <a:pt x="1002" y="1"/>
                  </a:cubicBezTo>
                  <a:lnTo>
                    <a:pt x="324" y="1"/>
                  </a:lnTo>
                  <a:cubicBezTo>
                    <a:pt x="315" y="0"/>
                    <a:pt x="306" y="0"/>
                    <a:pt x="2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15217;p85"/>
          <p:cNvGrpSpPr/>
          <p:nvPr/>
        </p:nvGrpSpPr>
        <p:grpSpPr>
          <a:xfrm>
            <a:off x="1353932" y="3053768"/>
            <a:ext cx="373538" cy="331515"/>
            <a:chOff x="1342386" y="2916322"/>
            <a:chExt cx="373538" cy="331515"/>
          </a:xfrm>
        </p:grpSpPr>
        <p:sp>
          <p:nvSpPr>
            <p:cNvPr id="341" name="Google Shape;15218;p85"/>
            <p:cNvSpPr/>
            <p:nvPr/>
          </p:nvSpPr>
          <p:spPr>
            <a:xfrm>
              <a:off x="1499047" y="2916322"/>
              <a:ext cx="216877" cy="180910"/>
            </a:xfrm>
            <a:custGeom>
              <a:avLst/>
              <a:gdLst/>
              <a:ahLst/>
              <a:cxnLst/>
              <a:rect l="l" t="t" r="r" b="b"/>
              <a:pathLst>
                <a:path w="8273" h="6901" extrusionOk="0">
                  <a:moveTo>
                    <a:pt x="463" y="1"/>
                  </a:moveTo>
                  <a:cubicBezTo>
                    <a:pt x="203" y="1"/>
                    <a:pt x="1" y="203"/>
                    <a:pt x="1" y="463"/>
                  </a:cubicBezTo>
                  <a:lnTo>
                    <a:pt x="1" y="6439"/>
                  </a:lnTo>
                  <a:cubicBezTo>
                    <a:pt x="1" y="6699"/>
                    <a:pt x="203" y="6901"/>
                    <a:pt x="463" y="6901"/>
                  </a:cubicBezTo>
                  <a:lnTo>
                    <a:pt x="7811" y="6901"/>
                  </a:lnTo>
                  <a:cubicBezTo>
                    <a:pt x="8070" y="6901"/>
                    <a:pt x="8272" y="6699"/>
                    <a:pt x="8272" y="6439"/>
                  </a:cubicBezTo>
                  <a:lnTo>
                    <a:pt x="8272" y="463"/>
                  </a:lnTo>
                  <a:cubicBezTo>
                    <a:pt x="8272" y="203"/>
                    <a:pt x="8070" y="1"/>
                    <a:pt x="781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219;p85"/>
            <p:cNvSpPr/>
            <p:nvPr/>
          </p:nvSpPr>
          <p:spPr>
            <a:xfrm>
              <a:off x="1342386" y="3060137"/>
              <a:ext cx="217244" cy="187699"/>
            </a:xfrm>
            <a:custGeom>
              <a:avLst/>
              <a:gdLst/>
              <a:ahLst/>
              <a:cxnLst/>
              <a:rect l="l" t="t" r="r" b="b"/>
              <a:pathLst>
                <a:path w="8287" h="7160" extrusionOk="0">
                  <a:moveTo>
                    <a:pt x="8104" y="0"/>
                  </a:moveTo>
                  <a:cubicBezTo>
                    <a:pt x="8063" y="0"/>
                    <a:pt x="8020" y="14"/>
                    <a:pt x="7983" y="43"/>
                  </a:cubicBezTo>
                  <a:lnTo>
                    <a:pt x="3812" y="4042"/>
                  </a:lnTo>
                  <a:cubicBezTo>
                    <a:pt x="3725" y="4129"/>
                    <a:pt x="3610" y="4172"/>
                    <a:pt x="3494" y="4172"/>
                  </a:cubicBezTo>
                  <a:lnTo>
                    <a:pt x="3436" y="4172"/>
                  </a:lnTo>
                  <a:cubicBezTo>
                    <a:pt x="3191" y="4172"/>
                    <a:pt x="2989" y="3970"/>
                    <a:pt x="2989" y="3710"/>
                  </a:cubicBezTo>
                  <a:lnTo>
                    <a:pt x="2989" y="3479"/>
                  </a:lnTo>
                  <a:lnTo>
                    <a:pt x="1603" y="3479"/>
                  </a:lnTo>
                  <a:lnTo>
                    <a:pt x="1603" y="3710"/>
                  </a:lnTo>
                  <a:cubicBezTo>
                    <a:pt x="1603" y="3912"/>
                    <a:pt x="1473" y="4100"/>
                    <a:pt x="1271" y="4157"/>
                  </a:cubicBezTo>
                  <a:lnTo>
                    <a:pt x="506" y="4374"/>
                  </a:lnTo>
                  <a:cubicBezTo>
                    <a:pt x="203" y="4461"/>
                    <a:pt x="1" y="4735"/>
                    <a:pt x="1" y="5038"/>
                  </a:cubicBezTo>
                  <a:lnTo>
                    <a:pt x="1" y="6929"/>
                  </a:lnTo>
                  <a:cubicBezTo>
                    <a:pt x="1" y="7059"/>
                    <a:pt x="102" y="7160"/>
                    <a:pt x="232" y="7160"/>
                  </a:cubicBezTo>
                  <a:lnTo>
                    <a:pt x="3451" y="7160"/>
                  </a:lnTo>
                  <a:cubicBezTo>
                    <a:pt x="3581" y="7160"/>
                    <a:pt x="3682" y="7059"/>
                    <a:pt x="3682" y="6929"/>
                  </a:cubicBezTo>
                  <a:lnTo>
                    <a:pt x="3682" y="5933"/>
                  </a:lnTo>
                  <a:cubicBezTo>
                    <a:pt x="3682" y="5688"/>
                    <a:pt x="3768" y="5457"/>
                    <a:pt x="3942" y="5283"/>
                  </a:cubicBezTo>
                  <a:lnTo>
                    <a:pt x="7854" y="1371"/>
                  </a:lnTo>
                  <a:cubicBezTo>
                    <a:pt x="7969" y="1256"/>
                    <a:pt x="8027" y="1083"/>
                    <a:pt x="7983" y="938"/>
                  </a:cubicBezTo>
                  <a:lnTo>
                    <a:pt x="7897" y="606"/>
                  </a:lnTo>
                  <a:lnTo>
                    <a:pt x="8229" y="289"/>
                  </a:lnTo>
                  <a:cubicBezTo>
                    <a:pt x="8287" y="217"/>
                    <a:pt x="8287" y="115"/>
                    <a:pt x="8214" y="43"/>
                  </a:cubicBezTo>
                  <a:cubicBezTo>
                    <a:pt x="8186" y="14"/>
                    <a:pt x="8146" y="0"/>
                    <a:pt x="810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220;p85"/>
            <p:cNvSpPr/>
            <p:nvPr/>
          </p:nvSpPr>
          <p:spPr>
            <a:xfrm>
              <a:off x="1382128" y="3151706"/>
              <a:ext cx="41262" cy="18193"/>
            </a:xfrm>
            <a:custGeom>
              <a:avLst/>
              <a:gdLst/>
              <a:ahLst/>
              <a:cxnLst/>
              <a:rect l="l" t="t" r="r" b="b"/>
              <a:pathLst>
                <a:path w="1574" h="694" extrusionOk="0">
                  <a:moveTo>
                    <a:pt x="101" y="0"/>
                  </a:moveTo>
                  <a:lnTo>
                    <a:pt x="101" y="231"/>
                  </a:lnTo>
                  <a:cubicBezTo>
                    <a:pt x="101" y="332"/>
                    <a:pt x="58" y="419"/>
                    <a:pt x="0" y="506"/>
                  </a:cubicBezTo>
                  <a:cubicBezTo>
                    <a:pt x="246" y="621"/>
                    <a:pt x="520" y="679"/>
                    <a:pt x="794" y="693"/>
                  </a:cubicBezTo>
                  <a:cubicBezTo>
                    <a:pt x="1054" y="679"/>
                    <a:pt x="1328" y="621"/>
                    <a:pt x="1574" y="506"/>
                  </a:cubicBezTo>
                  <a:cubicBezTo>
                    <a:pt x="1516" y="419"/>
                    <a:pt x="1473" y="332"/>
                    <a:pt x="1473" y="23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221;p85"/>
            <p:cNvSpPr/>
            <p:nvPr/>
          </p:nvSpPr>
          <p:spPr>
            <a:xfrm>
              <a:off x="1360186" y="3066927"/>
              <a:ext cx="29911" cy="66272"/>
            </a:xfrm>
            <a:custGeom>
              <a:avLst/>
              <a:gdLst/>
              <a:ahLst/>
              <a:cxnLst/>
              <a:rect l="l" t="t" r="r" b="b"/>
              <a:pathLst>
                <a:path w="1141" h="2528" extrusionOk="0">
                  <a:moveTo>
                    <a:pt x="679" y="1"/>
                  </a:moveTo>
                  <a:cubicBezTo>
                    <a:pt x="303" y="1"/>
                    <a:pt x="0" y="318"/>
                    <a:pt x="0" y="694"/>
                  </a:cubicBezTo>
                  <a:lnTo>
                    <a:pt x="0" y="853"/>
                  </a:lnTo>
                  <a:cubicBezTo>
                    <a:pt x="0" y="1055"/>
                    <a:pt x="29" y="1242"/>
                    <a:pt x="101" y="1430"/>
                  </a:cubicBezTo>
                  <a:lnTo>
                    <a:pt x="462" y="2527"/>
                  </a:lnTo>
                  <a:lnTo>
                    <a:pt x="1141" y="2527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222;p85"/>
            <p:cNvSpPr/>
            <p:nvPr/>
          </p:nvSpPr>
          <p:spPr>
            <a:xfrm>
              <a:off x="1372297" y="3060871"/>
              <a:ext cx="72301" cy="72694"/>
            </a:xfrm>
            <a:custGeom>
              <a:avLst/>
              <a:gdLst/>
              <a:ahLst/>
              <a:cxnLst/>
              <a:rect l="l" t="t" r="r" b="b"/>
              <a:pathLst>
                <a:path w="2758" h="2773" extrusionOk="0">
                  <a:moveTo>
                    <a:pt x="693" y="1"/>
                  </a:moveTo>
                  <a:cubicBezTo>
                    <a:pt x="303" y="1"/>
                    <a:pt x="0" y="318"/>
                    <a:pt x="0" y="694"/>
                  </a:cubicBezTo>
                  <a:cubicBezTo>
                    <a:pt x="0" y="954"/>
                    <a:pt x="217" y="1156"/>
                    <a:pt x="462" y="1156"/>
                  </a:cubicBezTo>
                  <a:lnTo>
                    <a:pt x="2310" y="2772"/>
                  </a:lnTo>
                  <a:lnTo>
                    <a:pt x="2699" y="1401"/>
                  </a:lnTo>
                  <a:cubicBezTo>
                    <a:pt x="2743" y="1242"/>
                    <a:pt x="2757" y="1069"/>
                    <a:pt x="2757" y="910"/>
                  </a:cubicBezTo>
                  <a:lnTo>
                    <a:pt x="2757" y="463"/>
                  </a:lnTo>
                  <a:cubicBezTo>
                    <a:pt x="2757" y="203"/>
                    <a:pt x="2555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223;p85"/>
            <p:cNvSpPr/>
            <p:nvPr/>
          </p:nvSpPr>
          <p:spPr>
            <a:xfrm>
              <a:off x="1366609" y="3091149"/>
              <a:ext cx="72301" cy="66245"/>
            </a:xfrm>
            <a:custGeom>
              <a:avLst/>
              <a:gdLst/>
              <a:ahLst/>
              <a:cxnLst/>
              <a:rect l="l" t="t" r="r" b="b"/>
              <a:pathLst>
                <a:path w="2758" h="2527" extrusionOk="0">
                  <a:moveTo>
                    <a:pt x="881" y="1"/>
                  </a:moveTo>
                  <a:cubicBezTo>
                    <a:pt x="766" y="1"/>
                    <a:pt x="636" y="44"/>
                    <a:pt x="549" y="145"/>
                  </a:cubicBezTo>
                  <a:lnTo>
                    <a:pt x="130" y="564"/>
                  </a:lnTo>
                  <a:cubicBezTo>
                    <a:pt x="44" y="636"/>
                    <a:pt x="1" y="766"/>
                    <a:pt x="1" y="881"/>
                  </a:cubicBezTo>
                  <a:lnTo>
                    <a:pt x="1" y="1156"/>
                  </a:lnTo>
                  <a:cubicBezTo>
                    <a:pt x="1" y="1906"/>
                    <a:pt x="621" y="2527"/>
                    <a:pt x="1386" y="2527"/>
                  </a:cubicBezTo>
                  <a:cubicBezTo>
                    <a:pt x="2137" y="2527"/>
                    <a:pt x="2758" y="1906"/>
                    <a:pt x="2758" y="1156"/>
                  </a:cubicBezTo>
                  <a:lnTo>
                    <a:pt x="2758" y="852"/>
                  </a:lnTo>
                  <a:cubicBezTo>
                    <a:pt x="2758" y="737"/>
                    <a:pt x="2714" y="621"/>
                    <a:pt x="2628" y="535"/>
                  </a:cubicBezTo>
                  <a:cubicBezTo>
                    <a:pt x="2267" y="188"/>
                    <a:pt x="1617" y="30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224;p85"/>
            <p:cNvSpPr/>
            <p:nvPr/>
          </p:nvSpPr>
          <p:spPr>
            <a:xfrm>
              <a:off x="1366242" y="3091149"/>
              <a:ext cx="72301" cy="64751"/>
            </a:xfrm>
            <a:custGeom>
              <a:avLst/>
              <a:gdLst/>
              <a:ahLst/>
              <a:cxnLst/>
              <a:rect l="l" t="t" r="r" b="b"/>
              <a:pathLst>
                <a:path w="2758" h="2470" extrusionOk="0">
                  <a:moveTo>
                    <a:pt x="895" y="1"/>
                  </a:moveTo>
                  <a:cubicBezTo>
                    <a:pt x="765" y="1"/>
                    <a:pt x="650" y="44"/>
                    <a:pt x="563" y="145"/>
                  </a:cubicBezTo>
                  <a:lnTo>
                    <a:pt x="144" y="564"/>
                  </a:lnTo>
                  <a:cubicBezTo>
                    <a:pt x="58" y="636"/>
                    <a:pt x="0" y="766"/>
                    <a:pt x="0" y="881"/>
                  </a:cubicBezTo>
                  <a:lnTo>
                    <a:pt x="0" y="1156"/>
                  </a:lnTo>
                  <a:cubicBezTo>
                    <a:pt x="0" y="1762"/>
                    <a:pt x="404" y="2310"/>
                    <a:pt x="996" y="2469"/>
                  </a:cubicBezTo>
                  <a:cubicBezTo>
                    <a:pt x="808" y="2224"/>
                    <a:pt x="693" y="1921"/>
                    <a:pt x="693" y="1617"/>
                  </a:cubicBezTo>
                  <a:lnTo>
                    <a:pt x="693" y="939"/>
                  </a:lnTo>
                  <a:cubicBezTo>
                    <a:pt x="693" y="687"/>
                    <a:pt x="910" y="476"/>
                    <a:pt x="1159" y="476"/>
                  </a:cubicBezTo>
                  <a:cubicBezTo>
                    <a:pt x="1167" y="476"/>
                    <a:pt x="1176" y="477"/>
                    <a:pt x="1184" y="477"/>
                  </a:cubicBezTo>
                  <a:cubicBezTo>
                    <a:pt x="1646" y="506"/>
                    <a:pt x="2339" y="593"/>
                    <a:pt x="2757" y="795"/>
                  </a:cubicBezTo>
                  <a:cubicBezTo>
                    <a:pt x="2743" y="694"/>
                    <a:pt x="2700" y="607"/>
                    <a:pt x="2627" y="535"/>
                  </a:cubicBezTo>
                  <a:cubicBezTo>
                    <a:pt x="2266" y="188"/>
                    <a:pt x="1631" y="30"/>
                    <a:pt x="89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225;p85"/>
            <p:cNvSpPr/>
            <p:nvPr/>
          </p:nvSpPr>
          <p:spPr>
            <a:xfrm>
              <a:off x="1342386" y="3086981"/>
              <a:ext cx="198710" cy="160855"/>
            </a:xfrm>
            <a:custGeom>
              <a:avLst/>
              <a:gdLst/>
              <a:ahLst/>
              <a:cxnLst/>
              <a:rect l="l" t="t" r="r" b="b"/>
              <a:pathLst>
                <a:path w="7580" h="6136" extrusionOk="0">
                  <a:moveTo>
                    <a:pt x="6959" y="1"/>
                  </a:moveTo>
                  <a:lnTo>
                    <a:pt x="3812" y="3018"/>
                  </a:lnTo>
                  <a:cubicBezTo>
                    <a:pt x="3754" y="3076"/>
                    <a:pt x="3682" y="3119"/>
                    <a:pt x="3595" y="3133"/>
                  </a:cubicBezTo>
                  <a:cubicBezTo>
                    <a:pt x="3347" y="3644"/>
                    <a:pt x="2859" y="3900"/>
                    <a:pt x="2369" y="3900"/>
                  </a:cubicBezTo>
                  <a:cubicBezTo>
                    <a:pt x="1888" y="3900"/>
                    <a:pt x="1405" y="3655"/>
                    <a:pt x="1141" y="3162"/>
                  </a:cubicBezTo>
                  <a:lnTo>
                    <a:pt x="506" y="3350"/>
                  </a:lnTo>
                  <a:cubicBezTo>
                    <a:pt x="203" y="3437"/>
                    <a:pt x="1" y="3711"/>
                    <a:pt x="1" y="4014"/>
                  </a:cubicBezTo>
                  <a:lnTo>
                    <a:pt x="1" y="5905"/>
                  </a:lnTo>
                  <a:cubicBezTo>
                    <a:pt x="1" y="6035"/>
                    <a:pt x="102" y="6136"/>
                    <a:pt x="232" y="6136"/>
                  </a:cubicBezTo>
                  <a:lnTo>
                    <a:pt x="3451" y="6136"/>
                  </a:lnTo>
                  <a:cubicBezTo>
                    <a:pt x="3581" y="6136"/>
                    <a:pt x="3682" y="6035"/>
                    <a:pt x="3682" y="5905"/>
                  </a:cubicBezTo>
                  <a:lnTo>
                    <a:pt x="3682" y="4909"/>
                  </a:lnTo>
                  <a:cubicBezTo>
                    <a:pt x="3682" y="4664"/>
                    <a:pt x="3768" y="4433"/>
                    <a:pt x="3942" y="4259"/>
                  </a:cubicBezTo>
                  <a:lnTo>
                    <a:pt x="7579" y="636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226;p85"/>
            <p:cNvSpPr/>
            <p:nvPr/>
          </p:nvSpPr>
          <p:spPr>
            <a:xfrm>
              <a:off x="1342386" y="3181591"/>
              <a:ext cx="23882" cy="66245"/>
            </a:xfrm>
            <a:custGeom>
              <a:avLst/>
              <a:gdLst/>
              <a:ahLst/>
              <a:cxnLst/>
              <a:rect l="l" t="t" r="r" b="b"/>
              <a:pathLst>
                <a:path w="911" h="2527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96"/>
                  </a:lnTo>
                  <a:cubicBezTo>
                    <a:pt x="1" y="2426"/>
                    <a:pt x="102" y="2527"/>
                    <a:pt x="232" y="2527"/>
                  </a:cubicBezTo>
                  <a:lnTo>
                    <a:pt x="910" y="2527"/>
                  </a:lnTo>
                  <a:lnTo>
                    <a:pt x="910" y="1069"/>
                  </a:lnTo>
                  <a:cubicBezTo>
                    <a:pt x="910" y="896"/>
                    <a:pt x="838" y="723"/>
                    <a:pt x="708" y="59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227;p85"/>
            <p:cNvSpPr/>
            <p:nvPr/>
          </p:nvSpPr>
          <p:spPr>
            <a:xfrm>
              <a:off x="1438517" y="3086981"/>
              <a:ext cx="102579" cy="129083"/>
            </a:xfrm>
            <a:custGeom>
              <a:avLst/>
              <a:gdLst/>
              <a:ahLst/>
              <a:cxnLst/>
              <a:rect l="l" t="t" r="r" b="b"/>
              <a:pathLst>
                <a:path w="3913" h="4924" extrusionOk="0">
                  <a:moveTo>
                    <a:pt x="3292" y="1"/>
                  </a:moveTo>
                  <a:lnTo>
                    <a:pt x="231" y="2946"/>
                  </a:lnTo>
                  <a:cubicBezTo>
                    <a:pt x="87" y="3234"/>
                    <a:pt x="0" y="3552"/>
                    <a:pt x="15" y="3884"/>
                  </a:cubicBezTo>
                  <a:lnTo>
                    <a:pt x="15" y="4923"/>
                  </a:lnTo>
                  <a:cubicBezTo>
                    <a:pt x="15" y="4678"/>
                    <a:pt x="101" y="4447"/>
                    <a:pt x="275" y="4274"/>
                  </a:cubicBezTo>
                  <a:lnTo>
                    <a:pt x="3912" y="636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228;p85"/>
            <p:cNvSpPr/>
            <p:nvPr/>
          </p:nvSpPr>
          <p:spPr>
            <a:xfrm>
              <a:off x="1515903" y="2943559"/>
              <a:ext cx="178839" cy="114900"/>
            </a:xfrm>
            <a:custGeom>
              <a:avLst/>
              <a:gdLst/>
              <a:ahLst/>
              <a:cxnLst/>
              <a:rect l="l" t="t" r="r" b="b"/>
              <a:pathLst>
                <a:path w="6822" h="4383" extrusionOk="0">
                  <a:moveTo>
                    <a:pt x="5334" y="1"/>
                  </a:moveTo>
                  <a:cubicBezTo>
                    <a:pt x="4872" y="1"/>
                    <a:pt x="4872" y="694"/>
                    <a:pt x="5334" y="694"/>
                  </a:cubicBezTo>
                  <a:lnTo>
                    <a:pt x="5652" y="694"/>
                  </a:lnTo>
                  <a:lnTo>
                    <a:pt x="3602" y="2729"/>
                  </a:lnTo>
                  <a:lnTo>
                    <a:pt x="2707" y="1834"/>
                  </a:lnTo>
                  <a:cubicBezTo>
                    <a:pt x="2642" y="1762"/>
                    <a:pt x="2555" y="1726"/>
                    <a:pt x="2467" y="1726"/>
                  </a:cubicBezTo>
                  <a:cubicBezTo>
                    <a:pt x="2379" y="1726"/>
                    <a:pt x="2288" y="1762"/>
                    <a:pt x="2216" y="1834"/>
                  </a:cubicBezTo>
                  <a:lnTo>
                    <a:pt x="267" y="3783"/>
                  </a:lnTo>
                  <a:cubicBezTo>
                    <a:pt x="1" y="4027"/>
                    <a:pt x="238" y="4382"/>
                    <a:pt x="513" y="4382"/>
                  </a:cubicBezTo>
                  <a:cubicBezTo>
                    <a:pt x="596" y="4382"/>
                    <a:pt x="681" y="4350"/>
                    <a:pt x="758" y="4274"/>
                  </a:cubicBezTo>
                  <a:lnTo>
                    <a:pt x="2462" y="2556"/>
                  </a:lnTo>
                  <a:lnTo>
                    <a:pt x="3371" y="3465"/>
                  </a:lnTo>
                  <a:cubicBezTo>
                    <a:pt x="3436" y="3530"/>
                    <a:pt x="3523" y="3563"/>
                    <a:pt x="3609" y="3563"/>
                  </a:cubicBezTo>
                  <a:cubicBezTo>
                    <a:pt x="3696" y="3563"/>
                    <a:pt x="3782" y="3530"/>
                    <a:pt x="3847" y="3465"/>
                  </a:cubicBezTo>
                  <a:lnTo>
                    <a:pt x="6143" y="1170"/>
                  </a:lnTo>
                  <a:lnTo>
                    <a:pt x="6143" y="1488"/>
                  </a:lnTo>
                  <a:cubicBezTo>
                    <a:pt x="6143" y="1719"/>
                    <a:pt x="6312" y="1834"/>
                    <a:pt x="6482" y="1834"/>
                  </a:cubicBezTo>
                  <a:cubicBezTo>
                    <a:pt x="6651" y="1834"/>
                    <a:pt x="6821" y="1719"/>
                    <a:pt x="6821" y="1488"/>
                  </a:cubicBezTo>
                  <a:lnTo>
                    <a:pt x="6821" y="347"/>
                  </a:lnTo>
                  <a:cubicBezTo>
                    <a:pt x="6821" y="160"/>
                    <a:pt x="6677" y="1"/>
                    <a:pt x="6489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15229;p85"/>
          <p:cNvGrpSpPr/>
          <p:nvPr/>
        </p:nvGrpSpPr>
        <p:grpSpPr>
          <a:xfrm>
            <a:off x="2305668" y="3084046"/>
            <a:ext cx="373931" cy="271351"/>
            <a:chOff x="2294122" y="2946600"/>
            <a:chExt cx="373931" cy="271351"/>
          </a:xfrm>
        </p:grpSpPr>
        <p:sp>
          <p:nvSpPr>
            <p:cNvPr id="353" name="Google Shape;15230;p85"/>
            <p:cNvSpPr/>
            <p:nvPr/>
          </p:nvSpPr>
          <p:spPr>
            <a:xfrm>
              <a:off x="2312289" y="2946600"/>
              <a:ext cx="337597" cy="247129"/>
            </a:xfrm>
            <a:custGeom>
              <a:avLst/>
              <a:gdLst/>
              <a:ahLst/>
              <a:cxnLst/>
              <a:rect l="l" t="t" r="r" b="b"/>
              <a:pathLst>
                <a:path w="12878" h="9427" extrusionOk="0">
                  <a:moveTo>
                    <a:pt x="463" y="0"/>
                  </a:moveTo>
                  <a:cubicBezTo>
                    <a:pt x="203" y="0"/>
                    <a:pt x="1" y="203"/>
                    <a:pt x="1" y="462"/>
                  </a:cubicBezTo>
                  <a:lnTo>
                    <a:pt x="1" y="9427"/>
                  </a:lnTo>
                  <a:lnTo>
                    <a:pt x="12877" y="9427"/>
                  </a:lnTo>
                  <a:lnTo>
                    <a:pt x="12877" y="462"/>
                  </a:lnTo>
                  <a:cubicBezTo>
                    <a:pt x="12877" y="203"/>
                    <a:pt x="12675" y="0"/>
                    <a:pt x="1241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231;p85"/>
            <p:cNvSpPr/>
            <p:nvPr/>
          </p:nvSpPr>
          <p:spPr>
            <a:xfrm>
              <a:off x="2336511" y="2970823"/>
              <a:ext cx="289151" cy="192628"/>
            </a:xfrm>
            <a:custGeom>
              <a:avLst/>
              <a:gdLst/>
              <a:ahLst/>
              <a:cxnLst/>
              <a:rect l="l" t="t" r="r" b="b"/>
              <a:pathLst>
                <a:path w="11030" h="7348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7117"/>
                  </a:lnTo>
                  <a:cubicBezTo>
                    <a:pt x="1" y="7247"/>
                    <a:pt x="102" y="7348"/>
                    <a:pt x="232" y="7348"/>
                  </a:cubicBezTo>
                  <a:lnTo>
                    <a:pt x="10798" y="7348"/>
                  </a:lnTo>
                  <a:cubicBezTo>
                    <a:pt x="10928" y="7348"/>
                    <a:pt x="11029" y="7247"/>
                    <a:pt x="11029" y="7117"/>
                  </a:cubicBezTo>
                  <a:lnTo>
                    <a:pt x="11029" y="231"/>
                  </a:lnTo>
                  <a:cubicBezTo>
                    <a:pt x="11029" y="101"/>
                    <a:pt x="10928" y="0"/>
                    <a:pt x="1079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232;p85"/>
            <p:cNvSpPr/>
            <p:nvPr/>
          </p:nvSpPr>
          <p:spPr>
            <a:xfrm>
              <a:off x="2336511" y="3127483"/>
              <a:ext cx="168798" cy="35967"/>
            </a:xfrm>
            <a:custGeom>
              <a:avLst/>
              <a:gdLst/>
              <a:ahLst/>
              <a:cxnLst/>
              <a:rect l="l" t="t" r="r" b="b"/>
              <a:pathLst>
                <a:path w="6439" h="1372" extrusionOk="0">
                  <a:moveTo>
                    <a:pt x="1" y="1"/>
                  </a:moveTo>
                  <a:lnTo>
                    <a:pt x="1" y="1141"/>
                  </a:lnTo>
                  <a:cubicBezTo>
                    <a:pt x="1" y="1271"/>
                    <a:pt x="102" y="1372"/>
                    <a:pt x="232" y="1372"/>
                  </a:cubicBezTo>
                  <a:lnTo>
                    <a:pt x="6439" y="1372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233;p85"/>
            <p:cNvSpPr/>
            <p:nvPr/>
          </p:nvSpPr>
          <p:spPr>
            <a:xfrm>
              <a:off x="2505284" y="2970823"/>
              <a:ext cx="120379" cy="96130"/>
            </a:xfrm>
            <a:custGeom>
              <a:avLst/>
              <a:gdLst/>
              <a:ahLst/>
              <a:cxnLst/>
              <a:rect l="l" t="t" r="r" b="b"/>
              <a:pathLst>
                <a:path w="4592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4591" y="3667"/>
                  </a:lnTo>
                  <a:lnTo>
                    <a:pt x="4591" y="231"/>
                  </a:lnTo>
                  <a:cubicBezTo>
                    <a:pt x="4591" y="101"/>
                    <a:pt x="4490" y="0"/>
                    <a:pt x="4360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234;p85"/>
            <p:cNvSpPr/>
            <p:nvPr/>
          </p:nvSpPr>
          <p:spPr>
            <a:xfrm>
              <a:off x="2505284" y="3066927"/>
              <a:ext cx="120379" cy="96524"/>
            </a:xfrm>
            <a:custGeom>
              <a:avLst/>
              <a:gdLst/>
              <a:ahLst/>
              <a:cxnLst/>
              <a:rect l="l" t="t" r="r" b="b"/>
              <a:pathLst>
                <a:path w="4592" h="3682" extrusionOk="0">
                  <a:moveTo>
                    <a:pt x="1" y="1"/>
                  </a:moveTo>
                  <a:lnTo>
                    <a:pt x="1" y="3682"/>
                  </a:lnTo>
                  <a:lnTo>
                    <a:pt x="4360" y="3682"/>
                  </a:lnTo>
                  <a:cubicBezTo>
                    <a:pt x="4490" y="3682"/>
                    <a:pt x="4591" y="3581"/>
                    <a:pt x="4591" y="345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5235;p85"/>
            <p:cNvSpPr/>
            <p:nvPr/>
          </p:nvSpPr>
          <p:spPr>
            <a:xfrm>
              <a:off x="2294122" y="3187647"/>
              <a:ext cx="373931" cy="30305"/>
            </a:xfrm>
            <a:custGeom>
              <a:avLst/>
              <a:gdLst/>
              <a:ahLst/>
              <a:cxnLst/>
              <a:rect l="l" t="t" r="r" b="b"/>
              <a:pathLst>
                <a:path w="14264" h="1156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939"/>
                    <a:pt x="217" y="1156"/>
                    <a:pt x="463" y="1156"/>
                  </a:cubicBezTo>
                  <a:lnTo>
                    <a:pt x="13801" y="1156"/>
                  </a:lnTo>
                  <a:cubicBezTo>
                    <a:pt x="14047" y="1156"/>
                    <a:pt x="14263" y="939"/>
                    <a:pt x="14263" y="694"/>
                  </a:cubicBez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5236;p85"/>
            <p:cNvSpPr/>
            <p:nvPr/>
          </p:nvSpPr>
          <p:spPr>
            <a:xfrm>
              <a:off x="2294122" y="3187647"/>
              <a:ext cx="373931" cy="12138"/>
            </a:xfrm>
            <a:custGeom>
              <a:avLst/>
              <a:gdLst/>
              <a:ahLst/>
              <a:cxnLst/>
              <a:rect l="l" t="t" r="r" b="b"/>
              <a:pathLst>
                <a:path w="14264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63"/>
                  </a:lnTo>
                  <a:lnTo>
                    <a:pt x="14263" y="463"/>
                  </a:ln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5237;p85"/>
            <p:cNvSpPr/>
            <p:nvPr/>
          </p:nvSpPr>
          <p:spPr>
            <a:xfrm>
              <a:off x="2444753" y="3187647"/>
              <a:ext cx="72668" cy="18193"/>
            </a:xfrm>
            <a:custGeom>
              <a:avLst/>
              <a:gdLst/>
              <a:ahLst/>
              <a:cxnLst/>
              <a:rect l="l" t="t" r="r" b="b"/>
              <a:pathLst>
                <a:path w="2772" h="694" extrusionOk="0">
                  <a:moveTo>
                    <a:pt x="0" y="1"/>
                  </a:moveTo>
                  <a:lnTo>
                    <a:pt x="332" y="492"/>
                  </a:lnTo>
                  <a:cubicBezTo>
                    <a:pt x="419" y="607"/>
                    <a:pt x="563" y="694"/>
                    <a:pt x="707" y="694"/>
                  </a:cubicBezTo>
                  <a:lnTo>
                    <a:pt x="2064" y="694"/>
                  </a:lnTo>
                  <a:cubicBezTo>
                    <a:pt x="2209" y="694"/>
                    <a:pt x="2353" y="607"/>
                    <a:pt x="2440" y="492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5238;p85"/>
            <p:cNvSpPr/>
            <p:nvPr/>
          </p:nvSpPr>
          <p:spPr>
            <a:xfrm>
              <a:off x="2535195" y="3043097"/>
              <a:ext cx="60557" cy="24249"/>
            </a:xfrm>
            <a:custGeom>
              <a:avLst/>
              <a:gdLst/>
              <a:ahLst/>
              <a:cxnLst/>
              <a:rect l="l" t="t" r="r" b="b"/>
              <a:pathLst>
                <a:path w="2310" h="925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88"/>
                    <a:pt x="0" y="361"/>
                    <a:pt x="0" y="563"/>
                  </a:cubicBezTo>
                  <a:lnTo>
                    <a:pt x="0" y="924"/>
                  </a:lnTo>
                  <a:lnTo>
                    <a:pt x="2310" y="924"/>
                  </a:lnTo>
                  <a:lnTo>
                    <a:pt x="2310" y="563"/>
                  </a:lnTo>
                  <a:cubicBezTo>
                    <a:pt x="2310" y="361"/>
                    <a:pt x="2180" y="188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5239;p85"/>
            <p:cNvSpPr/>
            <p:nvPr/>
          </p:nvSpPr>
          <p:spPr>
            <a:xfrm>
              <a:off x="2553362" y="3024930"/>
              <a:ext cx="24223" cy="30305"/>
            </a:xfrm>
            <a:custGeom>
              <a:avLst/>
              <a:gdLst/>
              <a:ahLst/>
              <a:cxnLst/>
              <a:rect l="l" t="t" r="r" b="b"/>
              <a:pathLst>
                <a:path w="924" h="1156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55"/>
                    <a:pt x="462" y="1155"/>
                  </a:cubicBezTo>
                  <a:cubicBezTo>
                    <a:pt x="707" y="1155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5240;p85"/>
            <p:cNvSpPr/>
            <p:nvPr/>
          </p:nvSpPr>
          <p:spPr>
            <a:xfrm>
              <a:off x="2547306" y="2994652"/>
              <a:ext cx="36334" cy="42416"/>
            </a:xfrm>
            <a:custGeom>
              <a:avLst/>
              <a:gdLst/>
              <a:ahLst/>
              <a:cxnLst/>
              <a:rect l="l" t="t" r="r" b="b"/>
              <a:pathLst>
                <a:path w="1386" h="1618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00"/>
                    <a:pt x="318" y="1617"/>
                    <a:pt x="693" y="1617"/>
                  </a:cubicBezTo>
                  <a:cubicBezTo>
                    <a:pt x="1068" y="1617"/>
                    <a:pt x="1386" y="1300"/>
                    <a:pt x="1386" y="925"/>
                  </a:cubicBezTo>
                  <a:lnTo>
                    <a:pt x="1386" y="463"/>
                  </a:lnTo>
                  <a:cubicBezTo>
                    <a:pt x="1386" y="217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5241;p85"/>
            <p:cNvSpPr/>
            <p:nvPr/>
          </p:nvSpPr>
          <p:spPr>
            <a:xfrm>
              <a:off x="2547306" y="2994652"/>
              <a:ext cx="24249" cy="42337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19"/>
                    <a:pt x="327" y="1614"/>
                    <a:pt x="693" y="1614"/>
                  </a:cubicBezTo>
                  <a:cubicBezTo>
                    <a:pt x="769" y="1614"/>
                    <a:pt x="847" y="1602"/>
                    <a:pt x="924" y="1574"/>
                  </a:cubicBezTo>
                  <a:cubicBezTo>
                    <a:pt x="650" y="1473"/>
                    <a:pt x="462" y="1213"/>
                    <a:pt x="462" y="925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5242;p85"/>
            <p:cNvSpPr/>
            <p:nvPr/>
          </p:nvSpPr>
          <p:spPr>
            <a:xfrm>
              <a:off x="2547306" y="2994652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03"/>
                    <a:pt x="0" y="463"/>
                  </a:cubicBezTo>
                  <a:cubicBezTo>
                    <a:pt x="448" y="593"/>
                    <a:pt x="910" y="665"/>
                    <a:pt x="1386" y="694"/>
                  </a:cubicBezTo>
                  <a:lnTo>
                    <a:pt x="1386" y="463"/>
                  </a:lnTo>
                  <a:cubicBezTo>
                    <a:pt x="1386" y="203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5243;p85"/>
            <p:cNvSpPr/>
            <p:nvPr/>
          </p:nvSpPr>
          <p:spPr>
            <a:xfrm>
              <a:off x="2547306" y="2994652"/>
              <a:ext cx="24249" cy="15178"/>
            </a:xfrm>
            <a:custGeom>
              <a:avLst/>
              <a:gdLst/>
              <a:ahLst/>
              <a:cxnLst/>
              <a:rect l="l" t="t" r="r" b="b"/>
              <a:pathLst>
                <a:path w="925" h="579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cubicBezTo>
                    <a:pt x="159" y="506"/>
                    <a:pt x="303" y="549"/>
                    <a:pt x="462" y="578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5244;p85"/>
            <p:cNvSpPr/>
            <p:nvPr/>
          </p:nvSpPr>
          <p:spPr>
            <a:xfrm>
              <a:off x="2535195" y="3139595"/>
              <a:ext cx="60557" cy="23856"/>
            </a:xfrm>
            <a:custGeom>
              <a:avLst/>
              <a:gdLst/>
              <a:ahLst/>
              <a:cxnLst/>
              <a:rect l="l" t="t" r="r" b="b"/>
              <a:pathLst>
                <a:path w="2310" h="910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74"/>
                    <a:pt x="0" y="361"/>
                    <a:pt x="0" y="549"/>
                  </a:cubicBezTo>
                  <a:lnTo>
                    <a:pt x="0" y="910"/>
                  </a:lnTo>
                  <a:lnTo>
                    <a:pt x="2310" y="910"/>
                  </a:lnTo>
                  <a:lnTo>
                    <a:pt x="2310" y="549"/>
                  </a:lnTo>
                  <a:cubicBezTo>
                    <a:pt x="2310" y="361"/>
                    <a:pt x="2180" y="174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5245;p85"/>
            <p:cNvSpPr/>
            <p:nvPr/>
          </p:nvSpPr>
          <p:spPr>
            <a:xfrm>
              <a:off x="2553362" y="3121428"/>
              <a:ext cx="24223" cy="29911"/>
            </a:xfrm>
            <a:custGeom>
              <a:avLst/>
              <a:gdLst/>
              <a:ahLst/>
              <a:cxnLst/>
              <a:rect l="l" t="t" r="r" b="b"/>
              <a:pathLst>
                <a:path w="924" h="1141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41"/>
                    <a:pt x="462" y="1141"/>
                  </a:cubicBezTo>
                  <a:cubicBezTo>
                    <a:pt x="707" y="1141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5246;p85"/>
            <p:cNvSpPr/>
            <p:nvPr/>
          </p:nvSpPr>
          <p:spPr>
            <a:xfrm>
              <a:off x="2547306" y="3091543"/>
              <a:ext cx="36334" cy="42023"/>
            </a:xfrm>
            <a:custGeom>
              <a:avLst/>
              <a:gdLst/>
              <a:ahLst/>
              <a:cxnLst/>
              <a:rect l="l" t="t" r="r" b="b"/>
              <a:pathLst>
                <a:path w="1386" h="1603" extrusionOk="0">
                  <a:moveTo>
                    <a:pt x="462" y="0"/>
                  </a:moveTo>
                  <a:cubicBezTo>
                    <a:pt x="217" y="0"/>
                    <a:pt x="15" y="202"/>
                    <a:pt x="15" y="462"/>
                  </a:cubicBezTo>
                  <a:lnTo>
                    <a:pt x="15" y="910"/>
                  </a:lnTo>
                  <a:cubicBezTo>
                    <a:pt x="0" y="1285"/>
                    <a:pt x="318" y="1588"/>
                    <a:pt x="693" y="1602"/>
                  </a:cubicBezTo>
                  <a:cubicBezTo>
                    <a:pt x="1068" y="1602"/>
                    <a:pt x="1386" y="1299"/>
                    <a:pt x="1386" y="910"/>
                  </a:cubicBezTo>
                  <a:lnTo>
                    <a:pt x="1386" y="462"/>
                  </a:lnTo>
                  <a:cubicBezTo>
                    <a:pt x="1386" y="202"/>
                    <a:pt x="1184" y="0"/>
                    <a:pt x="92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5247;p85"/>
            <p:cNvSpPr/>
            <p:nvPr/>
          </p:nvSpPr>
          <p:spPr>
            <a:xfrm>
              <a:off x="2547306" y="3091543"/>
              <a:ext cx="24249" cy="42101"/>
            </a:xfrm>
            <a:custGeom>
              <a:avLst/>
              <a:gdLst/>
              <a:ahLst/>
              <a:cxnLst/>
              <a:rect l="l" t="t" r="r" b="b"/>
              <a:pathLst>
                <a:path w="925" h="1606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lnTo>
                    <a:pt x="15" y="910"/>
                  </a:lnTo>
                  <a:cubicBezTo>
                    <a:pt x="3" y="1311"/>
                    <a:pt x="319" y="1606"/>
                    <a:pt x="679" y="1606"/>
                  </a:cubicBezTo>
                  <a:cubicBezTo>
                    <a:pt x="759" y="1606"/>
                    <a:pt x="842" y="1591"/>
                    <a:pt x="924" y="1559"/>
                  </a:cubicBezTo>
                  <a:cubicBezTo>
                    <a:pt x="650" y="1473"/>
                    <a:pt x="462" y="1198"/>
                    <a:pt x="462" y="910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5248;p85"/>
            <p:cNvSpPr/>
            <p:nvPr/>
          </p:nvSpPr>
          <p:spPr>
            <a:xfrm>
              <a:off x="2547306" y="3091149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17"/>
                    <a:pt x="15" y="477"/>
                  </a:cubicBezTo>
                  <a:cubicBezTo>
                    <a:pt x="462" y="607"/>
                    <a:pt x="924" y="679"/>
                    <a:pt x="1386" y="694"/>
                  </a:cubicBezTo>
                  <a:lnTo>
                    <a:pt x="1386" y="477"/>
                  </a:lnTo>
                  <a:cubicBezTo>
                    <a:pt x="1386" y="217"/>
                    <a:pt x="1184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5249;p85"/>
            <p:cNvSpPr/>
            <p:nvPr/>
          </p:nvSpPr>
          <p:spPr>
            <a:xfrm>
              <a:off x="2547306" y="3091543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cubicBezTo>
                    <a:pt x="159" y="505"/>
                    <a:pt x="318" y="534"/>
                    <a:pt x="462" y="563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5250;p85"/>
            <p:cNvSpPr/>
            <p:nvPr/>
          </p:nvSpPr>
          <p:spPr>
            <a:xfrm>
              <a:off x="2384563" y="3049153"/>
              <a:ext cx="72327" cy="90075"/>
            </a:xfrm>
            <a:custGeom>
              <a:avLst/>
              <a:gdLst/>
              <a:ahLst/>
              <a:cxnLst/>
              <a:rect l="l" t="t" r="r" b="b"/>
              <a:pathLst>
                <a:path w="2759" h="3436" extrusionOk="0">
                  <a:moveTo>
                    <a:pt x="925" y="0"/>
                  </a:moveTo>
                  <a:lnTo>
                    <a:pt x="925" y="448"/>
                  </a:lnTo>
                  <a:cubicBezTo>
                    <a:pt x="925" y="534"/>
                    <a:pt x="867" y="621"/>
                    <a:pt x="795" y="650"/>
                  </a:cubicBezTo>
                  <a:lnTo>
                    <a:pt x="246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3205"/>
                  </a:lnTo>
                  <a:cubicBezTo>
                    <a:pt x="1" y="3335"/>
                    <a:pt x="102" y="3436"/>
                    <a:pt x="232" y="3436"/>
                  </a:cubicBezTo>
                  <a:lnTo>
                    <a:pt x="2527" y="3436"/>
                  </a:lnTo>
                  <a:cubicBezTo>
                    <a:pt x="2657" y="3436"/>
                    <a:pt x="2758" y="3335"/>
                    <a:pt x="2758" y="3205"/>
                  </a:cubicBezTo>
                  <a:lnTo>
                    <a:pt x="2758" y="1343"/>
                  </a:lnTo>
                  <a:cubicBezTo>
                    <a:pt x="2758" y="1170"/>
                    <a:pt x="2657" y="1011"/>
                    <a:pt x="2513" y="924"/>
                  </a:cubicBezTo>
                  <a:lnTo>
                    <a:pt x="1964" y="664"/>
                  </a:lnTo>
                  <a:cubicBezTo>
                    <a:pt x="1892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5251;p85"/>
            <p:cNvSpPr/>
            <p:nvPr/>
          </p:nvSpPr>
          <p:spPr>
            <a:xfrm>
              <a:off x="2407659" y="3048760"/>
              <a:ext cx="26503" cy="18115"/>
            </a:xfrm>
            <a:custGeom>
              <a:avLst/>
              <a:gdLst/>
              <a:ahLst/>
              <a:cxnLst/>
              <a:rect l="l" t="t" r="r" b="b"/>
              <a:pathLst>
                <a:path w="1011" h="691" extrusionOk="0">
                  <a:moveTo>
                    <a:pt x="968" y="1"/>
                  </a:moveTo>
                  <a:lnTo>
                    <a:pt x="44" y="15"/>
                  </a:lnTo>
                  <a:lnTo>
                    <a:pt x="44" y="463"/>
                  </a:lnTo>
                  <a:cubicBezTo>
                    <a:pt x="44" y="506"/>
                    <a:pt x="29" y="564"/>
                    <a:pt x="0" y="593"/>
                  </a:cubicBezTo>
                  <a:cubicBezTo>
                    <a:pt x="159" y="658"/>
                    <a:pt x="329" y="690"/>
                    <a:pt x="500" y="690"/>
                  </a:cubicBezTo>
                  <a:cubicBezTo>
                    <a:pt x="672" y="690"/>
                    <a:pt x="845" y="658"/>
                    <a:pt x="1011" y="593"/>
                  </a:cubicBezTo>
                  <a:cubicBezTo>
                    <a:pt x="982" y="564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5252;p85"/>
            <p:cNvSpPr/>
            <p:nvPr/>
          </p:nvSpPr>
          <p:spPr>
            <a:xfrm>
              <a:off x="2384563" y="3068080"/>
              <a:ext cx="72327" cy="71541"/>
            </a:xfrm>
            <a:custGeom>
              <a:avLst/>
              <a:gdLst/>
              <a:ahLst/>
              <a:cxnLst/>
              <a:rect l="l" t="t" r="r" b="b"/>
              <a:pathLst>
                <a:path w="2759" h="2729" extrusionOk="0">
                  <a:moveTo>
                    <a:pt x="679" y="0"/>
                  </a:moveTo>
                  <a:lnTo>
                    <a:pt x="261" y="202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497"/>
                  </a:lnTo>
                  <a:cubicBezTo>
                    <a:pt x="1" y="2613"/>
                    <a:pt x="102" y="2728"/>
                    <a:pt x="232" y="2728"/>
                  </a:cubicBezTo>
                  <a:lnTo>
                    <a:pt x="2542" y="2728"/>
                  </a:lnTo>
                  <a:cubicBezTo>
                    <a:pt x="2657" y="2728"/>
                    <a:pt x="2758" y="2613"/>
                    <a:pt x="2758" y="2497"/>
                  </a:cubicBezTo>
                  <a:lnTo>
                    <a:pt x="2758" y="621"/>
                  </a:lnTo>
                  <a:cubicBezTo>
                    <a:pt x="2758" y="448"/>
                    <a:pt x="2657" y="289"/>
                    <a:pt x="2513" y="202"/>
                  </a:cubicBezTo>
                  <a:lnTo>
                    <a:pt x="2094" y="0"/>
                  </a:lnTo>
                  <a:cubicBezTo>
                    <a:pt x="1914" y="224"/>
                    <a:pt x="1650" y="336"/>
                    <a:pt x="1387" y="336"/>
                  </a:cubicBezTo>
                  <a:cubicBezTo>
                    <a:pt x="1123" y="336"/>
                    <a:pt x="860" y="224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5253;p85"/>
            <p:cNvSpPr/>
            <p:nvPr/>
          </p:nvSpPr>
          <p:spPr>
            <a:xfrm>
              <a:off x="2396675" y="3000708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65"/>
                    <a:pt x="1834" y="1661"/>
                    <a:pt x="1834" y="115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5254;p85"/>
            <p:cNvSpPr/>
            <p:nvPr/>
          </p:nvSpPr>
          <p:spPr>
            <a:xfrm>
              <a:off x="2396675" y="3000708"/>
              <a:ext cx="33345" cy="54422"/>
            </a:xfrm>
            <a:custGeom>
              <a:avLst/>
              <a:gdLst/>
              <a:ahLst/>
              <a:cxnLst/>
              <a:rect l="l" t="t" r="r" b="b"/>
              <a:pathLst>
                <a:path w="1272" h="2076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82"/>
                    <a:pt x="437" y="2075"/>
                    <a:pt x="925" y="2075"/>
                  </a:cubicBezTo>
                  <a:cubicBezTo>
                    <a:pt x="1039" y="2075"/>
                    <a:pt x="1156" y="2054"/>
                    <a:pt x="1271" y="2007"/>
                  </a:cubicBezTo>
                  <a:cubicBezTo>
                    <a:pt x="910" y="1863"/>
                    <a:pt x="694" y="1531"/>
                    <a:pt x="694" y="1155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5255;p85"/>
            <p:cNvSpPr/>
            <p:nvPr/>
          </p:nvSpPr>
          <p:spPr>
            <a:xfrm>
              <a:off x="2396675" y="3000708"/>
              <a:ext cx="48105" cy="24301"/>
            </a:xfrm>
            <a:custGeom>
              <a:avLst/>
              <a:gdLst/>
              <a:ahLst/>
              <a:cxnLst/>
              <a:rect l="l" t="t" r="r" b="b"/>
              <a:pathLst>
                <a:path w="1835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0" y="841"/>
                    <a:pt x="1124" y="926"/>
                    <a:pt x="1700" y="926"/>
                  </a:cubicBezTo>
                  <a:cubicBezTo>
                    <a:pt x="1745" y="926"/>
                    <a:pt x="1789" y="926"/>
                    <a:pt x="1834" y="92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5256;p85"/>
            <p:cNvSpPr/>
            <p:nvPr/>
          </p:nvSpPr>
          <p:spPr>
            <a:xfrm>
              <a:off x="2396675" y="3000708"/>
              <a:ext cx="33345" cy="21968"/>
            </a:xfrm>
            <a:custGeom>
              <a:avLst/>
              <a:gdLst/>
              <a:ahLst/>
              <a:cxnLst/>
              <a:rect l="l" t="t" r="r" b="b"/>
              <a:pathLst>
                <a:path w="1272" h="838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32" y="766"/>
                    <a:pt x="463" y="809"/>
                    <a:pt x="694" y="838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5257;p85"/>
            <p:cNvSpPr/>
            <p:nvPr/>
          </p:nvSpPr>
          <p:spPr>
            <a:xfrm>
              <a:off x="2384563" y="3079038"/>
              <a:ext cx="30305" cy="60583"/>
            </a:xfrm>
            <a:custGeom>
              <a:avLst/>
              <a:gdLst/>
              <a:ahLst/>
              <a:cxnLst/>
              <a:rect l="l" t="t" r="r" b="b"/>
              <a:pathLst>
                <a:path w="1156" h="2311" extrusionOk="0">
                  <a:moveTo>
                    <a:pt x="59" y="1"/>
                  </a:moveTo>
                  <a:cubicBezTo>
                    <a:pt x="30" y="59"/>
                    <a:pt x="1" y="131"/>
                    <a:pt x="1" y="203"/>
                  </a:cubicBezTo>
                  <a:lnTo>
                    <a:pt x="1" y="2079"/>
                  </a:lnTo>
                  <a:cubicBezTo>
                    <a:pt x="1" y="2209"/>
                    <a:pt x="102" y="2310"/>
                    <a:pt x="232" y="2310"/>
                  </a:cubicBezTo>
                  <a:lnTo>
                    <a:pt x="1156" y="2310"/>
                  </a:lnTo>
                  <a:lnTo>
                    <a:pt x="1156" y="1849"/>
                  </a:lnTo>
                  <a:lnTo>
                    <a:pt x="925" y="1849"/>
                  </a:lnTo>
                  <a:cubicBezTo>
                    <a:pt x="795" y="1849"/>
                    <a:pt x="694" y="1747"/>
                    <a:pt x="694" y="1618"/>
                  </a:cubicBezTo>
                  <a:lnTo>
                    <a:pt x="694" y="694"/>
                  </a:lnTo>
                  <a:cubicBezTo>
                    <a:pt x="694" y="549"/>
                    <a:pt x="622" y="419"/>
                    <a:pt x="506" y="333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5258;p85"/>
            <p:cNvSpPr/>
            <p:nvPr/>
          </p:nvSpPr>
          <p:spPr>
            <a:xfrm>
              <a:off x="2426953" y="3078671"/>
              <a:ext cx="30305" cy="60557"/>
            </a:xfrm>
            <a:custGeom>
              <a:avLst/>
              <a:gdLst/>
              <a:ahLst/>
              <a:cxnLst/>
              <a:rect l="l" t="t" r="r" b="b"/>
              <a:pathLst>
                <a:path w="1156" h="2310" extrusionOk="0">
                  <a:moveTo>
                    <a:pt x="1083" y="0"/>
                  </a:moveTo>
                  <a:lnTo>
                    <a:pt x="636" y="347"/>
                  </a:lnTo>
                  <a:cubicBezTo>
                    <a:pt x="520" y="419"/>
                    <a:pt x="463" y="563"/>
                    <a:pt x="463" y="708"/>
                  </a:cubicBezTo>
                  <a:lnTo>
                    <a:pt x="463" y="1617"/>
                  </a:lnTo>
                  <a:cubicBezTo>
                    <a:pt x="463" y="1747"/>
                    <a:pt x="362" y="1848"/>
                    <a:pt x="232" y="1848"/>
                  </a:cubicBezTo>
                  <a:lnTo>
                    <a:pt x="1" y="1848"/>
                  </a:lnTo>
                  <a:lnTo>
                    <a:pt x="1" y="2310"/>
                  </a:lnTo>
                  <a:lnTo>
                    <a:pt x="925" y="2310"/>
                  </a:lnTo>
                  <a:cubicBezTo>
                    <a:pt x="1040" y="2310"/>
                    <a:pt x="1156" y="2209"/>
                    <a:pt x="1156" y="2079"/>
                  </a:cubicBezTo>
                  <a:lnTo>
                    <a:pt x="1156" y="217"/>
                  </a:lnTo>
                  <a:cubicBezTo>
                    <a:pt x="1141" y="145"/>
                    <a:pt x="1127" y="73"/>
                    <a:pt x="108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5259;p85"/>
            <p:cNvSpPr/>
            <p:nvPr/>
          </p:nvSpPr>
          <p:spPr>
            <a:xfrm>
              <a:off x="2408786" y="3127483"/>
              <a:ext cx="24249" cy="11744"/>
            </a:xfrm>
            <a:custGeom>
              <a:avLst/>
              <a:gdLst/>
              <a:ahLst/>
              <a:cxnLst/>
              <a:rect l="l" t="t" r="r" b="b"/>
              <a:pathLst>
                <a:path w="925" h="448" extrusionOk="0">
                  <a:moveTo>
                    <a:pt x="1" y="1"/>
                  </a:moveTo>
                  <a:lnTo>
                    <a:pt x="1" y="448"/>
                  </a:lnTo>
                  <a:lnTo>
                    <a:pt x="925" y="448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15260;p85"/>
          <p:cNvGrpSpPr/>
          <p:nvPr/>
        </p:nvGrpSpPr>
        <p:grpSpPr>
          <a:xfrm>
            <a:off x="2781365" y="3044697"/>
            <a:ext cx="373905" cy="349682"/>
            <a:chOff x="2769819" y="2907251"/>
            <a:chExt cx="373905" cy="349682"/>
          </a:xfrm>
        </p:grpSpPr>
        <p:sp>
          <p:nvSpPr>
            <p:cNvPr id="384" name="Google Shape;15261;p85"/>
            <p:cNvSpPr/>
            <p:nvPr/>
          </p:nvSpPr>
          <p:spPr>
            <a:xfrm>
              <a:off x="2975292" y="2943559"/>
              <a:ext cx="168431" cy="176532"/>
            </a:xfrm>
            <a:custGeom>
              <a:avLst/>
              <a:gdLst/>
              <a:ahLst/>
              <a:cxnLst/>
              <a:rect l="l" t="t" r="r" b="b"/>
              <a:pathLst>
                <a:path w="6425" h="6734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4375"/>
                  </a:lnTo>
                  <a:cubicBezTo>
                    <a:pt x="1" y="4750"/>
                    <a:pt x="304" y="5053"/>
                    <a:pt x="679" y="5053"/>
                  </a:cubicBezTo>
                  <a:lnTo>
                    <a:pt x="1372" y="5053"/>
                  </a:lnTo>
                  <a:lnTo>
                    <a:pt x="982" y="6583"/>
                  </a:lnTo>
                  <a:cubicBezTo>
                    <a:pt x="960" y="6671"/>
                    <a:pt x="1021" y="6734"/>
                    <a:pt x="1096" y="6734"/>
                  </a:cubicBezTo>
                  <a:cubicBezTo>
                    <a:pt x="1120" y="6734"/>
                    <a:pt x="1146" y="6727"/>
                    <a:pt x="1170" y="6713"/>
                  </a:cubicBezTo>
                  <a:lnTo>
                    <a:pt x="3436" y="5053"/>
                  </a:lnTo>
                  <a:lnTo>
                    <a:pt x="5732" y="5053"/>
                  </a:lnTo>
                  <a:cubicBezTo>
                    <a:pt x="6121" y="5053"/>
                    <a:pt x="6424" y="4750"/>
                    <a:pt x="6424" y="4375"/>
                  </a:cubicBezTo>
                  <a:lnTo>
                    <a:pt x="6424" y="694"/>
                  </a:lnTo>
                  <a:cubicBezTo>
                    <a:pt x="6424" y="304"/>
                    <a:pt x="6121" y="1"/>
                    <a:pt x="574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5262;p85"/>
            <p:cNvSpPr/>
            <p:nvPr/>
          </p:nvSpPr>
          <p:spPr>
            <a:xfrm>
              <a:off x="3035456" y="2943559"/>
              <a:ext cx="48105" cy="114691"/>
            </a:xfrm>
            <a:custGeom>
              <a:avLst/>
              <a:gdLst/>
              <a:ahLst/>
              <a:cxnLst/>
              <a:rect l="l" t="t" r="r" b="b"/>
              <a:pathLst>
                <a:path w="1835" h="4375" extrusionOk="0">
                  <a:moveTo>
                    <a:pt x="1" y="1"/>
                  </a:moveTo>
                  <a:lnTo>
                    <a:pt x="1" y="3451"/>
                  </a:lnTo>
                  <a:cubicBezTo>
                    <a:pt x="1" y="3956"/>
                    <a:pt x="405" y="4375"/>
                    <a:pt x="925" y="4375"/>
                  </a:cubicBezTo>
                  <a:cubicBezTo>
                    <a:pt x="1430" y="4360"/>
                    <a:pt x="1834" y="3956"/>
                    <a:pt x="1834" y="345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5263;p85"/>
            <p:cNvSpPr/>
            <p:nvPr/>
          </p:nvSpPr>
          <p:spPr>
            <a:xfrm>
              <a:off x="3047567" y="2907251"/>
              <a:ext cx="23882" cy="96524"/>
            </a:xfrm>
            <a:custGeom>
              <a:avLst/>
              <a:gdLst/>
              <a:ahLst/>
              <a:cxnLst/>
              <a:rect l="l" t="t" r="r" b="b"/>
              <a:pathLst>
                <a:path w="911" h="3682" extrusionOk="0">
                  <a:moveTo>
                    <a:pt x="246" y="0"/>
                  </a:moveTo>
                  <a:cubicBezTo>
                    <a:pt x="116" y="0"/>
                    <a:pt x="1" y="116"/>
                    <a:pt x="15" y="246"/>
                  </a:cubicBezTo>
                  <a:lnTo>
                    <a:pt x="217" y="3465"/>
                  </a:lnTo>
                  <a:cubicBezTo>
                    <a:pt x="217" y="3595"/>
                    <a:pt x="318" y="3681"/>
                    <a:pt x="448" y="3681"/>
                  </a:cubicBezTo>
                  <a:lnTo>
                    <a:pt x="477" y="3681"/>
                  </a:lnTo>
                  <a:cubicBezTo>
                    <a:pt x="593" y="3681"/>
                    <a:pt x="694" y="3595"/>
                    <a:pt x="708" y="3465"/>
                  </a:cubicBezTo>
                  <a:lnTo>
                    <a:pt x="896" y="246"/>
                  </a:lnTo>
                  <a:cubicBezTo>
                    <a:pt x="910" y="116"/>
                    <a:pt x="809" y="0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5264;p85"/>
            <p:cNvSpPr/>
            <p:nvPr/>
          </p:nvSpPr>
          <p:spPr>
            <a:xfrm>
              <a:off x="3047567" y="3021916"/>
              <a:ext cx="23882" cy="24223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cubicBezTo>
                    <a:pt x="1" y="707"/>
                    <a:pt x="203" y="924"/>
                    <a:pt x="448" y="924"/>
                  </a:cubicBezTo>
                  <a:cubicBezTo>
                    <a:pt x="708" y="924"/>
                    <a:pt x="910" y="707"/>
                    <a:pt x="910" y="462"/>
                  </a:cubicBezTo>
                  <a:cubicBezTo>
                    <a:pt x="910" y="202"/>
                    <a:pt x="708" y="0"/>
                    <a:pt x="448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5265;p85"/>
            <p:cNvSpPr/>
            <p:nvPr/>
          </p:nvSpPr>
          <p:spPr>
            <a:xfrm>
              <a:off x="2769819" y="3172521"/>
              <a:ext cx="205132" cy="84412"/>
            </a:xfrm>
            <a:custGeom>
              <a:avLst/>
              <a:gdLst/>
              <a:ahLst/>
              <a:cxnLst/>
              <a:rect l="l" t="t" r="r" b="b"/>
              <a:pathLst>
                <a:path w="7825" h="3220" extrusionOk="0">
                  <a:moveTo>
                    <a:pt x="2541" y="0"/>
                  </a:moveTo>
                  <a:lnTo>
                    <a:pt x="606" y="708"/>
                  </a:lnTo>
                  <a:cubicBezTo>
                    <a:pt x="246" y="838"/>
                    <a:pt x="0" y="1184"/>
                    <a:pt x="0" y="1574"/>
                  </a:cubicBezTo>
                  <a:lnTo>
                    <a:pt x="0" y="2988"/>
                  </a:lnTo>
                  <a:cubicBezTo>
                    <a:pt x="0" y="3118"/>
                    <a:pt x="101" y="3219"/>
                    <a:pt x="231" y="3219"/>
                  </a:cubicBezTo>
                  <a:lnTo>
                    <a:pt x="7593" y="3219"/>
                  </a:lnTo>
                  <a:cubicBezTo>
                    <a:pt x="7723" y="3219"/>
                    <a:pt x="7824" y="3118"/>
                    <a:pt x="7824" y="2988"/>
                  </a:cubicBezTo>
                  <a:lnTo>
                    <a:pt x="7824" y="1574"/>
                  </a:lnTo>
                  <a:cubicBezTo>
                    <a:pt x="7824" y="1184"/>
                    <a:pt x="7579" y="838"/>
                    <a:pt x="7218" y="708"/>
                  </a:cubicBezTo>
                  <a:lnTo>
                    <a:pt x="5298" y="0"/>
                  </a:lnTo>
                  <a:lnTo>
                    <a:pt x="3912" y="462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5266;p85"/>
            <p:cNvSpPr/>
            <p:nvPr/>
          </p:nvSpPr>
          <p:spPr>
            <a:xfrm>
              <a:off x="2860628" y="3196743"/>
              <a:ext cx="24249" cy="60190"/>
            </a:xfrm>
            <a:custGeom>
              <a:avLst/>
              <a:gdLst/>
              <a:ahLst/>
              <a:cxnLst/>
              <a:rect l="l" t="t" r="r" b="b"/>
              <a:pathLst>
                <a:path w="925" h="2296" extrusionOk="0">
                  <a:moveTo>
                    <a:pt x="217" y="0"/>
                  </a:moveTo>
                  <a:lnTo>
                    <a:pt x="1" y="2295"/>
                  </a:lnTo>
                  <a:lnTo>
                    <a:pt x="925" y="229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5267;p85"/>
            <p:cNvSpPr/>
            <p:nvPr/>
          </p:nvSpPr>
          <p:spPr>
            <a:xfrm>
              <a:off x="2862148" y="3184632"/>
              <a:ext cx="21208" cy="20448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1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5268;p85"/>
            <p:cNvSpPr/>
            <p:nvPr/>
          </p:nvSpPr>
          <p:spPr>
            <a:xfrm>
              <a:off x="2938958" y="3197110"/>
              <a:ext cx="35993" cy="59823"/>
            </a:xfrm>
            <a:custGeom>
              <a:avLst/>
              <a:gdLst/>
              <a:ahLst/>
              <a:cxnLst/>
              <a:rect l="l" t="t" r="r" b="b"/>
              <a:pathLst>
                <a:path w="1373" h="2282" extrusionOk="0">
                  <a:moveTo>
                    <a:pt x="1127" y="1"/>
                  </a:moveTo>
                  <a:lnTo>
                    <a:pt x="261" y="867"/>
                  </a:lnTo>
                  <a:cubicBezTo>
                    <a:pt x="87" y="1040"/>
                    <a:pt x="1" y="1271"/>
                    <a:pt x="1" y="1516"/>
                  </a:cubicBezTo>
                  <a:lnTo>
                    <a:pt x="1" y="2281"/>
                  </a:lnTo>
                  <a:lnTo>
                    <a:pt x="1141" y="2281"/>
                  </a:lnTo>
                  <a:cubicBezTo>
                    <a:pt x="1271" y="2281"/>
                    <a:pt x="1372" y="2180"/>
                    <a:pt x="1372" y="2050"/>
                  </a:cubicBezTo>
                  <a:lnTo>
                    <a:pt x="1372" y="621"/>
                  </a:lnTo>
                  <a:cubicBezTo>
                    <a:pt x="1372" y="390"/>
                    <a:pt x="1286" y="174"/>
                    <a:pt x="11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5269;p85"/>
            <p:cNvSpPr/>
            <p:nvPr/>
          </p:nvSpPr>
          <p:spPr>
            <a:xfrm>
              <a:off x="2806520" y="2985582"/>
              <a:ext cx="132464" cy="96130"/>
            </a:xfrm>
            <a:custGeom>
              <a:avLst/>
              <a:gdLst/>
              <a:ahLst/>
              <a:cxnLst/>
              <a:rect l="l" t="t" r="r" b="b"/>
              <a:pathLst>
                <a:path w="5053" h="3667" extrusionOk="0">
                  <a:moveTo>
                    <a:pt x="1834" y="0"/>
                  </a:moveTo>
                  <a:cubicBezTo>
                    <a:pt x="823" y="0"/>
                    <a:pt x="0" y="823"/>
                    <a:pt x="0" y="1848"/>
                  </a:cubicBezTo>
                  <a:lnTo>
                    <a:pt x="0" y="2382"/>
                  </a:lnTo>
                  <a:cubicBezTo>
                    <a:pt x="0" y="2627"/>
                    <a:pt x="29" y="2873"/>
                    <a:pt x="116" y="3104"/>
                  </a:cubicBezTo>
                  <a:lnTo>
                    <a:pt x="188" y="3335"/>
                  </a:lnTo>
                  <a:cubicBezTo>
                    <a:pt x="217" y="3407"/>
                    <a:pt x="217" y="3479"/>
                    <a:pt x="231" y="3551"/>
                  </a:cubicBezTo>
                  <a:lnTo>
                    <a:pt x="231" y="3667"/>
                  </a:lnTo>
                  <a:lnTo>
                    <a:pt x="4822" y="3667"/>
                  </a:lnTo>
                  <a:lnTo>
                    <a:pt x="4822" y="3551"/>
                  </a:lnTo>
                  <a:cubicBezTo>
                    <a:pt x="4822" y="3479"/>
                    <a:pt x="4836" y="3407"/>
                    <a:pt x="4865" y="3335"/>
                  </a:cubicBezTo>
                  <a:lnTo>
                    <a:pt x="4937" y="3104"/>
                  </a:lnTo>
                  <a:cubicBezTo>
                    <a:pt x="5010" y="2873"/>
                    <a:pt x="5053" y="2627"/>
                    <a:pt x="5053" y="2397"/>
                  </a:cubicBezTo>
                  <a:lnTo>
                    <a:pt x="5053" y="462"/>
                  </a:lnTo>
                  <a:cubicBezTo>
                    <a:pt x="5053" y="217"/>
                    <a:pt x="4851" y="0"/>
                    <a:pt x="4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5270;p85"/>
            <p:cNvSpPr/>
            <p:nvPr/>
          </p:nvSpPr>
          <p:spPr>
            <a:xfrm>
              <a:off x="2836405" y="2985582"/>
              <a:ext cx="102579" cy="96524"/>
            </a:xfrm>
            <a:custGeom>
              <a:avLst/>
              <a:gdLst/>
              <a:ahLst/>
              <a:cxnLst/>
              <a:rect l="l" t="t" r="r" b="b"/>
              <a:pathLst>
                <a:path w="3913" h="3682" extrusionOk="0">
                  <a:moveTo>
                    <a:pt x="939" y="0"/>
                  </a:moveTo>
                  <a:cubicBezTo>
                    <a:pt x="419" y="0"/>
                    <a:pt x="1" y="419"/>
                    <a:pt x="1" y="939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81"/>
                  </a:lnTo>
                  <a:lnTo>
                    <a:pt x="3682" y="3681"/>
                  </a:lnTo>
                  <a:lnTo>
                    <a:pt x="3682" y="3566"/>
                  </a:lnTo>
                  <a:cubicBezTo>
                    <a:pt x="3682" y="3494"/>
                    <a:pt x="3696" y="3407"/>
                    <a:pt x="3725" y="3349"/>
                  </a:cubicBezTo>
                  <a:lnTo>
                    <a:pt x="3797" y="3118"/>
                  </a:lnTo>
                  <a:cubicBezTo>
                    <a:pt x="3870" y="2887"/>
                    <a:pt x="3913" y="2642"/>
                    <a:pt x="3913" y="2397"/>
                  </a:cubicBezTo>
                  <a:lnTo>
                    <a:pt x="3913" y="462"/>
                  </a:lnTo>
                  <a:cubicBezTo>
                    <a:pt x="3913" y="217"/>
                    <a:pt x="3711" y="0"/>
                    <a:pt x="345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5271;p85"/>
            <p:cNvSpPr/>
            <p:nvPr/>
          </p:nvSpPr>
          <p:spPr>
            <a:xfrm>
              <a:off x="2836405" y="3130498"/>
              <a:ext cx="72327" cy="54160"/>
            </a:xfrm>
            <a:custGeom>
              <a:avLst/>
              <a:gdLst/>
              <a:ahLst/>
              <a:cxnLst/>
              <a:rect l="l" t="t" r="r" b="b"/>
              <a:pathLst>
                <a:path w="2759" h="2066" extrusionOk="0">
                  <a:moveTo>
                    <a:pt x="1" y="1"/>
                  </a:moveTo>
                  <a:lnTo>
                    <a:pt x="1" y="2065"/>
                  </a:lnTo>
                  <a:lnTo>
                    <a:pt x="2758" y="2065"/>
                  </a:lnTo>
                  <a:lnTo>
                    <a:pt x="275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5272;p85"/>
            <p:cNvSpPr/>
            <p:nvPr/>
          </p:nvSpPr>
          <p:spPr>
            <a:xfrm>
              <a:off x="2836405" y="3130498"/>
              <a:ext cx="72327" cy="30121"/>
            </a:xfrm>
            <a:custGeom>
              <a:avLst/>
              <a:gdLst/>
              <a:ahLst/>
              <a:cxnLst/>
              <a:rect l="l" t="t" r="r" b="b"/>
              <a:pathLst>
                <a:path w="2759" h="1149" extrusionOk="0">
                  <a:moveTo>
                    <a:pt x="1" y="1"/>
                  </a:moveTo>
                  <a:lnTo>
                    <a:pt x="1" y="781"/>
                  </a:lnTo>
                  <a:cubicBezTo>
                    <a:pt x="427" y="1026"/>
                    <a:pt x="903" y="1149"/>
                    <a:pt x="1379" y="1149"/>
                  </a:cubicBezTo>
                  <a:cubicBezTo>
                    <a:pt x="1856" y="1149"/>
                    <a:pt x="2332" y="1026"/>
                    <a:pt x="2758" y="781"/>
                  </a:cubicBezTo>
                  <a:lnTo>
                    <a:pt x="275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5273;p85"/>
            <p:cNvSpPr/>
            <p:nvPr/>
          </p:nvSpPr>
          <p:spPr>
            <a:xfrm>
              <a:off x="2824294" y="3162533"/>
              <a:ext cx="48472" cy="43202"/>
            </a:xfrm>
            <a:custGeom>
              <a:avLst/>
              <a:gdLst/>
              <a:ahLst/>
              <a:cxnLst/>
              <a:rect l="l" t="t" r="r" b="b"/>
              <a:pathLst>
                <a:path w="1849" h="1648" extrusionOk="0">
                  <a:moveTo>
                    <a:pt x="413" y="0"/>
                  </a:moveTo>
                  <a:cubicBezTo>
                    <a:pt x="327" y="0"/>
                    <a:pt x="242" y="48"/>
                    <a:pt x="203" y="136"/>
                  </a:cubicBezTo>
                  <a:lnTo>
                    <a:pt x="1" y="555"/>
                  </a:lnTo>
                  <a:lnTo>
                    <a:pt x="766" y="1551"/>
                  </a:lnTo>
                  <a:cubicBezTo>
                    <a:pt x="814" y="1614"/>
                    <a:pt x="883" y="1647"/>
                    <a:pt x="953" y="1647"/>
                  </a:cubicBezTo>
                  <a:cubicBezTo>
                    <a:pt x="1010" y="1647"/>
                    <a:pt x="1067" y="1625"/>
                    <a:pt x="1112" y="1579"/>
                  </a:cubicBezTo>
                  <a:lnTo>
                    <a:pt x="1849" y="843"/>
                  </a:lnTo>
                  <a:lnTo>
                    <a:pt x="535" y="35"/>
                  </a:lnTo>
                  <a:cubicBezTo>
                    <a:pt x="497" y="11"/>
                    <a:pt x="455" y="0"/>
                    <a:pt x="4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5274;p85"/>
            <p:cNvSpPr/>
            <p:nvPr/>
          </p:nvSpPr>
          <p:spPr>
            <a:xfrm>
              <a:off x="2872739" y="3162533"/>
              <a:ext cx="48078" cy="43202"/>
            </a:xfrm>
            <a:custGeom>
              <a:avLst/>
              <a:gdLst/>
              <a:ahLst/>
              <a:cxnLst/>
              <a:rect l="l" t="t" r="r" b="b"/>
              <a:pathLst>
                <a:path w="1834" h="1648" extrusionOk="0">
                  <a:moveTo>
                    <a:pt x="1432" y="0"/>
                  </a:moveTo>
                  <a:cubicBezTo>
                    <a:pt x="1393" y="0"/>
                    <a:pt x="1352" y="11"/>
                    <a:pt x="1314" y="35"/>
                  </a:cubicBezTo>
                  <a:lnTo>
                    <a:pt x="1" y="843"/>
                  </a:lnTo>
                  <a:lnTo>
                    <a:pt x="737" y="1579"/>
                  </a:lnTo>
                  <a:cubicBezTo>
                    <a:pt x="776" y="1625"/>
                    <a:pt x="832" y="1647"/>
                    <a:pt x="891" y="1647"/>
                  </a:cubicBezTo>
                  <a:cubicBezTo>
                    <a:pt x="962" y="1647"/>
                    <a:pt x="1036" y="1614"/>
                    <a:pt x="1083" y="1551"/>
                  </a:cubicBezTo>
                  <a:lnTo>
                    <a:pt x="1834" y="555"/>
                  </a:lnTo>
                  <a:lnTo>
                    <a:pt x="1632" y="136"/>
                  </a:lnTo>
                  <a:cubicBezTo>
                    <a:pt x="1593" y="48"/>
                    <a:pt x="1515" y="0"/>
                    <a:pt x="1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5275;p85"/>
            <p:cNvSpPr/>
            <p:nvPr/>
          </p:nvSpPr>
          <p:spPr>
            <a:xfrm>
              <a:off x="2812576" y="3034709"/>
              <a:ext cx="120746" cy="113616"/>
            </a:xfrm>
            <a:custGeom>
              <a:avLst/>
              <a:gdLst/>
              <a:ahLst/>
              <a:cxnLst/>
              <a:rect l="l" t="t" r="r" b="b"/>
              <a:pathLst>
                <a:path w="4606" h="4334" extrusionOk="0">
                  <a:moveTo>
                    <a:pt x="2002" y="0"/>
                  </a:moveTo>
                  <a:cubicBezTo>
                    <a:pt x="1409" y="0"/>
                    <a:pt x="895" y="100"/>
                    <a:pt x="636" y="162"/>
                  </a:cubicBezTo>
                  <a:cubicBezTo>
                    <a:pt x="535" y="176"/>
                    <a:pt x="448" y="277"/>
                    <a:pt x="462" y="378"/>
                  </a:cubicBezTo>
                  <a:lnTo>
                    <a:pt x="462" y="927"/>
                  </a:lnTo>
                  <a:cubicBezTo>
                    <a:pt x="448" y="1057"/>
                    <a:pt x="405" y="1172"/>
                    <a:pt x="318" y="1259"/>
                  </a:cubicBezTo>
                  <a:lnTo>
                    <a:pt x="130" y="1446"/>
                  </a:lnTo>
                  <a:cubicBezTo>
                    <a:pt x="44" y="1533"/>
                    <a:pt x="0" y="1648"/>
                    <a:pt x="0" y="1778"/>
                  </a:cubicBezTo>
                  <a:lnTo>
                    <a:pt x="0" y="2038"/>
                  </a:lnTo>
                  <a:cubicBezTo>
                    <a:pt x="0" y="3309"/>
                    <a:pt x="1025" y="4333"/>
                    <a:pt x="2296" y="4333"/>
                  </a:cubicBezTo>
                  <a:cubicBezTo>
                    <a:pt x="2304" y="4334"/>
                    <a:pt x="2313" y="4334"/>
                    <a:pt x="2322" y="4334"/>
                  </a:cubicBezTo>
                  <a:cubicBezTo>
                    <a:pt x="3580" y="4334"/>
                    <a:pt x="4605" y="3300"/>
                    <a:pt x="4605" y="2038"/>
                  </a:cubicBezTo>
                  <a:lnTo>
                    <a:pt x="4605" y="1778"/>
                  </a:lnTo>
                  <a:cubicBezTo>
                    <a:pt x="4605" y="1648"/>
                    <a:pt x="4548" y="1533"/>
                    <a:pt x="4461" y="1446"/>
                  </a:cubicBezTo>
                  <a:lnTo>
                    <a:pt x="4273" y="1259"/>
                  </a:lnTo>
                  <a:cubicBezTo>
                    <a:pt x="4187" y="1172"/>
                    <a:pt x="4143" y="1057"/>
                    <a:pt x="4143" y="927"/>
                  </a:cubicBezTo>
                  <a:lnTo>
                    <a:pt x="4143" y="811"/>
                  </a:lnTo>
                  <a:cubicBezTo>
                    <a:pt x="4143" y="710"/>
                    <a:pt x="4100" y="624"/>
                    <a:pt x="4028" y="566"/>
                  </a:cubicBezTo>
                  <a:cubicBezTo>
                    <a:pt x="3419" y="124"/>
                    <a:pt x="2662" y="0"/>
                    <a:pt x="200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5276;p85"/>
            <p:cNvSpPr/>
            <p:nvPr/>
          </p:nvSpPr>
          <p:spPr>
            <a:xfrm>
              <a:off x="2812183" y="3034577"/>
              <a:ext cx="108268" cy="113380"/>
            </a:xfrm>
            <a:custGeom>
              <a:avLst/>
              <a:gdLst/>
              <a:ahLst/>
              <a:cxnLst/>
              <a:rect l="l" t="t" r="r" b="b"/>
              <a:pathLst>
                <a:path w="4130" h="4325" extrusionOk="0">
                  <a:moveTo>
                    <a:pt x="2014" y="0"/>
                  </a:moveTo>
                  <a:cubicBezTo>
                    <a:pt x="1792" y="0"/>
                    <a:pt x="1580" y="15"/>
                    <a:pt x="1387" y="37"/>
                  </a:cubicBezTo>
                  <a:cubicBezTo>
                    <a:pt x="1141" y="66"/>
                    <a:pt x="882" y="109"/>
                    <a:pt x="636" y="167"/>
                  </a:cubicBezTo>
                  <a:cubicBezTo>
                    <a:pt x="535" y="181"/>
                    <a:pt x="463" y="282"/>
                    <a:pt x="463" y="383"/>
                  </a:cubicBezTo>
                  <a:lnTo>
                    <a:pt x="463" y="932"/>
                  </a:lnTo>
                  <a:cubicBezTo>
                    <a:pt x="463" y="1062"/>
                    <a:pt x="405" y="1177"/>
                    <a:pt x="333" y="1264"/>
                  </a:cubicBezTo>
                  <a:lnTo>
                    <a:pt x="131" y="1451"/>
                  </a:lnTo>
                  <a:cubicBezTo>
                    <a:pt x="44" y="1538"/>
                    <a:pt x="1" y="1653"/>
                    <a:pt x="1" y="1769"/>
                  </a:cubicBezTo>
                  <a:lnTo>
                    <a:pt x="1" y="2043"/>
                  </a:lnTo>
                  <a:cubicBezTo>
                    <a:pt x="1" y="3198"/>
                    <a:pt x="867" y="4180"/>
                    <a:pt x="2022" y="4324"/>
                  </a:cubicBezTo>
                  <a:cubicBezTo>
                    <a:pt x="1603" y="3891"/>
                    <a:pt x="1372" y="3328"/>
                    <a:pt x="1372" y="2736"/>
                  </a:cubicBezTo>
                  <a:lnTo>
                    <a:pt x="1372" y="1047"/>
                  </a:lnTo>
                  <a:cubicBezTo>
                    <a:pt x="1372" y="816"/>
                    <a:pt x="1546" y="629"/>
                    <a:pt x="1777" y="600"/>
                  </a:cubicBezTo>
                  <a:cubicBezTo>
                    <a:pt x="1967" y="575"/>
                    <a:pt x="2208" y="554"/>
                    <a:pt x="2474" y="554"/>
                  </a:cubicBezTo>
                  <a:cubicBezTo>
                    <a:pt x="2996" y="554"/>
                    <a:pt x="3613" y="635"/>
                    <a:pt x="4130" y="932"/>
                  </a:cubicBezTo>
                  <a:lnTo>
                    <a:pt x="4130" y="816"/>
                  </a:lnTo>
                  <a:cubicBezTo>
                    <a:pt x="4130" y="715"/>
                    <a:pt x="4101" y="629"/>
                    <a:pt x="4028" y="571"/>
                  </a:cubicBezTo>
                  <a:cubicBezTo>
                    <a:pt x="3424" y="128"/>
                    <a:pt x="2674" y="0"/>
                    <a:pt x="20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5277;p85"/>
            <p:cNvSpPr/>
            <p:nvPr/>
          </p:nvSpPr>
          <p:spPr>
            <a:xfrm>
              <a:off x="2770186" y="3197110"/>
              <a:ext cx="36360" cy="59823"/>
            </a:xfrm>
            <a:custGeom>
              <a:avLst/>
              <a:gdLst/>
              <a:ahLst/>
              <a:cxnLst/>
              <a:rect l="l" t="t" r="r" b="b"/>
              <a:pathLst>
                <a:path w="1387" h="2282" extrusionOk="0">
                  <a:moveTo>
                    <a:pt x="246" y="1"/>
                  </a:moveTo>
                  <a:cubicBezTo>
                    <a:pt x="87" y="174"/>
                    <a:pt x="1" y="390"/>
                    <a:pt x="1" y="621"/>
                  </a:cubicBezTo>
                  <a:lnTo>
                    <a:pt x="1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1386" y="2281"/>
                  </a:lnTo>
                  <a:lnTo>
                    <a:pt x="1386" y="1516"/>
                  </a:lnTo>
                  <a:cubicBezTo>
                    <a:pt x="1372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15278;p85"/>
          <p:cNvGrpSpPr/>
          <p:nvPr/>
        </p:nvGrpSpPr>
        <p:grpSpPr>
          <a:xfrm>
            <a:off x="3257797" y="3032691"/>
            <a:ext cx="375792" cy="373800"/>
            <a:chOff x="3246251" y="2895245"/>
            <a:chExt cx="375792" cy="373800"/>
          </a:xfrm>
        </p:grpSpPr>
        <p:sp>
          <p:nvSpPr>
            <p:cNvPr id="402" name="Google Shape;15279;p85"/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5280;p85"/>
            <p:cNvSpPr/>
            <p:nvPr/>
          </p:nvSpPr>
          <p:spPr>
            <a:xfrm>
              <a:off x="3400264" y="3108556"/>
              <a:ext cx="154039" cy="12531"/>
            </a:xfrm>
            <a:custGeom>
              <a:avLst/>
              <a:gdLst/>
              <a:ahLst/>
              <a:cxnLst/>
              <a:rect l="l" t="t" r="r" b="b"/>
              <a:pathLst>
                <a:path w="58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5876" y="477"/>
                  </a:lnTo>
                  <a:lnTo>
                    <a:pt x="5876" y="246"/>
                  </a:lnTo>
                  <a:lnTo>
                    <a:pt x="587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5281;p85"/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5282;p85"/>
            <p:cNvSpPr/>
            <p:nvPr/>
          </p:nvSpPr>
          <p:spPr>
            <a:xfrm>
              <a:off x="3529687" y="2895245"/>
              <a:ext cx="62103" cy="89970"/>
            </a:xfrm>
            <a:custGeom>
              <a:avLst/>
              <a:gdLst/>
              <a:ahLst/>
              <a:cxnLst/>
              <a:rect l="l" t="t" r="r" b="b"/>
              <a:pathLst>
                <a:path w="2369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5283;p85"/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5284;p85"/>
            <p:cNvSpPr/>
            <p:nvPr/>
          </p:nvSpPr>
          <p:spPr>
            <a:xfrm>
              <a:off x="3400264" y="3108556"/>
              <a:ext cx="117338" cy="12531"/>
            </a:xfrm>
            <a:custGeom>
              <a:avLst/>
              <a:gdLst/>
              <a:ahLst/>
              <a:cxnLst/>
              <a:rect l="l" t="t" r="r" b="b"/>
              <a:pathLst>
                <a:path w="44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61" y="477"/>
                  </a:lnTo>
                  <a:cubicBezTo>
                    <a:pt x="4461" y="390"/>
                    <a:pt x="4476" y="318"/>
                    <a:pt x="4476" y="246"/>
                  </a:cubicBezTo>
                  <a:cubicBezTo>
                    <a:pt x="4476" y="160"/>
                    <a:pt x="4476" y="87"/>
                    <a:pt x="446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5285;p85"/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5286;p85"/>
            <p:cNvSpPr/>
            <p:nvPr/>
          </p:nvSpPr>
          <p:spPr>
            <a:xfrm>
              <a:off x="3400264" y="3108556"/>
              <a:ext cx="86693" cy="12531"/>
            </a:xfrm>
            <a:custGeom>
              <a:avLst/>
              <a:gdLst/>
              <a:ahLst/>
              <a:cxnLst/>
              <a:rect l="l" t="t" r="r" b="b"/>
              <a:pathLst>
                <a:path w="3307" h="478" extrusionOk="0">
                  <a:moveTo>
                    <a:pt x="1" y="1"/>
                  </a:moveTo>
                  <a:lnTo>
                    <a:pt x="1" y="477"/>
                  </a:lnTo>
                  <a:lnTo>
                    <a:pt x="3292" y="477"/>
                  </a:lnTo>
                  <a:cubicBezTo>
                    <a:pt x="3292" y="390"/>
                    <a:pt x="3306" y="318"/>
                    <a:pt x="3306" y="246"/>
                  </a:cubicBezTo>
                  <a:cubicBezTo>
                    <a:pt x="3306" y="160"/>
                    <a:pt x="3306" y="87"/>
                    <a:pt x="329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5287;p85"/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5288;p85"/>
            <p:cNvSpPr/>
            <p:nvPr/>
          </p:nvSpPr>
          <p:spPr>
            <a:xfrm>
              <a:off x="3400264" y="3108556"/>
              <a:ext cx="49599" cy="12531"/>
            </a:xfrm>
            <a:custGeom>
              <a:avLst/>
              <a:gdLst/>
              <a:ahLst/>
              <a:cxnLst/>
              <a:rect l="l" t="t" r="r" b="b"/>
              <a:pathLst>
                <a:path w="1892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877" y="477"/>
                  </a:lnTo>
                  <a:cubicBezTo>
                    <a:pt x="1892" y="318"/>
                    <a:pt x="1892" y="160"/>
                    <a:pt x="187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5289;p85"/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5290;p85"/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5291;p85"/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5292;p85"/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15293;p85"/>
          <p:cNvGrpSpPr/>
          <p:nvPr/>
        </p:nvGrpSpPr>
        <p:grpSpPr>
          <a:xfrm>
            <a:off x="3802728" y="3032900"/>
            <a:ext cx="234650" cy="373590"/>
            <a:chOff x="3791182" y="2895454"/>
            <a:chExt cx="234650" cy="373590"/>
          </a:xfrm>
        </p:grpSpPr>
        <p:sp>
          <p:nvSpPr>
            <p:cNvPr id="417" name="Google Shape;15294;p85"/>
            <p:cNvSpPr/>
            <p:nvPr/>
          </p:nvSpPr>
          <p:spPr>
            <a:xfrm>
              <a:off x="3905479" y="2895454"/>
              <a:ext cx="30278" cy="35652"/>
            </a:xfrm>
            <a:custGeom>
              <a:avLst/>
              <a:gdLst/>
              <a:ahLst/>
              <a:cxnLst/>
              <a:rect l="l" t="t" r="r" b="b"/>
              <a:pathLst>
                <a:path w="1155" h="1360" extrusionOk="0">
                  <a:moveTo>
                    <a:pt x="133" y="0"/>
                  </a:moveTo>
                  <a:cubicBezTo>
                    <a:pt x="58" y="0"/>
                    <a:pt x="0" y="55"/>
                    <a:pt x="0" y="133"/>
                  </a:cubicBezTo>
                  <a:lnTo>
                    <a:pt x="0" y="1129"/>
                  </a:lnTo>
                  <a:lnTo>
                    <a:pt x="1155" y="1360"/>
                  </a:lnTo>
                  <a:cubicBezTo>
                    <a:pt x="1155" y="306"/>
                    <a:pt x="476" y="60"/>
                    <a:pt x="159" y="3"/>
                  </a:cubicBezTo>
                  <a:cubicBezTo>
                    <a:pt x="150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5295;p85"/>
            <p:cNvSpPr/>
            <p:nvPr/>
          </p:nvSpPr>
          <p:spPr>
            <a:xfrm>
              <a:off x="3881623" y="2918969"/>
              <a:ext cx="138520" cy="265689"/>
            </a:xfrm>
            <a:custGeom>
              <a:avLst/>
              <a:gdLst/>
              <a:ahLst/>
              <a:cxnLst/>
              <a:rect l="l" t="t" r="r" b="b"/>
              <a:pathLst>
                <a:path w="5284" h="10135" extrusionOk="0">
                  <a:moveTo>
                    <a:pt x="419" y="1"/>
                  </a:moveTo>
                  <a:cubicBezTo>
                    <a:pt x="304" y="1"/>
                    <a:pt x="203" y="73"/>
                    <a:pt x="188" y="174"/>
                  </a:cubicBezTo>
                  <a:lnTo>
                    <a:pt x="1" y="1155"/>
                  </a:lnTo>
                  <a:lnTo>
                    <a:pt x="2758" y="5760"/>
                  </a:lnTo>
                  <a:lnTo>
                    <a:pt x="2989" y="10134"/>
                  </a:lnTo>
                  <a:lnTo>
                    <a:pt x="4129" y="10134"/>
                  </a:lnTo>
                  <a:cubicBezTo>
                    <a:pt x="4129" y="7363"/>
                    <a:pt x="5284" y="6684"/>
                    <a:pt x="5284" y="4144"/>
                  </a:cubicBezTo>
                  <a:cubicBezTo>
                    <a:pt x="5284" y="275"/>
                    <a:pt x="1329" y="15"/>
                    <a:pt x="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5296;p85"/>
            <p:cNvSpPr/>
            <p:nvPr/>
          </p:nvSpPr>
          <p:spPr>
            <a:xfrm>
              <a:off x="3791182" y="2940885"/>
              <a:ext cx="223299" cy="255491"/>
            </a:xfrm>
            <a:custGeom>
              <a:avLst/>
              <a:gdLst/>
              <a:ahLst/>
              <a:cxnLst/>
              <a:rect l="l" t="t" r="r" b="b"/>
              <a:pathLst>
                <a:path w="8518" h="9746" extrusionOk="0">
                  <a:moveTo>
                    <a:pt x="3367" y="0"/>
                  </a:moveTo>
                  <a:cubicBezTo>
                    <a:pt x="3145" y="0"/>
                    <a:pt x="2923" y="10"/>
                    <a:pt x="2700" y="31"/>
                  </a:cubicBezTo>
                  <a:cubicBezTo>
                    <a:pt x="2469" y="60"/>
                    <a:pt x="2281" y="262"/>
                    <a:pt x="2296" y="493"/>
                  </a:cubicBezTo>
                  <a:lnTo>
                    <a:pt x="2296" y="781"/>
                  </a:lnTo>
                  <a:lnTo>
                    <a:pt x="159" y="2903"/>
                  </a:lnTo>
                  <a:cubicBezTo>
                    <a:pt x="58" y="3019"/>
                    <a:pt x="1" y="3163"/>
                    <a:pt x="29" y="3322"/>
                  </a:cubicBezTo>
                  <a:lnTo>
                    <a:pt x="188" y="4087"/>
                  </a:lnTo>
                  <a:cubicBezTo>
                    <a:pt x="203" y="4174"/>
                    <a:pt x="275" y="4246"/>
                    <a:pt x="361" y="4260"/>
                  </a:cubicBezTo>
                  <a:cubicBezTo>
                    <a:pt x="616" y="4315"/>
                    <a:pt x="853" y="4338"/>
                    <a:pt x="1071" y="4338"/>
                  </a:cubicBezTo>
                  <a:cubicBezTo>
                    <a:pt x="1889" y="4338"/>
                    <a:pt x="2444" y="4009"/>
                    <a:pt x="2729" y="3770"/>
                  </a:cubicBezTo>
                  <a:cubicBezTo>
                    <a:pt x="2816" y="3700"/>
                    <a:pt x="2930" y="3661"/>
                    <a:pt x="3045" y="3661"/>
                  </a:cubicBezTo>
                  <a:cubicBezTo>
                    <a:pt x="3120" y="3661"/>
                    <a:pt x="3195" y="3678"/>
                    <a:pt x="3263" y="3712"/>
                  </a:cubicBezTo>
                  <a:cubicBezTo>
                    <a:pt x="3612" y="3930"/>
                    <a:pt x="4018" y="4033"/>
                    <a:pt x="4426" y="4033"/>
                  </a:cubicBezTo>
                  <a:cubicBezTo>
                    <a:pt x="4559" y="4033"/>
                    <a:pt x="4691" y="4022"/>
                    <a:pt x="4822" y="4000"/>
                  </a:cubicBezTo>
                  <a:lnTo>
                    <a:pt x="4822" y="4000"/>
                  </a:lnTo>
                  <a:cubicBezTo>
                    <a:pt x="2729" y="6108"/>
                    <a:pt x="2065" y="7537"/>
                    <a:pt x="2065" y="8374"/>
                  </a:cubicBezTo>
                  <a:cubicBezTo>
                    <a:pt x="2065" y="8908"/>
                    <a:pt x="2310" y="9428"/>
                    <a:pt x="2743" y="9746"/>
                  </a:cubicBezTo>
                  <a:lnTo>
                    <a:pt x="7810" y="9746"/>
                  </a:lnTo>
                  <a:cubicBezTo>
                    <a:pt x="7810" y="9746"/>
                    <a:pt x="7059" y="8605"/>
                    <a:pt x="7882" y="4794"/>
                  </a:cubicBezTo>
                  <a:cubicBezTo>
                    <a:pt x="8517" y="1864"/>
                    <a:pt x="7088" y="810"/>
                    <a:pt x="5472" y="291"/>
                  </a:cubicBezTo>
                  <a:cubicBezTo>
                    <a:pt x="4789" y="103"/>
                    <a:pt x="4081" y="0"/>
                    <a:pt x="336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5297;p85"/>
            <p:cNvSpPr/>
            <p:nvPr/>
          </p:nvSpPr>
          <p:spPr>
            <a:xfrm>
              <a:off x="3869145" y="2961726"/>
              <a:ext cx="12138" cy="17826"/>
            </a:xfrm>
            <a:custGeom>
              <a:avLst/>
              <a:gdLst/>
              <a:ahLst/>
              <a:cxnLst/>
              <a:rect l="l" t="t" r="r" b="b"/>
              <a:pathLst>
                <a:path w="463" h="680" extrusionOk="0">
                  <a:moveTo>
                    <a:pt x="231" y="1"/>
                  </a:moveTo>
                  <a:cubicBezTo>
                    <a:pt x="123" y="1"/>
                    <a:pt x="15" y="73"/>
                    <a:pt x="0" y="217"/>
                  </a:cubicBezTo>
                  <a:lnTo>
                    <a:pt x="0" y="448"/>
                  </a:lnTo>
                  <a:cubicBezTo>
                    <a:pt x="0" y="564"/>
                    <a:pt x="101" y="679"/>
                    <a:pt x="231" y="679"/>
                  </a:cubicBezTo>
                  <a:cubicBezTo>
                    <a:pt x="361" y="679"/>
                    <a:pt x="462" y="564"/>
                    <a:pt x="462" y="448"/>
                  </a:cubicBezTo>
                  <a:lnTo>
                    <a:pt x="462" y="217"/>
                  </a:lnTo>
                  <a:cubicBezTo>
                    <a:pt x="448" y="73"/>
                    <a:pt x="339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5298;p85"/>
            <p:cNvSpPr/>
            <p:nvPr/>
          </p:nvSpPr>
          <p:spPr>
            <a:xfrm>
              <a:off x="3793069" y="3004247"/>
              <a:ext cx="155193" cy="186467"/>
            </a:xfrm>
            <a:custGeom>
              <a:avLst/>
              <a:gdLst/>
              <a:ahLst/>
              <a:cxnLst/>
              <a:rect l="l" t="t" r="r" b="b"/>
              <a:pathLst>
                <a:path w="5920" h="7113" extrusionOk="0">
                  <a:moveTo>
                    <a:pt x="3146" y="1"/>
                  </a:moveTo>
                  <a:cubicBezTo>
                    <a:pt x="2981" y="1"/>
                    <a:pt x="2828" y="55"/>
                    <a:pt x="2686" y="198"/>
                  </a:cubicBezTo>
                  <a:cubicBezTo>
                    <a:pt x="2244" y="639"/>
                    <a:pt x="1380" y="1081"/>
                    <a:pt x="169" y="1081"/>
                  </a:cubicBezTo>
                  <a:cubicBezTo>
                    <a:pt x="114" y="1081"/>
                    <a:pt x="58" y="1080"/>
                    <a:pt x="1" y="1078"/>
                  </a:cubicBezTo>
                  <a:lnTo>
                    <a:pt x="1" y="1078"/>
                  </a:lnTo>
                  <a:lnTo>
                    <a:pt x="116" y="1670"/>
                  </a:lnTo>
                  <a:cubicBezTo>
                    <a:pt x="145" y="1757"/>
                    <a:pt x="217" y="1829"/>
                    <a:pt x="304" y="1843"/>
                  </a:cubicBezTo>
                  <a:cubicBezTo>
                    <a:pt x="556" y="1898"/>
                    <a:pt x="790" y="1921"/>
                    <a:pt x="1006" y="1921"/>
                  </a:cubicBezTo>
                  <a:cubicBezTo>
                    <a:pt x="1817" y="1921"/>
                    <a:pt x="2375" y="1592"/>
                    <a:pt x="2671" y="1353"/>
                  </a:cubicBezTo>
                  <a:cubicBezTo>
                    <a:pt x="2759" y="1283"/>
                    <a:pt x="2867" y="1244"/>
                    <a:pt x="2978" y="1244"/>
                  </a:cubicBezTo>
                  <a:cubicBezTo>
                    <a:pt x="3050" y="1244"/>
                    <a:pt x="3123" y="1261"/>
                    <a:pt x="3191" y="1295"/>
                  </a:cubicBezTo>
                  <a:cubicBezTo>
                    <a:pt x="3551" y="1513"/>
                    <a:pt x="3951" y="1616"/>
                    <a:pt x="4356" y="1616"/>
                  </a:cubicBezTo>
                  <a:cubicBezTo>
                    <a:pt x="4487" y="1616"/>
                    <a:pt x="4619" y="1605"/>
                    <a:pt x="4750" y="1583"/>
                  </a:cubicBezTo>
                  <a:lnTo>
                    <a:pt x="4750" y="1583"/>
                  </a:lnTo>
                  <a:cubicBezTo>
                    <a:pt x="2642" y="3691"/>
                    <a:pt x="1993" y="5120"/>
                    <a:pt x="1993" y="5957"/>
                  </a:cubicBezTo>
                  <a:cubicBezTo>
                    <a:pt x="1993" y="6376"/>
                    <a:pt x="2152" y="6795"/>
                    <a:pt x="2440" y="7112"/>
                  </a:cubicBezTo>
                  <a:lnTo>
                    <a:pt x="3841" y="7112"/>
                  </a:lnTo>
                  <a:lnTo>
                    <a:pt x="3841" y="6881"/>
                  </a:lnTo>
                  <a:lnTo>
                    <a:pt x="3826" y="6881"/>
                  </a:lnTo>
                  <a:cubicBezTo>
                    <a:pt x="3826" y="6881"/>
                    <a:pt x="2902" y="5264"/>
                    <a:pt x="4519" y="3431"/>
                  </a:cubicBezTo>
                  <a:cubicBezTo>
                    <a:pt x="5919" y="1814"/>
                    <a:pt x="5905" y="963"/>
                    <a:pt x="5789" y="631"/>
                  </a:cubicBezTo>
                  <a:cubicBezTo>
                    <a:pt x="5750" y="527"/>
                    <a:pt x="5653" y="470"/>
                    <a:pt x="5550" y="470"/>
                  </a:cubicBezTo>
                  <a:cubicBezTo>
                    <a:pt x="5538" y="470"/>
                    <a:pt x="5527" y="470"/>
                    <a:pt x="5515" y="472"/>
                  </a:cubicBezTo>
                  <a:cubicBezTo>
                    <a:pt x="5366" y="509"/>
                    <a:pt x="5223" y="524"/>
                    <a:pt x="5085" y="524"/>
                  </a:cubicBezTo>
                  <a:cubicBezTo>
                    <a:pt x="4286" y="524"/>
                    <a:pt x="3658" y="1"/>
                    <a:pt x="314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5299;p85"/>
            <p:cNvSpPr/>
            <p:nvPr/>
          </p:nvSpPr>
          <p:spPr>
            <a:xfrm>
              <a:off x="3833178" y="3184632"/>
              <a:ext cx="180936" cy="30305"/>
            </a:xfrm>
            <a:custGeom>
              <a:avLst/>
              <a:gdLst/>
              <a:ahLst/>
              <a:cxnLst/>
              <a:rect l="l" t="t" r="r" b="b"/>
              <a:pathLst>
                <a:path w="6902" h="1156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6901" y="1155"/>
                  </a:lnTo>
                  <a:lnTo>
                    <a:pt x="6901" y="462"/>
                  </a:lnTo>
                  <a:cubicBezTo>
                    <a:pt x="6901" y="202"/>
                    <a:pt x="6699" y="0"/>
                    <a:pt x="64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5300;p85"/>
            <p:cNvSpPr/>
            <p:nvPr/>
          </p:nvSpPr>
          <p:spPr>
            <a:xfrm>
              <a:off x="3833178" y="3184632"/>
              <a:ext cx="60216" cy="30305"/>
            </a:xfrm>
            <a:custGeom>
              <a:avLst/>
              <a:gdLst/>
              <a:ahLst/>
              <a:cxnLst/>
              <a:rect l="l" t="t" r="r" b="b"/>
              <a:pathLst>
                <a:path w="2297" h="115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1849" y="1155"/>
                  </a:lnTo>
                  <a:lnTo>
                    <a:pt x="1849" y="462"/>
                  </a:lnTo>
                  <a:cubicBezTo>
                    <a:pt x="1849" y="202"/>
                    <a:pt x="2051" y="0"/>
                    <a:pt x="229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5301;p85"/>
            <p:cNvSpPr/>
            <p:nvPr/>
          </p:nvSpPr>
          <p:spPr>
            <a:xfrm>
              <a:off x="3821067" y="3208855"/>
              <a:ext cx="204765" cy="60190"/>
            </a:xfrm>
            <a:custGeom>
              <a:avLst/>
              <a:gdLst/>
              <a:ahLst/>
              <a:cxnLst/>
              <a:rect l="l" t="t" r="r" b="b"/>
              <a:pathLst>
                <a:path w="7811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7363" y="2295"/>
                  </a:lnTo>
                  <a:cubicBezTo>
                    <a:pt x="7608" y="2295"/>
                    <a:pt x="7811" y="2093"/>
                    <a:pt x="7811" y="1833"/>
                  </a:cubicBezTo>
                  <a:lnTo>
                    <a:pt x="7811" y="462"/>
                  </a:lnTo>
                  <a:cubicBezTo>
                    <a:pt x="7811" y="202"/>
                    <a:pt x="7608" y="0"/>
                    <a:pt x="7363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5302;p85"/>
            <p:cNvSpPr/>
            <p:nvPr/>
          </p:nvSpPr>
          <p:spPr>
            <a:xfrm>
              <a:off x="3821067" y="3208855"/>
              <a:ext cx="78383" cy="60190"/>
            </a:xfrm>
            <a:custGeom>
              <a:avLst/>
              <a:gdLst/>
              <a:ahLst/>
              <a:cxnLst/>
              <a:rect l="l" t="t" r="r" b="b"/>
              <a:pathLst>
                <a:path w="2990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2989" y="2295"/>
                  </a:lnTo>
                  <a:cubicBezTo>
                    <a:pt x="2729" y="2295"/>
                    <a:pt x="2527" y="2093"/>
                    <a:pt x="2527" y="1833"/>
                  </a:cubicBezTo>
                  <a:lnTo>
                    <a:pt x="2527" y="448"/>
                  </a:lnTo>
                  <a:cubicBezTo>
                    <a:pt x="2527" y="202"/>
                    <a:pt x="2729" y="0"/>
                    <a:pt x="29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15303;p85"/>
          <p:cNvGrpSpPr/>
          <p:nvPr/>
        </p:nvGrpSpPr>
        <p:grpSpPr>
          <a:xfrm>
            <a:off x="7054541" y="2626909"/>
            <a:ext cx="364441" cy="256225"/>
            <a:chOff x="7042995" y="2489463"/>
            <a:chExt cx="364441" cy="256225"/>
          </a:xfrm>
        </p:grpSpPr>
        <p:sp>
          <p:nvSpPr>
            <p:cNvPr id="427" name="Google Shape;15304;p85"/>
            <p:cNvSpPr/>
            <p:nvPr/>
          </p:nvSpPr>
          <p:spPr>
            <a:xfrm>
              <a:off x="7042995" y="2526164"/>
              <a:ext cx="364441" cy="219524"/>
            </a:xfrm>
            <a:custGeom>
              <a:avLst/>
              <a:gdLst/>
              <a:ahLst/>
              <a:cxnLst/>
              <a:rect l="l" t="t" r="r" b="b"/>
              <a:pathLst>
                <a:path w="13902" h="8374" extrusionOk="0">
                  <a:moveTo>
                    <a:pt x="6944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77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80" y="7839"/>
                    <a:pt x="6121" y="8373"/>
                    <a:pt x="6944" y="8373"/>
                  </a:cubicBezTo>
                  <a:cubicBezTo>
                    <a:pt x="7781" y="8373"/>
                    <a:pt x="9023" y="7839"/>
                    <a:pt x="10639" y="6800"/>
                  </a:cubicBezTo>
                  <a:cubicBezTo>
                    <a:pt x="11679" y="6107"/>
                    <a:pt x="12689" y="5371"/>
                    <a:pt x="13656" y="4591"/>
                  </a:cubicBezTo>
                  <a:cubicBezTo>
                    <a:pt x="13902" y="4375"/>
                    <a:pt x="13902" y="3999"/>
                    <a:pt x="13656" y="3797"/>
                  </a:cubicBezTo>
                  <a:cubicBezTo>
                    <a:pt x="12689" y="3003"/>
                    <a:pt x="11679" y="2267"/>
                    <a:pt x="10639" y="1574"/>
                  </a:cubicBezTo>
                  <a:cubicBezTo>
                    <a:pt x="9023" y="535"/>
                    <a:pt x="7781" y="1"/>
                    <a:pt x="694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305;p85"/>
            <p:cNvSpPr/>
            <p:nvPr/>
          </p:nvSpPr>
          <p:spPr>
            <a:xfrm>
              <a:off x="7042995" y="2526164"/>
              <a:ext cx="200204" cy="219524"/>
            </a:xfrm>
            <a:custGeom>
              <a:avLst/>
              <a:gdLst/>
              <a:ahLst/>
              <a:cxnLst/>
              <a:rect l="l" t="t" r="r" b="b"/>
              <a:pathLst>
                <a:path w="7637" h="8374" extrusionOk="0">
                  <a:moveTo>
                    <a:pt x="6958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91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94" y="7854"/>
                    <a:pt x="6121" y="8373"/>
                    <a:pt x="6944" y="8373"/>
                  </a:cubicBezTo>
                  <a:cubicBezTo>
                    <a:pt x="7189" y="8373"/>
                    <a:pt x="7420" y="8344"/>
                    <a:pt x="7637" y="8272"/>
                  </a:cubicBezTo>
                  <a:cubicBezTo>
                    <a:pt x="6872" y="8085"/>
                    <a:pt x="5861" y="7594"/>
                    <a:pt x="4649" y="6800"/>
                  </a:cubicBezTo>
                  <a:cubicBezTo>
                    <a:pt x="3609" y="6107"/>
                    <a:pt x="2599" y="5371"/>
                    <a:pt x="1632" y="4577"/>
                  </a:cubicBezTo>
                  <a:cubicBezTo>
                    <a:pt x="1386" y="4375"/>
                    <a:pt x="1386" y="3999"/>
                    <a:pt x="1632" y="3797"/>
                  </a:cubicBezTo>
                  <a:cubicBezTo>
                    <a:pt x="2599" y="3003"/>
                    <a:pt x="3609" y="2267"/>
                    <a:pt x="4649" y="1574"/>
                  </a:cubicBezTo>
                  <a:cubicBezTo>
                    <a:pt x="5861" y="795"/>
                    <a:pt x="6872" y="304"/>
                    <a:pt x="7637" y="102"/>
                  </a:cubicBezTo>
                  <a:cubicBezTo>
                    <a:pt x="7420" y="44"/>
                    <a:pt x="7189" y="1"/>
                    <a:pt x="695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306;p85"/>
            <p:cNvSpPr/>
            <p:nvPr/>
          </p:nvSpPr>
          <p:spPr>
            <a:xfrm>
              <a:off x="7120198" y="2557255"/>
              <a:ext cx="183557" cy="157395"/>
            </a:xfrm>
            <a:custGeom>
              <a:avLst/>
              <a:gdLst/>
              <a:ahLst/>
              <a:cxnLst/>
              <a:rect l="l" t="t" r="r" b="b"/>
              <a:pathLst>
                <a:path w="7002" h="6004" extrusionOk="0">
                  <a:moveTo>
                    <a:pt x="3981" y="1"/>
                  </a:moveTo>
                  <a:cubicBezTo>
                    <a:pt x="3246" y="1"/>
                    <a:pt x="2498" y="273"/>
                    <a:pt x="1891" y="879"/>
                  </a:cubicBezTo>
                  <a:cubicBezTo>
                    <a:pt x="0" y="2770"/>
                    <a:pt x="1328" y="6004"/>
                    <a:pt x="3999" y="6004"/>
                  </a:cubicBezTo>
                  <a:cubicBezTo>
                    <a:pt x="5659" y="6004"/>
                    <a:pt x="7002" y="4661"/>
                    <a:pt x="7002" y="3001"/>
                  </a:cubicBezTo>
                  <a:cubicBezTo>
                    <a:pt x="7002" y="1193"/>
                    <a:pt x="5520" y="1"/>
                    <a:pt x="3981" y="1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307;p85"/>
            <p:cNvSpPr/>
            <p:nvPr/>
          </p:nvSpPr>
          <p:spPr>
            <a:xfrm>
              <a:off x="7146308" y="2557622"/>
              <a:ext cx="93876" cy="157002"/>
            </a:xfrm>
            <a:custGeom>
              <a:avLst/>
              <a:gdLst/>
              <a:ahLst/>
              <a:cxnLst/>
              <a:rect l="l" t="t" r="r" b="b"/>
              <a:pathLst>
                <a:path w="3581" h="5989" extrusionOk="0">
                  <a:moveTo>
                    <a:pt x="2996" y="0"/>
                  </a:moveTo>
                  <a:cubicBezTo>
                    <a:pt x="1374" y="0"/>
                    <a:pt x="0" y="1309"/>
                    <a:pt x="0" y="2987"/>
                  </a:cubicBezTo>
                  <a:cubicBezTo>
                    <a:pt x="0" y="4678"/>
                    <a:pt x="1374" y="5988"/>
                    <a:pt x="2996" y="5988"/>
                  </a:cubicBezTo>
                  <a:cubicBezTo>
                    <a:pt x="3188" y="5988"/>
                    <a:pt x="3383" y="5970"/>
                    <a:pt x="3580" y="5932"/>
                  </a:cubicBezTo>
                  <a:cubicBezTo>
                    <a:pt x="2166" y="5658"/>
                    <a:pt x="1155" y="4416"/>
                    <a:pt x="1155" y="2987"/>
                  </a:cubicBezTo>
                  <a:cubicBezTo>
                    <a:pt x="1155" y="1558"/>
                    <a:pt x="2166" y="331"/>
                    <a:pt x="3580" y="57"/>
                  </a:cubicBezTo>
                  <a:cubicBezTo>
                    <a:pt x="3383" y="18"/>
                    <a:pt x="3188" y="0"/>
                    <a:pt x="299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308;p85"/>
            <p:cNvSpPr/>
            <p:nvPr/>
          </p:nvSpPr>
          <p:spPr>
            <a:xfrm>
              <a:off x="7172025" y="2596236"/>
              <a:ext cx="92749" cy="79431"/>
            </a:xfrm>
            <a:custGeom>
              <a:avLst/>
              <a:gdLst/>
              <a:ahLst/>
              <a:cxnLst/>
              <a:rect l="l" t="t" r="r" b="b"/>
              <a:pathLst>
                <a:path w="3538" h="3030" extrusionOk="0">
                  <a:moveTo>
                    <a:pt x="2011" y="1"/>
                  </a:moveTo>
                  <a:cubicBezTo>
                    <a:pt x="1640" y="1"/>
                    <a:pt x="1261" y="138"/>
                    <a:pt x="954" y="446"/>
                  </a:cubicBezTo>
                  <a:cubicBezTo>
                    <a:pt x="1" y="1398"/>
                    <a:pt x="679" y="3030"/>
                    <a:pt x="2022" y="3030"/>
                  </a:cubicBezTo>
                  <a:cubicBezTo>
                    <a:pt x="2859" y="3030"/>
                    <a:pt x="3538" y="2351"/>
                    <a:pt x="3538" y="1514"/>
                  </a:cubicBezTo>
                  <a:cubicBezTo>
                    <a:pt x="3538" y="605"/>
                    <a:pt x="2790" y="1"/>
                    <a:pt x="2011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309;p85"/>
            <p:cNvSpPr/>
            <p:nvPr/>
          </p:nvSpPr>
          <p:spPr>
            <a:xfrm>
              <a:off x="7185290" y="2596420"/>
              <a:ext cx="55261" cy="79143"/>
            </a:xfrm>
            <a:custGeom>
              <a:avLst/>
              <a:gdLst/>
              <a:ahLst/>
              <a:cxnLst/>
              <a:rect l="l" t="t" r="r" b="b"/>
              <a:pathLst>
                <a:path w="2108" h="3019" extrusionOk="0">
                  <a:moveTo>
                    <a:pt x="1516" y="1"/>
                  </a:moveTo>
                  <a:cubicBezTo>
                    <a:pt x="717" y="1"/>
                    <a:pt x="0" y="637"/>
                    <a:pt x="0" y="1507"/>
                  </a:cubicBezTo>
                  <a:cubicBezTo>
                    <a:pt x="0" y="2374"/>
                    <a:pt x="713" y="3019"/>
                    <a:pt x="1509" y="3019"/>
                  </a:cubicBezTo>
                  <a:cubicBezTo>
                    <a:pt x="1706" y="3019"/>
                    <a:pt x="1909" y="2979"/>
                    <a:pt x="2108" y="2893"/>
                  </a:cubicBezTo>
                  <a:cubicBezTo>
                    <a:pt x="1545" y="2662"/>
                    <a:pt x="1184" y="2113"/>
                    <a:pt x="1184" y="1507"/>
                  </a:cubicBezTo>
                  <a:cubicBezTo>
                    <a:pt x="1184" y="901"/>
                    <a:pt x="1545" y="352"/>
                    <a:pt x="2108" y="121"/>
                  </a:cubicBezTo>
                  <a:cubicBezTo>
                    <a:pt x="1912" y="39"/>
                    <a:pt x="1711" y="1"/>
                    <a:pt x="15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310;p85"/>
            <p:cNvSpPr/>
            <p:nvPr/>
          </p:nvSpPr>
          <p:spPr>
            <a:xfrm>
              <a:off x="7338360" y="2541159"/>
              <a:ext cx="35574" cy="24747"/>
            </a:xfrm>
            <a:custGeom>
              <a:avLst/>
              <a:gdLst/>
              <a:ahLst/>
              <a:cxnLst/>
              <a:rect l="l" t="t" r="r" b="b"/>
              <a:pathLst>
                <a:path w="1357" h="944" extrusionOk="0">
                  <a:moveTo>
                    <a:pt x="308" y="1"/>
                  </a:moveTo>
                  <a:cubicBezTo>
                    <a:pt x="121" y="1"/>
                    <a:pt x="0" y="266"/>
                    <a:pt x="181" y="410"/>
                  </a:cubicBezTo>
                  <a:lnTo>
                    <a:pt x="181" y="396"/>
                  </a:lnTo>
                  <a:cubicBezTo>
                    <a:pt x="426" y="555"/>
                    <a:pt x="672" y="728"/>
                    <a:pt x="917" y="901"/>
                  </a:cubicBezTo>
                  <a:cubicBezTo>
                    <a:pt x="949" y="931"/>
                    <a:pt x="984" y="944"/>
                    <a:pt x="1020" y="944"/>
                  </a:cubicBezTo>
                  <a:cubicBezTo>
                    <a:pt x="1189" y="944"/>
                    <a:pt x="1356" y="648"/>
                    <a:pt x="1177" y="540"/>
                  </a:cubicBezTo>
                  <a:cubicBezTo>
                    <a:pt x="917" y="367"/>
                    <a:pt x="672" y="179"/>
                    <a:pt x="426" y="35"/>
                  </a:cubicBezTo>
                  <a:cubicBezTo>
                    <a:pt x="386" y="11"/>
                    <a:pt x="346" y="1"/>
                    <a:pt x="30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311;p85"/>
            <p:cNvSpPr/>
            <p:nvPr/>
          </p:nvSpPr>
          <p:spPr>
            <a:xfrm>
              <a:off x="7106567" y="2489463"/>
              <a:ext cx="221648" cy="56415"/>
            </a:xfrm>
            <a:custGeom>
              <a:avLst/>
              <a:gdLst/>
              <a:ahLst/>
              <a:cxnLst/>
              <a:rect l="l" t="t" r="r" b="b"/>
              <a:pathLst>
                <a:path w="8455" h="2152" extrusionOk="0">
                  <a:moveTo>
                    <a:pt x="4519" y="0"/>
                  </a:moveTo>
                  <a:cubicBezTo>
                    <a:pt x="3436" y="0"/>
                    <a:pt x="2007" y="563"/>
                    <a:pt x="188" y="1733"/>
                  </a:cubicBezTo>
                  <a:cubicBezTo>
                    <a:pt x="1" y="1848"/>
                    <a:pt x="87" y="2137"/>
                    <a:pt x="318" y="2137"/>
                  </a:cubicBezTo>
                  <a:lnTo>
                    <a:pt x="304" y="2151"/>
                  </a:lnTo>
                  <a:cubicBezTo>
                    <a:pt x="347" y="2151"/>
                    <a:pt x="390" y="2137"/>
                    <a:pt x="434" y="2108"/>
                  </a:cubicBezTo>
                  <a:cubicBezTo>
                    <a:pt x="2180" y="997"/>
                    <a:pt x="3523" y="448"/>
                    <a:pt x="4519" y="448"/>
                  </a:cubicBezTo>
                  <a:cubicBezTo>
                    <a:pt x="5414" y="448"/>
                    <a:pt x="6540" y="867"/>
                    <a:pt x="7983" y="1718"/>
                  </a:cubicBezTo>
                  <a:cubicBezTo>
                    <a:pt x="8027" y="1747"/>
                    <a:pt x="8070" y="1760"/>
                    <a:pt x="8111" y="1760"/>
                  </a:cubicBezTo>
                  <a:cubicBezTo>
                    <a:pt x="8315" y="1760"/>
                    <a:pt x="8455" y="1449"/>
                    <a:pt x="8214" y="1329"/>
                  </a:cubicBezTo>
                  <a:cubicBezTo>
                    <a:pt x="6699" y="434"/>
                    <a:pt x="5486" y="0"/>
                    <a:pt x="451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312;p85"/>
            <p:cNvSpPr/>
            <p:nvPr/>
          </p:nvSpPr>
          <p:spPr>
            <a:xfrm>
              <a:off x="7234863" y="2598884"/>
              <a:ext cx="32192" cy="27211"/>
            </a:xfrm>
            <a:custGeom>
              <a:avLst/>
              <a:gdLst/>
              <a:ahLst/>
              <a:cxnLst/>
              <a:rect l="l" t="t" r="r" b="b"/>
              <a:pathLst>
                <a:path w="1228" h="1038" extrusionOk="0">
                  <a:moveTo>
                    <a:pt x="524" y="0"/>
                  </a:moveTo>
                  <a:cubicBezTo>
                    <a:pt x="256" y="0"/>
                    <a:pt x="0" y="207"/>
                    <a:pt x="0" y="518"/>
                  </a:cubicBezTo>
                  <a:cubicBezTo>
                    <a:pt x="0" y="807"/>
                    <a:pt x="231" y="1038"/>
                    <a:pt x="520" y="1038"/>
                  </a:cubicBezTo>
                  <a:cubicBezTo>
                    <a:pt x="996" y="1038"/>
                    <a:pt x="1227" y="475"/>
                    <a:pt x="895" y="157"/>
                  </a:cubicBezTo>
                  <a:cubicBezTo>
                    <a:pt x="787" y="49"/>
                    <a:pt x="654" y="0"/>
                    <a:pt x="52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15313;p85"/>
          <p:cNvGrpSpPr/>
          <p:nvPr/>
        </p:nvGrpSpPr>
        <p:grpSpPr>
          <a:xfrm>
            <a:off x="7528718" y="2574453"/>
            <a:ext cx="364284" cy="361243"/>
            <a:chOff x="7517172" y="2437007"/>
            <a:chExt cx="364284" cy="361243"/>
          </a:xfrm>
        </p:grpSpPr>
        <p:sp>
          <p:nvSpPr>
            <p:cNvPr id="437" name="Google Shape;15314;p85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315;p85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316;p85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5317;p85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5318;p85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5319;p85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5320;p85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5321;p85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5322;p85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5323;p85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5324;p85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5325;p85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5326;p85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5327;p85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5328;p85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5329;p85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5330;p85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5331;p85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5332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5333;p85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5334;p85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15335;p85"/>
          <p:cNvGrpSpPr/>
          <p:nvPr/>
        </p:nvGrpSpPr>
        <p:grpSpPr>
          <a:xfrm>
            <a:off x="8018021" y="2574400"/>
            <a:ext cx="335290" cy="361321"/>
            <a:chOff x="8006475" y="2436954"/>
            <a:chExt cx="335290" cy="361321"/>
          </a:xfrm>
        </p:grpSpPr>
        <p:sp>
          <p:nvSpPr>
            <p:cNvPr id="459" name="Google Shape;15336;p85"/>
            <p:cNvSpPr/>
            <p:nvPr/>
          </p:nvSpPr>
          <p:spPr>
            <a:xfrm>
              <a:off x="8174487" y="2454256"/>
              <a:ext cx="83652" cy="45824"/>
            </a:xfrm>
            <a:custGeom>
              <a:avLst/>
              <a:gdLst/>
              <a:ahLst/>
              <a:cxnLst/>
              <a:rect l="l" t="t" r="r" b="b"/>
              <a:pathLst>
                <a:path w="319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2916" y="1748"/>
                  </a:lnTo>
                  <a:cubicBezTo>
                    <a:pt x="3075" y="1748"/>
                    <a:pt x="3191" y="1574"/>
                    <a:pt x="3119" y="1430"/>
                  </a:cubicBezTo>
                  <a:lnTo>
                    <a:pt x="2830" y="882"/>
                  </a:lnTo>
                  <a:lnTo>
                    <a:pt x="3119" y="319"/>
                  </a:lnTo>
                  <a:cubicBezTo>
                    <a:pt x="3191" y="174"/>
                    <a:pt x="3090" y="1"/>
                    <a:pt x="291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5337;p85"/>
            <p:cNvSpPr/>
            <p:nvPr/>
          </p:nvSpPr>
          <p:spPr>
            <a:xfrm>
              <a:off x="8174487" y="2454256"/>
              <a:ext cx="17066" cy="45824"/>
            </a:xfrm>
            <a:custGeom>
              <a:avLst/>
              <a:gdLst/>
              <a:ahLst/>
              <a:cxnLst/>
              <a:rect l="l" t="t" r="r" b="b"/>
              <a:pathLst>
                <a:path w="65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650" y="174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5338;p85"/>
            <p:cNvSpPr/>
            <p:nvPr/>
          </p:nvSpPr>
          <p:spPr>
            <a:xfrm>
              <a:off x="8168431" y="2436954"/>
              <a:ext cx="11771" cy="258008"/>
            </a:xfrm>
            <a:custGeom>
              <a:avLst/>
              <a:gdLst/>
              <a:ahLst/>
              <a:cxnLst/>
              <a:rect l="l" t="t" r="r" b="b"/>
              <a:pathLst>
                <a:path w="449" h="9842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9625"/>
                  </a:lnTo>
                  <a:cubicBezTo>
                    <a:pt x="1" y="9741"/>
                    <a:pt x="102" y="9842"/>
                    <a:pt x="232" y="9842"/>
                  </a:cubicBezTo>
                  <a:cubicBezTo>
                    <a:pt x="347" y="9842"/>
                    <a:pt x="448" y="9741"/>
                    <a:pt x="448" y="9625"/>
                  </a:cubicBezTo>
                  <a:lnTo>
                    <a:pt x="448" y="228"/>
                  </a:lnTo>
                  <a:cubicBezTo>
                    <a:pt x="448" y="76"/>
                    <a:pt x="336" y="1"/>
                    <a:pt x="224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5339;p85"/>
            <p:cNvSpPr/>
            <p:nvPr/>
          </p:nvSpPr>
          <p:spPr>
            <a:xfrm>
              <a:off x="8076862" y="2643476"/>
              <a:ext cx="45798" cy="103340"/>
            </a:xfrm>
            <a:custGeom>
              <a:avLst/>
              <a:gdLst/>
              <a:ahLst/>
              <a:cxnLst/>
              <a:rect l="l" t="t" r="r" b="b"/>
              <a:pathLst>
                <a:path w="1747" h="3942" extrusionOk="0">
                  <a:moveTo>
                    <a:pt x="0" y="1"/>
                  </a:moveTo>
                  <a:lnTo>
                    <a:pt x="0" y="3942"/>
                  </a:lnTo>
                  <a:lnTo>
                    <a:pt x="1747" y="3942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5340;p85"/>
            <p:cNvSpPr/>
            <p:nvPr/>
          </p:nvSpPr>
          <p:spPr>
            <a:xfrm>
              <a:off x="8065118" y="2534500"/>
              <a:ext cx="122267" cy="120353"/>
            </a:xfrm>
            <a:custGeom>
              <a:avLst/>
              <a:gdLst/>
              <a:ahLst/>
              <a:cxnLst/>
              <a:rect l="l" t="t" r="r" b="b"/>
              <a:pathLst>
                <a:path w="4664" h="4591" extrusionOk="0">
                  <a:moveTo>
                    <a:pt x="881" y="0"/>
                  </a:moveTo>
                  <a:lnTo>
                    <a:pt x="881" y="520"/>
                  </a:lnTo>
                  <a:cubicBezTo>
                    <a:pt x="881" y="607"/>
                    <a:pt x="823" y="679"/>
                    <a:pt x="751" y="708"/>
                  </a:cubicBezTo>
                  <a:lnTo>
                    <a:pt x="260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2671"/>
                  </a:lnTo>
                  <a:cubicBezTo>
                    <a:pt x="1" y="2931"/>
                    <a:pt x="44" y="3191"/>
                    <a:pt x="116" y="3450"/>
                  </a:cubicBezTo>
                  <a:lnTo>
                    <a:pt x="448" y="4591"/>
                  </a:lnTo>
                  <a:lnTo>
                    <a:pt x="665" y="4158"/>
                  </a:lnTo>
                  <a:lnTo>
                    <a:pt x="2195" y="4158"/>
                  </a:lnTo>
                  <a:lnTo>
                    <a:pt x="2195" y="1877"/>
                  </a:lnTo>
                  <a:lnTo>
                    <a:pt x="2715" y="2498"/>
                  </a:lnTo>
                  <a:cubicBezTo>
                    <a:pt x="2798" y="2606"/>
                    <a:pt x="2924" y="2661"/>
                    <a:pt x="3052" y="2661"/>
                  </a:cubicBezTo>
                  <a:cubicBezTo>
                    <a:pt x="3146" y="2661"/>
                    <a:pt x="3241" y="2631"/>
                    <a:pt x="3321" y="2570"/>
                  </a:cubicBezTo>
                  <a:lnTo>
                    <a:pt x="4548" y="1588"/>
                  </a:lnTo>
                  <a:cubicBezTo>
                    <a:pt x="4634" y="1516"/>
                    <a:pt x="4663" y="1386"/>
                    <a:pt x="4620" y="1285"/>
                  </a:cubicBezTo>
                  <a:cubicBezTo>
                    <a:pt x="4571" y="1198"/>
                    <a:pt x="4477" y="1143"/>
                    <a:pt x="4385" y="1143"/>
                  </a:cubicBezTo>
                  <a:cubicBezTo>
                    <a:pt x="4341" y="1143"/>
                    <a:pt x="4297" y="1156"/>
                    <a:pt x="4259" y="1184"/>
                  </a:cubicBezTo>
                  <a:lnTo>
                    <a:pt x="3104" y="1964"/>
                  </a:lnTo>
                  <a:lnTo>
                    <a:pt x="2498" y="1011"/>
                  </a:lnTo>
                  <a:cubicBezTo>
                    <a:pt x="2440" y="924"/>
                    <a:pt x="2354" y="852"/>
                    <a:pt x="2267" y="823"/>
                  </a:cubicBezTo>
                  <a:lnTo>
                    <a:pt x="1906" y="708"/>
                  </a:lnTo>
                  <a:cubicBezTo>
                    <a:pt x="1820" y="679"/>
                    <a:pt x="1747" y="592"/>
                    <a:pt x="1747" y="506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5341;p85"/>
            <p:cNvSpPr/>
            <p:nvPr/>
          </p:nvSpPr>
          <p:spPr>
            <a:xfrm>
              <a:off x="8099932" y="2654827"/>
              <a:ext cx="5715" cy="91988"/>
            </a:xfrm>
            <a:custGeom>
              <a:avLst/>
              <a:gdLst/>
              <a:ahLst/>
              <a:cxnLst/>
              <a:rect l="l" t="t" r="r" b="b"/>
              <a:pathLst>
                <a:path w="218" h="3509" extrusionOk="0">
                  <a:moveTo>
                    <a:pt x="102" y="1"/>
                  </a:moveTo>
                  <a:cubicBezTo>
                    <a:pt x="44" y="1"/>
                    <a:pt x="1" y="58"/>
                    <a:pt x="1" y="116"/>
                  </a:cubicBezTo>
                  <a:lnTo>
                    <a:pt x="1" y="3509"/>
                  </a:lnTo>
                  <a:lnTo>
                    <a:pt x="217" y="3509"/>
                  </a:lnTo>
                  <a:lnTo>
                    <a:pt x="217" y="116"/>
                  </a:lnTo>
                  <a:cubicBezTo>
                    <a:pt x="217" y="44"/>
                    <a:pt x="160" y="1"/>
                    <a:pt x="10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5342;p85"/>
            <p:cNvSpPr/>
            <p:nvPr/>
          </p:nvSpPr>
          <p:spPr>
            <a:xfrm>
              <a:off x="8006475" y="2677450"/>
              <a:ext cx="335290" cy="120825"/>
            </a:xfrm>
            <a:custGeom>
              <a:avLst/>
              <a:gdLst/>
              <a:ahLst/>
              <a:cxnLst/>
              <a:rect l="l" t="t" r="r" b="b"/>
              <a:pathLst>
                <a:path w="12790" h="4609" extrusionOk="0">
                  <a:moveTo>
                    <a:pt x="6397" y="0"/>
                  </a:moveTo>
                  <a:cubicBezTo>
                    <a:pt x="6218" y="0"/>
                    <a:pt x="6041" y="54"/>
                    <a:pt x="5890" y="163"/>
                  </a:cubicBezTo>
                  <a:lnTo>
                    <a:pt x="173" y="4205"/>
                  </a:lnTo>
                  <a:cubicBezTo>
                    <a:pt x="0" y="4334"/>
                    <a:pt x="87" y="4609"/>
                    <a:pt x="303" y="4609"/>
                  </a:cubicBezTo>
                  <a:lnTo>
                    <a:pt x="12487" y="4609"/>
                  </a:lnTo>
                  <a:cubicBezTo>
                    <a:pt x="12703" y="4609"/>
                    <a:pt x="12790" y="4334"/>
                    <a:pt x="12617" y="4205"/>
                  </a:cubicBezTo>
                  <a:lnTo>
                    <a:pt x="6915" y="163"/>
                  </a:lnTo>
                  <a:cubicBezTo>
                    <a:pt x="6756" y="54"/>
                    <a:pt x="6576" y="0"/>
                    <a:pt x="639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5343;p85"/>
            <p:cNvSpPr/>
            <p:nvPr/>
          </p:nvSpPr>
          <p:spPr>
            <a:xfrm>
              <a:off x="8200283" y="2711163"/>
              <a:ext cx="56336" cy="40188"/>
            </a:xfrm>
            <a:custGeom>
              <a:avLst/>
              <a:gdLst/>
              <a:ahLst/>
              <a:cxnLst/>
              <a:rect l="l" t="t" r="r" b="b"/>
              <a:pathLst>
                <a:path w="2149" h="1533" extrusionOk="0">
                  <a:moveTo>
                    <a:pt x="312" y="0"/>
                  </a:moveTo>
                  <a:cubicBezTo>
                    <a:pt x="126" y="0"/>
                    <a:pt x="0" y="266"/>
                    <a:pt x="200" y="407"/>
                  </a:cubicBezTo>
                  <a:lnTo>
                    <a:pt x="1730" y="1489"/>
                  </a:lnTo>
                  <a:cubicBezTo>
                    <a:pt x="1759" y="1518"/>
                    <a:pt x="1803" y="1533"/>
                    <a:pt x="1846" y="1533"/>
                  </a:cubicBezTo>
                  <a:cubicBezTo>
                    <a:pt x="2062" y="1533"/>
                    <a:pt x="2149" y="1258"/>
                    <a:pt x="1976" y="1129"/>
                  </a:cubicBezTo>
                  <a:lnTo>
                    <a:pt x="446" y="46"/>
                  </a:lnTo>
                  <a:cubicBezTo>
                    <a:pt x="400" y="14"/>
                    <a:pt x="355" y="0"/>
                    <a:pt x="31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5344;p85"/>
            <p:cNvSpPr/>
            <p:nvPr/>
          </p:nvSpPr>
          <p:spPr>
            <a:xfrm>
              <a:off x="8177187" y="2694883"/>
              <a:ext cx="22309" cy="15598"/>
            </a:xfrm>
            <a:custGeom>
              <a:avLst/>
              <a:gdLst/>
              <a:ahLst/>
              <a:cxnLst/>
              <a:rect l="l" t="t" r="r" b="b"/>
              <a:pathLst>
                <a:path w="851" h="595" extrusionOk="0">
                  <a:moveTo>
                    <a:pt x="326" y="0"/>
                  </a:moveTo>
                  <a:cubicBezTo>
                    <a:pt x="136" y="0"/>
                    <a:pt x="1" y="266"/>
                    <a:pt x="201" y="407"/>
                  </a:cubicBezTo>
                  <a:lnTo>
                    <a:pt x="417" y="566"/>
                  </a:lnTo>
                  <a:cubicBezTo>
                    <a:pt x="460" y="580"/>
                    <a:pt x="504" y="595"/>
                    <a:pt x="547" y="595"/>
                  </a:cubicBezTo>
                  <a:cubicBezTo>
                    <a:pt x="764" y="595"/>
                    <a:pt x="850" y="320"/>
                    <a:pt x="677" y="205"/>
                  </a:cubicBezTo>
                  <a:lnTo>
                    <a:pt x="460" y="46"/>
                  </a:lnTo>
                  <a:cubicBezTo>
                    <a:pt x="415" y="14"/>
                    <a:pt x="369" y="0"/>
                    <a:pt x="326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5345;p85"/>
            <p:cNvSpPr/>
            <p:nvPr/>
          </p:nvSpPr>
          <p:spPr>
            <a:xfrm>
              <a:off x="8006475" y="2677398"/>
              <a:ext cx="174461" cy="120877"/>
            </a:xfrm>
            <a:custGeom>
              <a:avLst/>
              <a:gdLst/>
              <a:ahLst/>
              <a:cxnLst/>
              <a:rect l="l" t="t" r="r" b="b"/>
              <a:pathLst>
                <a:path w="6655" h="4611" extrusionOk="0">
                  <a:moveTo>
                    <a:pt x="6406" y="1"/>
                  </a:moveTo>
                  <a:cubicBezTo>
                    <a:pt x="6222" y="1"/>
                    <a:pt x="6039" y="55"/>
                    <a:pt x="5890" y="165"/>
                  </a:cubicBezTo>
                  <a:lnTo>
                    <a:pt x="173" y="4207"/>
                  </a:lnTo>
                  <a:cubicBezTo>
                    <a:pt x="0" y="4336"/>
                    <a:pt x="87" y="4611"/>
                    <a:pt x="303" y="4611"/>
                  </a:cubicBezTo>
                  <a:lnTo>
                    <a:pt x="2974" y="4611"/>
                  </a:lnTo>
                  <a:cubicBezTo>
                    <a:pt x="2844" y="4611"/>
                    <a:pt x="2801" y="4351"/>
                    <a:pt x="2902" y="4207"/>
                  </a:cubicBezTo>
                  <a:lnTo>
                    <a:pt x="6496" y="165"/>
                  </a:lnTo>
                  <a:cubicBezTo>
                    <a:pt x="6539" y="107"/>
                    <a:pt x="6583" y="64"/>
                    <a:pt x="6655" y="35"/>
                  </a:cubicBezTo>
                  <a:cubicBezTo>
                    <a:pt x="6574" y="12"/>
                    <a:pt x="6490" y="1"/>
                    <a:pt x="6406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5346;p85"/>
            <p:cNvSpPr/>
            <p:nvPr/>
          </p:nvSpPr>
          <p:spPr>
            <a:xfrm>
              <a:off x="8088213" y="2534500"/>
              <a:ext cx="23489" cy="17040"/>
            </a:xfrm>
            <a:custGeom>
              <a:avLst/>
              <a:gdLst/>
              <a:ahLst/>
              <a:cxnLst/>
              <a:rect l="l" t="t" r="r" b="b"/>
              <a:pathLst>
                <a:path w="896" h="650" extrusionOk="0">
                  <a:moveTo>
                    <a:pt x="0" y="0"/>
                  </a:moveTo>
                  <a:lnTo>
                    <a:pt x="0" y="520"/>
                  </a:lnTo>
                  <a:cubicBezTo>
                    <a:pt x="0" y="534"/>
                    <a:pt x="0" y="549"/>
                    <a:pt x="0" y="578"/>
                  </a:cubicBezTo>
                  <a:cubicBezTo>
                    <a:pt x="145" y="621"/>
                    <a:pt x="289" y="650"/>
                    <a:pt x="448" y="650"/>
                  </a:cubicBezTo>
                  <a:cubicBezTo>
                    <a:pt x="592" y="650"/>
                    <a:pt x="751" y="621"/>
                    <a:pt x="895" y="578"/>
                  </a:cubicBezTo>
                  <a:cubicBezTo>
                    <a:pt x="881" y="549"/>
                    <a:pt x="881" y="520"/>
                    <a:pt x="881" y="506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5347;p85"/>
            <p:cNvSpPr/>
            <p:nvPr/>
          </p:nvSpPr>
          <p:spPr>
            <a:xfrm>
              <a:off x="8076862" y="2494391"/>
              <a:ext cx="46191" cy="51486"/>
            </a:xfrm>
            <a:custGeom>
              <a:avLst/>
              <a:gdLst/>
              <a:ahLst/>
              <a:cxnLst/>
              <a:rect l="l" t="t" r="r" b="b"/>
              <a:pathLst>
                <a:path w="1762" h="196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97"/>
                  </a:lnTo>
                  <a:cubicBezTo>
                    <a:pt x="0" y="1574"/>
                    <a:pt x="390" y="1963"/>
                    <a:pt x="881" y="1963"/>
                  </a:cubicBezTo>
                  <a:cubicBezTo>
                    <a:pt x="1357" y="1963"/>
                    <a:pt x="1761" y="1574"/>
                    <a:pt x="1761" y="1097"/>
                  </a:cubicBezTo>
                  <a:lnTo>
                    <a:pt x="1761" y="650"/>
                  </a:lnTo>
                  <a:cubicBezTo>
                    <a:pt x="1761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5348;p85"/>
            <p:cNvSpPr/>
            <p:nvPr/>
          </p:nvSpPr>
          <p:spPr>
            <a:xfrm>
              <a:off x="8076548" y="2494391"/>
              <a:ext cx="31746" cy="51644"/>
            </a:xfrm>
            <a:custGeom>
              <a:avLst/>
              <a:gdLst/>
              <a:ahLst/>
              <a:cxnLst/>
              <a:rect l="l" t="t" r="r" b="b"/>
              <a:pathLst>
                <a:path w="1211" h="1970" extrusionOk="0">
                  <a:moveTo>
                    <a:pt x="662" y="0"/>
                  </a:moveTo>
                  <a:cubicBezTo>
                    <a:pt x="301" y="0"/>
                    <a:pt x="12" y="289"/>
                    <a:pt x="12" y="664"/>
                  </a:cubicBezTo>
                  <a:lnTo>
                    <a:pt x="12" y="1097"/>
                  </a:lnTo>
                  <a:cubicBezTo>
                    <a:pt x="0" y="1600"/>
                    <a:pt x="415" y="1970"/>
                    <a:pt x="879" y="1970"/>
                  </a:cubicBezTo>
                  <a:cubicBezTo>
                    <a:pt x="989" y="1970"/>
                    <a:pt x="1100" y="1950"/>
                    <a:pt x="1210" y="1906"/>
                  </a:cubicBezTo>
                  <a:cubicBezTo>
                    <a:pt x="878" y="1776"/>
                    <a:pt x="662" y="1444"/>
                    <a:pt x="662" y="1097"/>
                  </a:cubicBezTo>
                  <a:lnTo>
                    <a:pt x="662" y="650"/>
                  </a:lnTo>
                  <a:cubicBezTo>
                    <a:pt x="662" y="332"/>
                    <a:pt x="893" y="72"/>
                    <a:pt x="1210" y="15"/>
                  </a:cubicBezTo>
                  <a:cubicBezTo>
                    <a:pt x="1167" y="0"/>
                    <a:pt x="1138" y="0"/>
                    <a:pt x="10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5349;p85"/>
            <p:cNvSpPr/>
            <p:nvPr/>
          </p:nvSpPr>
          <p:spPr>
            <a:xfrm>
              <a:off x="8076862" y="2494391"/>
              <a:ext cx="45798" cy="23095"/>
            </a:xfrm>
            <a:custGeom>
              <a:avLst/>
              <a:gdLst/>
              <a:ahLst/>
              <a:cxnLst/>
              <a:rect l="l" t="t" r="r" b="b"/>
              <a:pathLst>
                <a:path w="1747" h="881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563" y="809"/>
                    <a:pt x="1155" y="881"/>
                    <a:pt x="1747" y="881"/>
                  </a:cubicBezTo>
                  <a:lnTo>
                    <a:pt x="1747" y="650"/>
                  </a:lnTo>
                  <a:cubicBezTo>
                    <a:pt x="1747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5350;p85"/>
            <p:cNvSpPr/>
            <p:nvPr/>
          </p:nvSpPr>
          <p:spPr>
            <a:xfrm>
              <a:off x="8076862" y="2494391"/>
              <a:ext cx="31432" cy="20841"/>
            </a:xfrm>
            <a:custGeom>
              <a:avLst/>
              <a:gdLst/>
              <a:ahLst/>
              <a:cxnLst/>
              <a:rect l="l" t="t" r="r" b="b"/>
              <a:pathLst>
                <a:path w="1199" h="795" extrusionOk="0">
                  <a:moveTo>
                    <a:pt x="650" y="0"/>
                  </a:moveTo>
                  <a:cubicBezTo>
                    <a:pt x="289" y="0"/>
                    <a:pt x="0" y="289"/>
                    <a:pt x="0" y="664"/>
                  </a:cubicBezTo>
                  <a:cubicBezTo>
                    <a:pt x="202" y="722"/>
                    <a:pt x="433" y="765"/>
                    <a:pt x="650" y="794"/>
                  </a:cubicBezTo>
                  <a:lnTo>
                    <a:pt x="650" y="650"/>
                  </a:lnTo>
                  <a:cubicBezTo>
                    <a:pt x="650" y="332"/>
                    <a:pt x="881" y="72"/>
                    <a:pt x="1198" y="15"/>
                  </a:cubicBezTo>
                  <a:cubicBezTo>
                    <a:pt x="1155" y="0"/>
                    <a:pt x="1126" y="0"/>
                    <a:pt x="108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5351;p85"/>
            <p:cNvSpPr/>
            <p:nvPr/>
          </p:nvSpPr>
          <p:spPr>
            <a:xfrm>
              <a:off x="8065511" y="2553794"/>
              <a:ext cx="112017" cy="89708"/>
            </a:xfrm>
            <a:custGeom>
              <a:avLst/>
              <a:gdLst/>
              <a:ahLst/>
              <a:cxnLst/>
              <a:rect l="l" t="t" r="r" b="b"/>
              <a:pathLst>
                <a:path w="4273" h="3422" extrusionOk="0">
                  <a:moveTo>
                    <a:pt x="2007" y="0"/>
                  </a:moveTo>
                  <a:cubicBezTo>
                    <a:pt x="1829" y="237"/>
                    <a:pt x="1565" y="356"/>
                    <a:pt x="1301" y="356"/>
                  </a:cubicBezTo>
                  <a:cubicBezTo>
                    <a:pt x="1049" y="356"/>
                    <a:pt x="797" y="248"/>
                    <a:pt x="621" y="29"/>
                  </a:cubicBezTo>
                  <a:lnTo>
                    <a:pt x="260" y="188"/>
                  </a:lnTo>
                  <a:cubicBezTo>
                    <a:pt x="101" y="260"/>
                    <a:pt x="0" y="419"/>
                    <a:pt x="0" y="592"/>
                  </a:cubicBezTo>
                  <a:lnTo>
                    <a:pt x="0" y="3422"/>
                  </a:lnTo>
                  <a:lnTo>
                    <a:pt x="2194" y="3422"/>
                  </a:lnTo>
                  <a:lnTo>
                    <a:pt x="2194" y="1141"/>
                  </a:lnTo>
                  <a:lnTo>
                    <a:pt x="2714" y="1762"/>
                  </a:lnTo>
                  <a:cubicBezTo>
                    <a:pt x="2797" y="1870"/>
                    <a:pt x="2923" y="1925"/>
                    <a:pt x="3051" y="1925"/>
                  </a:cubicBezTo>
                  <a:cubicBezTo>
                    <a:pt x="3145" y="1925"/>
                    <a:pt x="3241" y="1895"/>
                    <a:pt x="3320" y="1834"/>
                  </a:cubicBezTo>
                  <a:lnTo>
                    <a:pt x="4273" y="1069"/>
                  </a:lnTo>
                  <a:lnTo>
                    <a:pt x="3970" y="636"/>
                  </a:lnTo>
                  <a:lnTo>
                    <a:pt x="3104" y="1228"/>
                  </a:lnTo>
                  <a:lnTo>
                    <a:pt x="2483" y="275"/>
                  </a:lnTo>
                  <a:cubicBezTo>
                    <a:pt x="2425" y="188"/>
                    <a:pt x="2353" y="116"/>
                    <a:pt x="2252" y="87"/>
                  </a:cubicBezTo>
                  <a:lnTo>
                    <a:pt x="2007" y="0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5352;p85"/>
            <p:cNvSpPr/>
            <p:nvPr/>
          </p:nvSpPr>
          <p:spPr>
            <a:xfrm>
              <a:off x="8122634" y="2560977"/>
              <a:ext cx="54527" cy="43176"/>
            </a:xfrm>
            <a:custGeom>
              <a:avLst/>
              <a:gdLst/>
              <a:ahLst/>
              <a:cxnLst/>
              <a:rect l="l" t="t" r="r" b="b"/>
              <a:pathLst>
                <a:path w="2080" h="1647" extrusionOk="0">
                  <a:moveTo>
                    <a:pt x="318" y="1"/>
                  </a:moveTo>
                  <a:lnTo>
                    <a:pt x="131" y="318"/>
                  </a:lnTo>
                  <a:cubicBezTo>
                    <a:pt x="44" y="448"/>
                    <a:pt x="1" y="607"/>
                    <a:pt x="1" y="766"/>
                  </a:cubicBezTo>
                  <a:lnTo>
                    <a:pt x="1" y="867"/>
                  </a:lnTo>
                  <a:lnTo>
                    <a:pt x="521" y="1488"/>
                  </a:lnTo>
                  <a:cubicBezTo>
                    <a:pt x="614" y="1590"/>
                    <a:pt x="743" y="1647"/>
                    <a:pt x="871" y="1647"/>
                  </a:cubicBezTo>
                  <a:cubicBezTo>
                    <a:pt x="961" y="1647"/>
                    <a:pt x="1050" y="1619"/>
                    <a:pt x="1127" y="1560"/>
                  </a:cubicBezTo>
                  <a:lnTo>
                    <a:pt x="2080" y="795"/>
                  </a:lnTo>
                  <a:lnTo>
                    <a:pt x="1791" y="362"/>
                  </a:lnTo>
                  <a:lnTo>
                    <a:pt x="925" y="9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5353;p85"/>
            <p:cNvSpPr/>
            <p:nvPr/>
          </p:nvSpPr>
          <p:spPr>
            <a:xfrm>
              <a:off x="8065511" y="2560977"/>
              <a:ext cx="17040" cy="94269"/>
            </a:xfrm>
            <a:custGeom>
              <a:avLst/>
              <a:gdLst/>
              <a:ahLst/>
              <a:cxnLst/>
              <a:rect l="l" t="t" r="r" b="b"/>
              <a:pathLst>
                <a:path w="650" h="3596" extrusionOk="0">
                  <a:moveTo>
                    <a:pt x="130" y="1"/>
                  </a:moveTo>
                  <a:cubicBezTo>
                    <a:pt x="43" y="87"/>
                    <a:pt x="0" y="203"/>
                    <a:pt x="0" y="318"/>
                  </a:cubicBezTo>
                  <a:lnTo>
                    <a:pt x="0" y="3379"/>
                  </a:lnTo>
                  <a:cubicBezTo>
                    <a:pt x="0" y="3494"/>
                    <a:pt x="87" y="3595"/>
                    <a:pt x="217" y="3595"/>
                  </a:cubicBezTo>
                  <a:lnTo>
                    <a:pt x="650" y="3595"/>
                  </a:lnTo>
                  <a:lnTo>
                    <a:pt x="650" y="795"/>
                  </a:lnTo>
                  <a:cubicBezTo>
                    <a:pt x="650" y="621"/>
                    <a:pt x="578" y="448"/>
                    <a:pt x="462" y="333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5354;p85"/>
            <p:cNvSpPr/>
            <p:nvPr/>
          </p:nvSpPr>
          <p:spPr>
            <a:xfrm>
              <a:off x="8071174" y="2654827"/>
              <a:ext cx="11377" cy="11377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347"/>
                    <a:pt x="102" y="434"/>
                    <a:pt x="217" y="434"/>
                  </a:cubicBezTo>
                  <a:lnTo>
                    <a:pt x="347" y="434"/>
                  </a:lnTo>
                  <a:cubicBezTo>
                    <a:pt x="390" y="434"/>
                    <a:pt x="434" y="405"/>
                    <a:pt x="434" y="34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15355;p85"/>
          <p:cNvGrpSpPr/>
          <p:nvPr/>
        </p:nvGrpSpPr>
        <p:grpSpPr>
          <a:xfrm>
            <a:off x="5608207" y="3046585"/>
            <a:ext cx="394326" cy="349682"/>
            <a:chOff x="5596661" y="2909139"/>
            <a:chExt cx="394326" cy="349682"/>
          </a:xfrm>
        </p:grpSpPr>
        <p:sp>
          <p:nvSpPr>
            <p:cNvPr id="479" name="Google Shape;15356;p85"/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5357;p85"/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5358;p85"/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5359;p85"/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5360;p85"/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5361;p85"/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5362;p85"/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5363;p85"/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5364;p85"/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5365;p85"/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5366;p85"/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5367;p85"/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5368;p85"/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5369;p85"/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5370;p85"/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5371;p85"/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15372;p85"/>
          <p:cNvGrpSpPr/>
          <p:nvPr/>
        </p:nvGrpSpPr>
        <p:grpSpPr>
          <a:xfrm>
            <a:off x="886204" y="3051854"/>
            <a:ext cx="356891" cy="335709"/>
            <a:chOff x="874658" y="2914408"/>
            <a:chExt cx="356891" cy="335709"/>
          </a:xfrm>
        </p:grpSpPr>
        <p:sp>
          <p:nvSpPr>
            <p:cNvPr id="496" name="Google Shape;15373;p85"/>
            <p:cNvSpPr/>
            <p:nvPr/>
          </p:nvSpPr>
          <p:spPr>
            <a:xfrm>
              <a:off x="909472" y="2994285"/>
              <a:ext cx="287238" cy="177869"/>
            </a:xfrm>
            <a:custGeom>
              <a:avLst/>
              <a:gdLst/>
              <a:ahLst/>
              <a:cxnLst/>
              <a:rect l="l" t="t" r="r" b="b"/>
              <a:pathLst>
                <a:path w="10957" h="6785" extrusionOk="0">
                  <a:moveTo>
                    <a:pt x="0" y="0"/>
                  </a:moveTo>
                  <a:lnTo>
                    <a:pt x="0" y="6785"/>
                  </a:lnTo>
                  <a:lnTo>
                    <a:pt x="10957" y="6785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5374;p85"/>
            <p:cNvSpPr/>
            <p:nvPr/>
          </p:nvSpPr>
          <p:spPr>
            <a:xfrm>
              <a:off x="874658" y="2914408"/>
              <a:ext cx="356891" cy="93902"/>
            </a:xfrm>
            <a:custGeom>
              <a:avLst/>
              <a:gdLst/>
              <a:ahLst/>
              <a:cxnLst/>
              <a:rect l="l" t="t" r="r" b="b"/>
              <a:pathLst>
                <a:path w="13614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13339" y="3581"/>
                  </a:lnTo>
                  <a:cubicBezTo>
                    <a:pt x="13498" y="3581"/>
                    <a:pt x="13613" y="3451"/>
                    <a:pt x="13613" y="3293"/>
                  </a:cubicBezTo>
                  <a:lnTo>
                    <a:pt x="13613" y="276"/>
                  </a:lnTo>
                  <a:cubicBezTo>
                    <a:pt x="13613" y="117"/>
                    <a:pt x="13498" y="1"/>
                    <a:pt x="13339" y="1"/>
                  </a:cubicBez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5375;p85"/>
            <p:cNvSpPr/>
            <p:nvPr/>
          </p:nvSpPr>
          <p:spPr>
            <a:xfrm>
              <a:off x="1211442" y="2914434"/>
              <a:ext cx="20107" cy="93876"/>
            </a:xfrm>
            <a:custGeom>
              <a:avLst/>
              <a:gdLst/>
              <a:ahLst/>
              <a:cxnLst/>
              <a:rect l="l" t="t" r="r" b="b"/>
              <a:pathLst>
                <a:path w="767" h="3581" extrusionOk="0">
                  <a:moveTo>
                    <a:pt x="1" y="0"/>
                  </a:moveTo>
                  <a:lnTo>
                    <a:pt x="1" y="3580"/>
                  </a:lnTo>
                  <a:lnTo>
                    <a:pt x="492" y="3580"/>
                  </a:lnTo>
                  <a:cubicBezTo>
                    <a:pt x="651" y="3580"/>
                    <a:pt x="766" y="3450"/>
                    <a:pt x="766" y="3292"/>
                  </a:cubicBezTo>
                  <a:lnTo>
                    <a:pt x="766" y="275"/>
                  </a:lnTo>
                  <a:cubicBezTo>
                    <a:pt x="766" y="116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376;p85"/>
            <p:cNvSpPr/>
            <p:nvPr/>
          </p:nvSpPr>
          <p:spPr>
            <a:xfrm>
              <a:off x="874658" y="2914408"/>
              <a:ext cx="20081" cy="93902"/>
            </a:xfrm>
            <a:custGeom>
              <a:avLst/>
              <a:gdLst/>
              <a:ahLst/>
              <a:cxnLst/>
              <a:rect l="l" t="t" r="r" b="b"/>
              <a:pathLst>
                <a:path w="766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765" y="3581"/>
                  </a:lnTo>
                  <a:lnTo>
                    <a:pt x="765" y="1"/>
                  </a:ln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5377;p85"/>
            <p:cNvSpPr/>
            <p:nvPr/>
          </p:nvSpPr>
          <p:spPr>
            <a:xfrm>
              <a:off x="1171333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90" y="1"/>
                    <a:pt x="1" y="289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5378;p85"/>
            <p:cNvSpPr/>
            <p:nvPr/>
          </p:nvSpPr>
          <p:spPr>
            <a:xfrm>
              <a:off x="1113451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379;p85"/>
            <p:cNvSpPr/>
            <p:nvPr/>
          </p:nvSpPr>
          <p:spPr>
            <a:xfrm>
              <a:off x="898488" y="2956824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5" y="0"/>
                    <a:pt x="1" y="405"/>
                    <a:pt x="261" y="405"/>
                  </a:cubicBezTo>
                  <a:cubicBezTo>
                    <a:pt x="266" y="405"/>
                    <a:pt x="270" y="405"/>
                    <a:pt x="275" y="404"/>
                  </a:cubicBezTo>
                  <a:lnTo>
                    <a:pt x="7262" y="404"/>
                  </a:lnTo>
                  <a:cubicBezTo>
                    <a:pt x="7536" y="404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5380;p85"/>
            <p:cNvSpPr/>
            <p:nvPr/>
          </p:nvSpPr>
          <p:spPr>
            <a:xfrm>
              <a:off x="874658" y="303515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5381;p85"/>
            <p:cNvSpPr/>
            <p:nvPr/>
          </p:nvSpPr>
          <p:spPr>
            <a:xfrm>
              <a:off x="1211442" y="303515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382;p85"/>
            <p:cNvSpPr/>
            <p:nvPr/>
          </p:nvSpPr>
          <p:spPr>
            <a:xfrm>
              <a:off x="874658" y="303515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5383;p85"/>
            <p:cNvSpPr/>
            <p:nvPr/>
          </p:nvSpPr>
          <p:spPr>
            <a:xfrm>
              <a:off x="1171333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1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5384;p85"/>
            <p:cNvSpPr/>
            <p:nvPr/>
          </p:nvSpPr>
          <p:spPr>
            <a:xfrm>
              <a:off x="1113451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1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385;p85"/>
            <p:cNvSpPr/>
            <p:nvPr/>
          </p:nvSpPr>
          <p:spPr>
            <a:xfrm>
              <a:off x="898488" y="3077544"/>
              <a:ext cx="197582" cy="10984"/>
            </a:xfrm>
            <a:custGeom>
              <a:avLst/>
              <a:gdLst/>
              <a:ahLst/>
              <a:cxnLst/>
              <a:rect l="l" t="t" r="r" b="b"/>
              <a:pathLst>
                <a:path w="7537" h="419" extrusionOk="0">
                  <a:moveTo>
                    <a:pt x="275" y="0"/>
                  </a:moveTo>
                  <a:cubicBezTo>
                    <a:pt x="1" y="0"/>
                    <a:pt x="1" y="419"/>
                    <a:pt x="275" y="419"/>
                  </a:cubicBezTo>
                  <a:lnTo>
                    <a:pt x="7262" y="419"/>
                  </a:lnTo>
                  <a:cubicBezTo>
                    <a:pt x="7536" y="419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5386;p85"/>
            <p:cNvSpPr/>
            <p:nvPr/>
          </p:nvSpPr>
          <p:spPr>
            <a:xfrm>
              <a:off x="874658" y="315587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5387;p85"/>
            <p:cNvSpPr/>
            <p:nvPr/>
          </p:nvSpPr>
          <p:spPr>
            <a:xfrm>
              <a:off x="1211442" y="315587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388;p85"/>
            <p:cNvSpPr/>
            <p:nvPr/>
          </p:nvSpPr>
          <p:spPr>
            <a:xfrm>
              <a:off x="874658" y="315587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5389;p85"/>
            <p:cNvSpPr/>
            <p:nvPr/>
          </p:nvSpPr>
          <p:spPr>
            <a:xfrm>
              <a:off x="1171333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5390;p85"/>
            <p:cNvSpPr/>
            <p:nvPr/>
          </p:nvSpPr>
          <p:spPr>
            <a:xfrm>
              <a:off x="1113451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391;p85"/>
            <p:cNvSpPr/>
            <p:nvPr/>
          </p:nvSpPr>
          <p:spPr>
            <a:xfrm>
              <a:off x="898488" y="3198631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7262" y="405"/>
                  </a:lnTo>
                  <a:cubicBezTo>
                    <a:pt x="7536" y="405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5392;p85"/>
            <p:cNvSpPr/>
            <p:nvPr/>
          </p:nvSpPr>
          <p:spPr>
            <a:xfrm>
              <a:off x="898488" y="3094924"/>
              <a:ext cx="30305" cy="10643"/>
            </a:xfrm>
            <a:custGeom>
              <a:avLst/>
              <a:gdLst/>
              <a:ahLst/>
              <a:cxnLst/>
              <a:rect l="l" t="t" r="r" b="b"/>
              <a:pathLst>
                <a:path w="1156" h="406" extrusionOk="0">
                  <a:moveTo>
                    <a:pt x="261" y="1"/>
                  </a:moveTo>
                  <a:cubicBezTo>
                    <a:pt x="1" y="1"/>
                    <a:pt x="5" y="405"/>
                    <a:pt x="275" y="405"/>
                  </a:cubicBezTo>
                  <a:lnTo>
                    <a:pt x="881" y="405"/>
                  </a:lnTo>
                  <a:cubicBezTo>
                    <a:pt x="1156" y="405"/>
                    <a:pt x="1156" y="1"/>
                    <a:pt x="881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15393;p85"/>
          <p:cNvGrpSpPr/>
          <p:nvPr/>
        </p:nvGrpSpPr>
        <p:grpSpPr>
          <a:xfrm>
            <a:off x="4242458" y="3066639"/>
            <a:ext cx="308813" cy="306165"/>
            <a:chOff x="4230912" y="2929193"/>
            <a:chExt cx="308813" cy="306165"/>
          </a:xfrm>
        </p:grpSpPr>
        <p:sp>
          <p:nvSpPr>
            <p:cNvPr id="517" name="Google Shape;15394;p85"/>
            <p:cNvSpPr/>
            <p:nvPr/>
          </p:nvSpPr>
          <p:spPr>
            <a:xfrm>
              <a:off x="4425427" y="2976878"/>
              <a:ext cx="114297" cy="258113"/>
            </a:xfrm>
            <a:custGeom>
              <a:avLst/>
              <a:gdLst/>
              <a:ahLst/>
              <a:cxnLst/>
              <a:rect l="l" t="t" r="r" b="b"/>
              <a:pathLst>
                <a:path w="4360" h="9846" extrusionOk="0">
                  <a:moveTo>
                    <a:pt x="0" y="0"/>
                  </a:moveTo>
                  <a:lnTo>
                    <a:pt x="0" y="9845"/>
                  </a:lnTo>
                  <a:lnTo>
                    <a:pt x="1213" y="9845"/>
                  </a:lnTo>
                  <a:cubicBezTo>
                    <a:pt x="1285" y="9845"/>
                    <a:pt x="1357" y="9787"/>
                    <a:pt x="1386" y="9715"/>
                  </a:cubicBezTo>
                  <a:lnTo>
                    <a:pt x="2584" y="5847"/>
                  </a:lnTo>
                  <a:lnTo>
                    <a:pt x="4317" y="246"/>
                  </a:lnTo>
                  <a:cubicBezTo>
                    <a:pt x="4360" y="130"/>
                    <a:pt x="4273" y="0"/>
                    <a:pt x="4143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5395;p85"/>
            <p:cNvSpPr/>
            <p:nvPr/>
          </p:nvSpPr>
          <p:spPr>
            <a:xfrm>
              <a:off x="4425427" y="2976878"/>
              <a:ext cx="93116" cy="258480"/>
            </a:xfrm>
            <a:custGeom>
              <a:avLst/>
              <a:gdLst/>
              <a:ahLst/>
              <a:cxnLst/>
              <a:rect l="l" t="t" r="r" b="b"/>
              <a:pathLst>
                <a:path w="3552" h="9860" extrusionOk="0">
                  <a:moveTo>
                    <a:pt x="0" y="0"/>
                  </a:moveTo>
                  <a:lnTo>
                    <a:pt x="0" y="9860"/>
                  </a:lnTo>
                  <a:lnTo>
                    <a:pt x="1213" y="9860"/>
                  </a:lnTo>
                  <a:cubicBezTo>
                    <a:pt x="1285" y="9845"/>
                    <a:pt x="1357" y="9802"/>
                    <a:pt x="1386" y="9715"/>
                  </a:cubicBezTo>
                  <a:lnTo>
                    <a:pt x="2584" y="5847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5396;p85"/>
            <p:cNvSpPr/>
            <p:nvPr/>
          </p:nvSpPr>
          <p:spPr>
            <a:xfrm>
              <a:off x="4404613" y="2962879"/>
              <a:ext cx="100299" cy="272479"/>
            </a:xfrm>
            <a:custGeom>
              <a:avLst/>
              <a:gdLst/>
              <a:ahLst/>
              <a:cxnLst/>
              <a:rect l="l" t="t" r="r" b="b"/>
              <a:pathLst>
                <a:path w="3826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29" y="6770"/>
                  </a:lnTo>
                  <a:lnTo>
                    <a:pt x="3811" y="231"/>
                  </a:lnTo>
                  <a:cubicBezTo>
                    <a:pt x="3826" y="116"/>
                    <a:pt x="3739" y="15"/>
                    <a:pt x="362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397;p85"/>
            <p:cNvSpPr/>
            <p:nvPr/>
          </p:nvSpPr>
          <p:spPr>
            <a:xfrm>
              <a:off x="4404613" y="2962879"/>
              <a:ext cx="71934" cy="272479"/>
            </a:xfrm>
            <a:custGeom>
              <a:avLst/>
              <a:gdLst/>
              <a:ahLst/>
              <a:cxnLst/>
              <a:rect l="l" t="t" r="r" b="b"/>
              <a:pathLst>
                <a:path w="2744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43" y="677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5398;p85"/>
            <p:cNvSpPr/>
            <p:nvPr/>
          </p:nvSpPr>
          <p:spPr>
            <a:xfrm>
              <a:off x="4230912" y="2929193"/>
              <a:ext cx="229722" cy="306165"/>
            </a:xfrm>
            <a:custGeom>
              <a:avLst/>
              <a:gdLst/>
              <a:ahLst/>
              <a:cxnLst/>
              <a:rect l="l" t="t" r="r" b="b"/>
              <a:pathLst>
                <a:path w="8763" h="11679" extrusionOk="0">
                  <a:moveTo>
                    <a:pt x="188" y="0"/>
                  </a:moveTo>
                  <a:cubicBezTo>
                    <a:pt x="87" y="0"/>
                    <a:pt x="1" y="87"/>
                    <a:pt x="1" y="188"/>
                  </a:cubicBezTo>
                  <a:lnTo>
                    <a:pt x="1" y="11476"/>
                  </a:lnTo>
                  <a:cubicBezTo>
                    <a:pt x="1" y="11592"/>
                    <a:pt x="87" y="11679"/>
                    <a:pt x="188" y="11679"/>
                  </a:cubicBezTo>
                  <a:lnTo>
                    <a:pt x="8575" y="11679"/>
                  </a:lnTo>
                  <a:cubicBezTo>
                    <a:pt x="8676" y="11679"/>
                    <a:pt x="8763" y="11592"/>
                    <a:pt x="8763" y="11476"/>
                  </a:cubicBezTo>
                  <a:lnTo>
                    <a:pt x="8763" y="1011"/>
                  </a:lnTo>
                  <a:cubicBezTo>
                    <a:pt x="8763" y="910"/>
                    <a:pt x="8676" y="823"/>
                    <a:pt x="8575" y="823"/>
                  </a:cubicBezTo>
                  <a:lnTo>
                    <a:pt x="3234" y="823"/>
                  </a:lnTo>
                  <a:cubicBezTo>
                    <a:pt x="3191" y="823"/>
                    <a:pt x="3133" y="809"/>
                    <a:pt x="3104" y="765"/>
                  </a:cubicBezTo>
                  <a:lnTo>
                    <a:pt x="2411" y="58"/>
                  </a:lnTo>
                  <a:cubicBezTo>
                    <a:pt x="2368" y="15"/>
                    <a:pt x="2325" y="0"/>
                    <a:pt x="2267" y="0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5399;p85"/>
            <p:cNvSpPr/>
            <p:nvPr/>
          </p:nvSpPr>
          <p:spPr>
            <a:xfrm>
              <a:off x="4443594" y="2950768"/>
              <a:ext cx="17040" cy="284590"/>
            </a:xfrm>
            <a:custGeom>
              <a:avLst/>
              <a:gdLst/>
              <a:ahLst/>
              <a:cxnLst/>
              <a:rect l="l" t="t" r="r" b="b"/>
              <a:pathLst>
                <a:path w="650" h="10856" extrusionOk="0">
                  <a:moveTo>
                    <a:pt x="0" y="0"/>
                  </a:moveTo>
                  <a:lnTo>
                    <a:pt x="0" y="10856"/>
                  </a:lnTo>
                  <a:lnTo>
                    <a:pt x="462" y="10856"/>
                  </a:lnTo>
                  <a:cubicBezTo>
                    <a:pt x="563" y="10856"/>
                    <a:pt x="650" y="10769"/>
                    <a:pt x="650" y="10653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400;p85"/>
            <p:cNvSpPr/>
            <p:nvPr/>
          </p:nvSpPr>
          <p:spPr>
            <a:xfrm>
              <a:off x="4271021" y="300865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59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4"/>
                  </a:cubicBezTo>
                  <a:lnTo>
                    <a:pt x="852" y="174"/>
                  </a:lnTo>
                  <a:cubicBezTo>
                    <a:pt x="852" y="73"/>
                    <a:pt x="780" y="1"/>
                    <a:pt x="679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5401;p85"/>
            <p:cNvSpPr/>
            <p:nvPr/>
          </p:nvSpPr>
          <p:spPr>
            <a:xfrm>
              <a:off x="4310003" y="302645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5402;p85"/>
            <p:cNvSpPr/>
            <p:nvPr/>
          </p:nvSpPr>
          <p:spPr>
            <a:xfrm>
              <a:off x="4310003" y="3010538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5403;p85"/>
            <p:cNvSpPr/>
            <p:nvPr/>
          </p:nvSpPr>
          <p:spPr>
            <a:xfrm>
              <a:off x="4271021" y="3082079"/>
              <a:ext cx="22361" cy="22335"/>
            </a:xfrm>
            <a:custGeom>
              <a:avLst/>
              <a:gdLst/>
              <a:ahLst/>
              <a:cxnLst/>
              <a:rect l="l" t="t" r="r" b="b"/>
              <a:pathLst>
                <a:path w="853" h="852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93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3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5404;p85"/>
            <p:cNvSpPr/>
            <p:nvPr/>
          </p:nvSpPr>
          <p:spPr>
            <a:xfrm>
              <a:off x="4310003" y="3099853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4129" y="362"/>
                  </a:lnTo>
                  <a:cubicBezTo>
                    <a:pt x="4374" y="362"/>
                    <a:pt x="4374" y="1"/>
                    <a:pt x="41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5405;p85"/>
            <p:cNvSpPr/>
            <p:nvPr/>
          </p:nvSpPr>
          <p:spPr>
            <a:xfrm>
              <a:off x="4310003" y="3084334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5406;p85"/>
            <p:cNvSpPr/>
            <p:nvPr/>
          </p:nvSpPr>
          <p:spPr>
            <a:xfrm>
              <a:off x="4271021" y="3155874"/>
              <a:ext cx="22361" cy="21968"/>
            </a:xfrm>
            <a:custGeom>
              <a:avLst/>
              <a:gdLst/>
              <a:ahLst/>
              <a:cxnLst/>
              <a:rect l="l" t="t" r="r" b="b"/>
              <a:pathLst>
                <a:path w="853" h="838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79"/>
                  </a:lnTo>
                  <a:cubicBezTo>
                    <a:pt x="1" y="765"/>
                    <a:pt x="73" y="837"/>
                    <a:pt x="159" y="837"/>
                  </a:cubicBezTo>
                  <a:lnTo>
                    <a:pt x="679" y="837"/>
                  </a:lnTo>
                  <a:cubicBezTo>
                    <a:pt x="766" y="837"/>
                    <a:pt x="852" y="765"/>
                    <a:pt x="852" y="679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5407;p85"/>
            <p:cNvSpPr/>
            <p:nvPr/>
          </p:nvSpPr>
          <p:spPr>
            <a:xfrm>
              <a:off x="4310003" y="317328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5408;p85"/>
            <p:cNvSpPr/>
            <p:nvPr/>
          </p:nvSpPr>
          <p:spPr>
            <a:xfrm>
              <a:off x="4310003" y="3157762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1184" y="361"/>
                  </a:lnTo>
                  <a:cubicBezTo>
                    <a:pt x="1415" y="361"/>
                    <a:pt x="1415" y="0"/>
                    <a:pt x="118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15409;p85"/>
          <p:cNvGrpSpPr/>
          <p:nvPr/>
        </p:nvGrpSpPr>
        <p:grpSpPr>
          <a:xfrm>
            <a:off x="4639432" y="3538535"/>
            <a:ext cx="409111" cy="267944"/>
            <a:chOff x="4627886" y="3401089"/>
            <a:chExt cx="409111" cy="267944"/>
          </a:xfrm>
        </p:grpSpPr>
        <p:sp>
          <p:nvSpPr>
            <p:cNvPr id="533" name="Google Shape;15410;p85"/>
            <p:cNvSpPr/>
            <p:nvPr/>
          </p:nvSpPr>
          <p:spPr>
            <a:xfrm>
              <a:off x="4627886" y="3401089"/>
              <a:ext cx="409111" cy="267944"/>
            </a:xfrm>
            <a:custGeom>
              <a:avLst/>
              <a:gdLst/>
              <a:ahLst/>
              <a:cxnLst/>
              <a:rect l="l" t="t" r="r" b="b"/>
              <a:pathLst>
                <a:path w="15606" h="10221" extrusionOk="0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5411;p85"/>
            <p:cNvSpPr/>
            <p:nvPr/>
          </p:nvSpPr>
          <p:spPr>
            <a:xfrm>
              <a:off x="4670276" y="3422271"/>
              <a:ext cx="324332" cy="225580"/>
            </a:xfrm>
            <a:custGeom>
              <a:avLst/>
              <a:gdLst/>
              <a:ahLst/>
              <a:cxnLst/>
              <a:rect l="l" t="t" r="r" b="b"/>
              <a:pathLst>
                <a:path w="12372" h="8605" extrusionOk="0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5412;p85"/>
            <p:cNvSpPr/>
            <p:nvPr/>
          </p:nvSpPr>
          <p:spPr>
            <a:xfrm>
              <a:off x="4642252" y="3520761"/>
              <a:ext cx="14025" cy="28312"/>
            </a:xfrm>
            <a:custGeom>
              <a:avLst/>
              <a:gdLst/>
              <a:ahLst/>
              <a:cxnLst/>
              <a:rect l="l" t="t" r="r" b="b"/>
              <a:pathLst>
                <a:path w="535" h="1080" extrusionOk="0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5413;p85"/>
            <p:cNvSpPr/>
            <p:nvPr/>
          </p:nvSpPr>
          <p:spPr>
            <a:xfrm>
              <a:off x="5008947" y="3513578"/>
              <a:ext cx="14025" cy="42678"/>
            </a:xfrm>
            <a:custGeom>
              <a:avLst/>
              <a:gdLst/>
              <a:ahLst/>
              <a:cxnLst/>
              <a:rect l="l" t="t" r="r" b="b"/>
              <a:pathLst>
                <a:path w="535" h="1628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5414;p85"/>
            <p:cNvSpPr/>
            <p:nvPr/>
          </p:nvSpPr>
          <p:spPr>
            <a:xfrm>
              <a:off x="5006299" y="3421904"/>
              <a:ext cx="18953" cy="14392"/>
            </a:xfrm>
            <a:custGeom>
              <a:avLst/>
              <a:gdLst/>
              <a:ahLst/>
              <a:cxnLst/>
              <a:rect l="l" t="t" r="r" b="b"/>
              <a:pathLst>
                <a:path w="723" h="549" extrusionOk="0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5415;p85"/>
            <p:cNvSpPr/>
            <p:nvPr/>
          </p:nvSpPr>
          <p:spPr>
            <a:xfrm>
              <a:off x="4642252" y="3485554"/>
              <a:ext cx="14025" cy="21129"/>
            </a:xfrm>
            <a:custGeom>
              <a:avLst/>
              <a:gdLst/>
              <a:ahLst/>
              <a:cxnLst/>
              <a:rect l="l" t="t" r="r" b="b"/>
              <a:pathLst>
                <a:path w="535" h="806" extrusionOk="0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5416;p85"/>
            <p:cNvSpPr/>
            <p:nvPr/>
          </p:nvSpPr>
          <p:spPr>
            <a:xfrm>
              <a:off x="4642252" y="3563150"/>
              <a:ext cx="14025" cy="21103"/>
            </a:xfrm>
            <a:custGeom>
              <a:avLst/>
              <a:gdLst/>
              <a:ahLst/>
              <a:cxnLst/>
              <a:rect l="l" t="t" r="r" b="b"/>
              <a:pathLst>
                <a:path w="535" h="805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5417;p85"/>
            <p:cNvSpPr/>
            <p:nvPr/>
          </p:nvSpPr>
          <p:spPr>
            <a:xfrm>
              <a:off x="4761845" y="3457478"/>
              <a:ext cx="141561" cy="113170"/>
            </a:xfrm>
            <a:custGeom>
              <a:avLst/>
              <a:gdLst/>
              <a:ahLst/>
              <a:cxnLst/>
              <a:rect l="l" t="t" r="r" b="b"/>
              <a:pathLst>
                <a:path w="5400" h="4317" extrusionOk="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5418;p85"/>
            <p:cNvSpPr/>
            <p:nvPr/>
          </p:nvSpPr>
          <p:spPr>
            <a:xfrm>
              <a:off x="4691457" y="3598619"/>
              <a:ext cx="281942" cy="14025"/>
            </a:xfrm>
            <a:custGeom>
              <a:avLst/>
              <a:gdLst/>
              <a:ahLst/>
              <a:cxnLst/>
              <a:rect l="l" t="t" r="r" b="b"/>
              <a:pathLst>
                <a:path w="10755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5419;p85"/>
            <p:cNvSpPr/>
            <p:nvPr/>
          </p:nvSpPr>
          <p:spPr>
            <a:xfrm>
              <a:off x="4691457" y="3598619"/>
              <a:ext cx="63598" cy="14025"/>
            </a:xfrm>
            <a:custGeom>
              <a:avLst/>
              <a:gdLst/>
              <a:ahLst/>
              <a:cxnLst/>
              <a:rect l="l" t="t" r="r" b="b"/>
              <a:pathLst>
                <a:path w="2426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5420;p85"/>
            <p:cNvSpPr/>
            <p:nvPr/>
          </p:nvSpPr>
          <p:spPr>
            <a:xfrm>
              <a:off x="4741030" y="3591436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15421;p85"/>
          <p:cNvGrpSpPr/>
          <p:nvPr/>
        </p:nvGrpSpPr>
        <p:grpSpPr>
          <a:xfrm>
            <a:off x="4664022" y="3036361"/>
            <a:ext cx="386016" cy="384495"/>
            <a:chOff x="4652476" y="2898915"/>
            <a:chExt cx="386016" cy="384495"/>
          </a:xfrm>
        </p:grpSpPr>
        <p:sp>
          <p:nvSpPr>
            <p:cNvPr id="545" name="Google Shape;15422;p85"/>
            <p:cNvSpPr/>
            <p:nvPr/>
          </p:nvSpPr>
          <p:spPr>
            <a:xfrm>
              <a:off x="4842456" y="3088895"/>
              <a:ext cx="60190" cy="60190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592" y="0"/>
                  </a:moveTo>
                  <a:lnTo>
                    <a:pt x="0" y="592"/>
                  </a:lnTo>
                  <a:lnTo>
                    <a:pt x="1704" y="2295"/>
                  </a:lnTo>
                  <a:lnTo>
                    <a:pt x="2295" y="170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5423;p85"/>
            <p:cNvSpPr/>
            <p:nvPr/>
          </p:nvSpPr>
          <p:spPr>
            <a:xfrm>
              <a:off x="4652476" y="2898915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21" y="1"/>
                  </a:moveTo>
                  <a:cubicBezTo>
                    <a:pt x="2108" y="1"/>
                    <a:pt x="1" y="2108"/>
                    <a:pt x="1" y="4721"/>
                  </a:cubicBezTo>
                  <a:cubicBezTo>
                    <a:pt x="1" y="7334"/>
                    <a:pt x="2108" y="9456"/>
                    <a:pt x="4721" y="9456"/>
                  </a:cubicBezTo>
                  <a:cubicBezTo>
                    <a:pt x="7334" y="9456"/>
                    <a:pt x="9456" y="7334"/>
                    <a:pt x="9456" y="4721"/>
                  </a:cubicBezTo>
                  <a:cubicBezTo>
                    <a:pt x="9456" y="2108"/>
                    <a:pt x="7334" y="1"/>
                    <a:pt x="472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5424;p85"/>
            <p:cNvSpPr/>
            <p:nvPr/>
          </p:nvSpPr>
          <p:spPr>
            <a:xfrm>
              <a:off x="4680866" y="2927306"/>
              <a:ext cx="191134" cy="191134"/>
            </a:xfrm>
            <a:custGeom>
              <a:avLst/>
              <a:gdLst/>
              <a:ahLst/>
              <a:cxnLst/>
              <a:rect l="l" t="t" r="r" b="b"/>
              <a:pathLst>
                <a:path w="7291" h="7291" extrusionOk="0">
                  <a:moveTo>
                    <a:pt x="3638" y="0"/>
                  </a:moveTo>
                  <a:cubicBezTo>
                    <a:pt x="1632" y="0"/>
                    <a:pt x="0" y="1631"/>
                    <a:pt x="0" y="3638"/>
                  </a:cubicBezTo>
                  <a:cubicBezTo>
                    <a:pt x="0" y="5659"/>
                    <a:pt x="1632" y="7290"/>
                    <a:pt x="3638" y="7290"/>
                  </a:cubicBezTo>
                  <a:cubicBezTo>
                    <a:pt x="5659" y="7290"/>
                    <a:pt x="7290" y="5659"/>
                    <a:pt x="7290" y="3638"/>
                  </a:cubicBezTo>
                  <a:cubicBezTo>
                    <a:pt x="7290" y="1631"/>
                    <a:pt x="5659" y="0"/>
                    <a:pt x="3638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5425;p85"/>
            <p:cNvSpPr/>
            <p:nvPr/>
          </p:nvSpPr>
          <p:spPr>
            <a:xfrm>
              <a:off x="4869693" y="3117653"/>
              <a:ext cx="168798" cy="165757"/>
            </a:xfrm>
            <a:custGeom>
              <a:avLst/>
              <a:gdLst/>
              <a:ahLst/>
              <a:cxnLst/>
              <a:rect l="l" t="t" r="r" b="b"/>
              <a:pathLst>
                <a:path w="6439" h="6323" extrusionOk="0">
                  <a:moveTo>
                    <a:pt x="1293" y="0"/>
                  </a:moveTo>
                  <a:cubicBezTo>
                    <a:pt x="1145" y="0"/>
                    <a:pt x="997" y="58"/>
                    <a:pt x="881" y="173"/>
                  </a:cubicBezTo>
                  <a:lnTo>
                    <a:pt x="232" y="823"/>
                  </a:lnTo>
                  <a:cubicBezTo>
                    <a:pt x="1" y="1054"/>
                    <a:pt x="1" y="1415"/>
                    <a:pt x="232" y="1646"/>
                  </a:cubicBezTo>
                  <a:lnTo>
                    <a:pt x="4735" y="6150"/>
                  </a:lnTo>
                  <a:cubicBezTo>
                    <a:pt x="4851" y="6265"/>
                    <a:pt x="4999" y="6323"/>
                    <a:pt x="5147" y="6323"/>
                  </a:cubicBezTo>
                  <a:cubicBezTo>
                    <a:pt x="5295" y="6323"/>
                    <a:pt x="5443" y="6265"/>
                    <a:pt x="5558" y="6150"/>
                  </a:cubicBezTo>
                  <a:lnTo>
                    <a:pt x="6208" y="5500"/>
                  </a:lnTo>
                  <a:cubicBezTo>
                    <a:pt x="6439" y="5269"/>
                    <a:pt x="6439" y="4908"/>
                    <a:pt x="6208" y="4677"/>
                  </a:cubicBezTo>
                  <a:lnTo>
                    <a:pt x="1704" y="173"/>
                  </a:lnTo>
                  <a:cubicBezTo>
                    <a:pt x="1588" y="58"/>
                    <a:pt x="1441" y="0"/>
                    <a:pt x="12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5426;p85"/>
            <p:cNvSpPr/>
            <p:nvPr/>
          </p:nvSpPr>
          <p:spPr>
            <a:xfrm>
              <a:off x="4881437" y="3118020"/>
              <a:ext cx="157054" cy="155560"/>
            </a:xfrm>
            <a:custGeom>
              <a:avLst/>
              <a:gdLst/>
              <a:ahLst/>
              <a:cxnLst/>
              <a:rect l="l" t="t" r="r" b="b"/>
              <a:pathLst>
                <a:path w="5991" h="5934" extrusionOk="0">
                  <a:moveTo>
                    <a:pt x="25" y="582"/>
                  </a:moveTo>
                  <a:cubicBezTo>
                    <a:pt x="17" y="590"/>
                    <a:pt x="8" y="598"/>
                    <a:pt x="0" y="607"/>
                  </a:cubicBezTo>
                  <a:lnTo>
                    <a:pt x="25" y="582"/>
                  </a:lnTo>
                  <a:close/>
                  <a:moveTo>
                    <a:pt x="845" y="1"/>
                  </a:moveTo>
                  <a:cubicBezTo>
                    <a:pt x="697" y="1"/>
                    <a:pt x="549" y="58"/>
                    <a:pt x="433" y="174"/>
                  </a:cubicBezTo>
                  <a:lnTo>
                    <a:pt x="25" y="582"/>
                  </a:lnTo>
                  <a:lnTo>
                    <a:pt x="25" y="582"/>
                  </a:lnTo>
                  <a:cubicBezTo>
                    <a:pt x="131" y="483"/>
                    <a:pt x="267" y="434"/>
                    <a:pt x="404" y="434"/>
                  </a:cubicBezTo>
                  <a:cubicBezTo>
                    <a:pt x="552" y="434"/>
                    <a:pt x="700" y="491"/>
                    <a:pt x="808" y="607"/>
                  </a:cubicBezTo>
                  <a:lnTo>
                    <a:pt x="5327" y="5111"/>
                  </a:lnTo>
                  <a:cubicBezTo>
                    <a:pt x="5543" y="5342"/>
                    <a:pt x="5543" y="5703"/>
                    <a:pt x="5327" y="5934"/>
                  </a:cubicBezTo>
                  <a:lnTo>
                    <a:pt x="5760" y="5501"/>
                  </a:lnTo>
                  <a:cubicBezTo>
                    <a:pt x="5991" y="5270"/>
                    <a:pt x="5991" y="4909"/>
                    <a:pt x="5760" y="4678"/>
                  </a:cubicBezTo>
                  <a:lnTo>
                    <a:pt x="1256" y="174"/>
                  </a:lnTo>
                  <a:cubicBezTo>
                    <a:pt x="1140" y="58"/>
                    <a:pt x="993" y="1"/>
                    <a:pt x="8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5427;p85"/>
            <p:cNvSpPr/>
            <p:nvPr/>
          </p:nvSpPr>
          <p:spPr>
            <a:xfrm>
              <a:off x="4952952" y="3199391"/>
              <a:ext cx="54134" cy="54134"/>
            </a:xfrm>
            <a:custGeom>
              <a:avLst/>
              <a:gdLst/>
              <a:ahLst/>
              <a:cxnLst/>
              <a:rect l="l" t="t" r="r" b="b"/>
              <a:pathLst>
                <a:path w="2065" h="2065" extrusionOk="0">
                  <a:moveTo>
                    <a:pt x="1458" y="0"/>
                  </a:moveTo>
                  <a:lnTo>
                    <a:pt x="0" y="1473"/>
                  </a:lnTo>
                  <a:lnTo>
                    <a:pt x="592" y="2064"/>
                  </a:lnTo>
                  <a:lnTo>
                    <a:pt x="2065" y="607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5428;p85"/>
            <p:cNvSpPr/>
            <p:nvPr/>
          </p:nvSpPr>
          <p:spPr>
            <a:xfrm>
              <a:off x="4931377" y="3179232"/>
              <a:ext cx="55209" cy="50464"/>
            </a:xfrm>
            <a:custGeom>
              <a:avLst/>
              <a:gdLst/>
              <a:ahLst/>
              <a:cxnLst/>
              <a:rect l="l" t="t" r="r" b="b"/>
              <a:pathLst>
                <a:path w="2106" h="1925" extrusionOk="0">
                  <a:moveTo>
                    <a:pt x="1771" y="0"/>
                  </a:moveTo>
                  <a:cubicBezTo>
                    <a:pt x="1713" y="0"/>
                    <a:pt x="1653" y="26"/>
                    <a:pt x="1603" y="91"/>
                  </a:cubicBezTo>
                  <a:lnTo>
                    <a:pt x="130" y="1549"/>
                  </a:lnTo>
                  <a:cubicBezTo>
                    <a:pt x="1" y="1693"/>
                    <a:pt x="102" y="1924"/>
                    <a:pt x="289" y="1924"/>
                  </a:cubicBezTo>
                  <a:cubicBezTo>
                    <a:pt x="347" y="1924"/>
                    <a:pt x="405" y="1910"/>
                    <a:pt x="448" y="1866"/>
                  </a:cubicBezTo>
                  <a:lnTo>
                    <a:pt x="1920" y="394"/>
                  </a:lnTo>
                  <a:cubicBezTo>
                    <a:pt x="2105" y="242"/>
                    <a:pt x="1947" y="0"/>
                    <a:pt x="17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5429;p85"/>
            <p:cNvSpPr/>
            <p:nvPr/>
          </p:nvSpPr>
          <p:spPr>
            <a:xfrm>
              <a:off x="4736101" y="2955670"/>
              <a:ext cx="87453" cy="95396"/>
            </a:xfrm>
            <a:custGeom>
              <a:avLst/>
              <a:gdLst/>
              <a:ahLst/>
              <a:cxnLst/>
              <a:rect l="l" t="t" r="r" b="b"/>
              <a:pathLst>
                <a:path w="3336" h="3639" extrusionOk="0">
                  <a:moveTo>
                    <a:pt x="1529" y="1"/>
                  </a:moveTo>
                  <a:cubicBezTo>
                    <a:pt x="1161" y="1"/>
                    <a:pt x="789" y="133"/>
                    <a:pt x="492" y="405"/>
                  </a:cubicBezTo>
                  <a:cubicBezTo>
                    <a:pt x="174" y="694"/>
                    <a:pt x="1" y="1098"/>
                    <a:pt x="1" y="1517"/>
                  </a:cubicBezTo>
                  <a:cubicBezTo>
                    <a:pt x="1" y="1863"/>
                    <a:pt x="257" y="2036"/>
                    <a:pt x="513" y="2036"/>
                  </a:cubicBezTo>
                  <a:cubicBezTo>
                    <a:pt x="770" y="2036"/>
                    <a:pt x="1026" y="1863"/>
                    <a:pt x="1026" y="1517"/>
                  </a:cubicBezTo>
                  <a:cubicBezTo>
                    <a:pt x="1026" y="1236"/>
                    <a:pt x="1270" y="1011"/>
                    <a:pt x="1549" y="1011"/>
                  </a:cubicBezTo>
                  <a:cubicBezTo>
                    <a:pt x="1557" y="1011"/>
                    <a:pt x="1566" y="1011"/>
                    <a:pt x="1574" y="1011"/>
                  </a:cubicBezTo>
                  <a:cubicBezTo>
                    <a:pt x="1820" y="1040"/>
                    <a:pt x="2022" y="1242"/>
                    <a:pt x="2051" y="1488"/>
                  </a:cubicBezTo>
                  <a:cubicBezTo>
                    <a:pt x="2051" y="1704"/>
                    <a:pt x="1935" y="1892"/>
                    <a:pt x="1748" y="1979"/>
                  </a:cubicBezTo>
                  <a:cubicBezTo>
                    <a:pt x="1300" y="2181"/>
                    <a:pt x="1011" y="2628"/>
                    <a:pt x="1026" y="3119"/>
                  </a:cubicBezTo>
                  <a:cubicBezTo>
                    <a:pt x="1026" y="3408"/>
                    <a:pt x="1257" y="3639"/>
                    <a:pt x="1531" y="3639"/>
                  </a:cubicBezTo>
                  <a:cubicBezTo>
                    <a:pt x="1820" y="3639"/>
                    <a:pt x="2051" y="3422"/>
                    <a:pt x="2051" y="3133"/>
                  </a:cubicBezTo>
                  <a:cubicBezTo>
                    <a:pt x="2051" y="3047"/>
                    <a:pt x="2108" y="2960"/>
                    <a:pt x="2181" y="2931"/>
                  </a:cubicBezTo>
                  <a:cubicBezTo>
                    <a:pt x="3032" y="2527"/>
                    <a:pt x="3335" y="1459"/>
                    <a:pt x="2801" y="679"/>
                  </a:cubicBezTo>
                  <a:cubicBezTo>
                    <a:pt x="2505" y="234"/>
                    <a:pt x="2020" y="1"/>
                    <a:pt x="1529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5430;p85"/>
            <p:cNvSpPr/>
            <p:nvPr/>
          </p:nvSpPr>
          <p:spPr>
            <a:xfrm>
              <a:off x="4762972" y="3064279"/>
              <a:ext cx="26897" cy="28050"/>
            </a:xfrm>
            <a:custGeom>
              <a:avLst/>
              <a:gdLst/>
              <a:ahLst/>
              <a:cxnLst/>
              <a:rect l="l" t="t" r="r" b="b"/>
              <a:pathLst>
                <a:path w="1026" h="1070" extrusionOk="0">
                  <a:moveTo>
                    <a:pt x="513" y="1"/>
                  </a:moveTo>
                  <a:cubicBezTo>
                    <a:pt x="257" y="1"/>
                    <a:pt x="1" y="174"/>
                    <a:pt x="1" y="520"/>
                  </a:cubicBezTo>
                  <a:lnTo>
                    <a:pt x="1" y="549"/>
                  </a:lnTo>
                  <a:cubicBezTo>
                    <a:pt x="1" y="838"/>
                    <a:pt x="232" y="1069"/>
                    <a:pt x="506" y="1069"/>
                  </a:cubicBezTo>
                  <a:cubicBezTo>
                    <a:pt x="795" y="1069"/>
                    <a:pt x="1026" y="838"/>
                    <a:pt x="1026" y="549"/>
                  </a:cubicBezTo>
                  <a:lnTo>
                    <a:pt x="1026" y="520"/>
                  </a:lnTo>
                  <a:cubicBezTo>
                    <a:pt x="1026" y="174"/>
                    <a:pt x="769" y="1"/>
                    <a:pt x="51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15431;p85"/>
          <p:cNvGrpSpPr/>
          <p:nvPr/>
        </p:nvGrpSpPr>
        <p:grpSpPr>
          <a:xfrm>
            <a:off x="5168477" y="3059640"/>
            <a:ext cx="324699" cy="347611"/>
            <a:chOff x="5156931" y="2922194"/>
            <a:chExt cx="324699" cy="347611"/>
          </a:xfrm>
        </p:grpSpPr>
        <p:sp>
          <p:nvSpPr>
            <p:cNvPr id="555" name="Google Shape;15432;p85"/>
            <p:cNvSpPr/>
            <p:nvPr/>
          </p:nvSpPr>
          <p:spPr>
            <a:xfrm>
              <a:off x="5160706" y="3072982"/>
              <a:ext cx="317149" cy="43543"/>
            </a:xfrm>
            <a:custGeom>
              <a:avLst/>
              <a:gdLst/>
              <a:ahLst/>
              <a:cxnLst/>
              <a:rect l="l" t="t" r="r" b="b"/>
              <a:pathLst>
                <a:path w="12098" h="1661" extrusionOk="0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5433;p85"/>
            <p:cNvSpPr/>
            <p:nvPr/>
          </p:nvSpPr>
          <p:spPr>
            <a:xfrm>
              <a:off x="5258330" y="2922194"/>
              <a:ext cx="128689" cy="62261"/>
            </a:xfrm>
            <a:custGeom>
              <a:avLst/>
              <a:gdLst/>
              <a:ahLst/>
              <a:cxnLst/>
              <a:rect l="l" t="t" r="r" b="b"/>
              <a:pathLst>
                <a:path w="4909" h="2375" extrusionOk="0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5434;p85"/>
            <p:cNvSpPr/>
            <p:nvPr/>
          </p:nvSpPr>
          <p:spPr>
            <a:xfrm>
              <a:off x="5258330" y="2957951"/>
              <a:ext cx="128689" cy="26503"/>
            </a:xfrm>
            <a:custGeom>
              <a:avLst/>
              <a:gdLst/>
              <a:ahLst/>
              <a:cxnLst/>
              <a:rect l="l" t="t" r="r" b="b"/>
              <a:pathLst>
                <a:path w="4909" h="1011" extrusionOk="0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5435;p85"/>
            <p:cNvSpPr/>
            <p:nvPr/>
          </p:nvSpPr>
          <p:spPr>
            <a:xfrm>
              <a:off x="5180000" y="2975358"/>
              <a:ext cx="278561" cy="260761"/>
            </a:xfrm>
            <a:custGeom>
              <a:avLst/>
              <a:gdLst/>
              <a:ahLst/>
              <a:cxnLst/>
              <a:rect l="l" t="t" r="r" b="b"/>
              <a:pathLst>
                <a:path w="10626" h="9947" extrusionOk="0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5436;p85"/>
            <p:cNvSpPr/>
            <p:nvPr/>
          </p:nvSpPr>
          <p:spPr>
            <a:xfrm>
              <a:off x="5438847" y="2975358"/>
              <a:ext cx="19714" cy="260761"/>
            </a:xfrm>
            <a:custGeom>
              <a:avLst/>
              <a:gdLst/>
              <a:ahLst/>
              <a:cxnLst/>
              <a:rect l="l" t="t" r="r" b="b"/>
              <a:pathLst>
                <a:path w="752" h="9947" extrusionOk="0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5437;p85"/>
            <p:cNvSpPr/>
            <p:nvPr/>
          </p:nvSpPr>
          <p:spPr>
            <a:xfrm>
              <a:off x="5180000" y="3062785"/>
              <a:ext cx="278561" cy="172967"/>
            </a:xfrm>
            <a:custGeom>
              <a:avLst/>
              <a:gdLst/>
              <a:ahLst/>
              <a:cxnLst/>
              <a:rect l="l" t="t" r="r" b="b"/>
              <a:pathLst>
                <a:path w="10626" h="6598" extrusionOk="0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5438;p85"/>
            <p:cNvSpPr/>
            <p:nvPr/>
          </p:nvSpPr>
          <p:spPr>
            <a:xfrm>
              <a:off x="5221262" y="3114192"/>
              <a:ext cx="196953" cy="10329"/>
            </a:xfrm>
            <a:custGeom>
              <a:avLst/>
              <a:gdLst/>
              <a:ahLst/>
              <a:cxnLst/>
              <a:rect l="l" t="t" r="r" b="b"/>
              <a:pathLst>
                <a:path w="7513" h="394" extrusionOk="0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5439;p85"/>
            <p:cNvSpPr/>
            <p:nvPr/>
          </p:nvSpPr>
          <p:spPr>
            <a:xfrm>
              <a:off x="5254031" y="3136528"/>
              <a:ext cx="129581" cy="10696"/>
            </a:xfrm>
            <a:custGeom>
              <a:avLst/>
              <a:gdLst/>
              <a:ahLst/>
              <a:cxnLst/>
              <a:rect l="l" t="t" r="r" b="b"/>
              <a:pathLst>
                <a:path w="4943" h="408" extrusionOk="0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5440;p85"/>
            <p:cNvSpPr/>
            <p:nvPr/>
          </p:nvSpPr>
          <p:spPr>
            <a:xfrm>
              <a:off x="5284074" y="3159282"/>
              <a:ext cx="68893" cy="10617"/>
            </a:xfrm>
            <a:custGeom>
              <a:avLst/>
              <a:gdLst/>
              <a:ahLst/>
              <a:cxnLst/>
              <a:rect l="l" t="t" r="r" b="b"/>
              <a:pathLst>
                <a:path w="2628" h="405" extrusionOk="0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5441;p85"/>
            <p:cNvSpPr/>
            <p:nvPr/>
          </p:nvSpPr>
          <p:spPr>
            <a:xfrm>
              <a:off x="5156931" y="3073009"/>
              <a:ext cx="324699" cy="196796"/>
            </a:xfrm>
            <a:custGeom>
              <a:avLst/>
              <a:gdLst/>
              <a:ahLst/>
              <a:cxnLst/>
              <a:rect l="l" t="t" r="r" b="b"/>
              <a:pathLst>
                <a:path w="12386" h="7507" extrusionOk="0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5442;p85"/>
            <p:cNvSpPr/>
            <p:nvPr/>
          </p:nvSpPr>
          <p:spPr>
            <a:xfrm>
              <a:off x="5464197" y="3072694"/>
              <a:ext cx="17433" cy="197111"/>
            </a:xfrm>
            <a:custGeom>
              <a:avLst/>
              <a:gdLst/>
              <a:ahLst/>
              <a:cxnLst/>
              <a:rect l="l" t="t" r="r" b="b"/>
              <a:pathLst>
                <a:path w="665" h="7519" extrusionOk="0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5443;p85"/>
            <p:cNvSpPr/>
            <p:nvPr/>
          </p:nvSpPr>
          <p:spPr>
            <a:xfrm>
              <a:off x="5217461" y="3013579"/>
              <a:ext cx="32585" cy="32952"/>
            </a:xfrm>
            <a:custGeom>
              <a:avLst/>
              <a:gdLst/>
              <a:ahLst/>
              <a:cxnLst/>
              <a:rect l="l" t="t" r="r" b="b"/>
              <a:pathLst>
                <a:path w="1243" h="1257" extrusionOk="0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5444;p85"/>
            <p:cNvSpPr/>
            <p:nvPr/>
          </p:nvSpPr>
          <p:spPr>
            <a:xfrm>
              <a:off x="5271595" y="3008258"/>
              <a:ext cx="36491" cy="10670"/>
            </a:xfrm>
            <a:custGeom>
              <a:avLst/>
              <a:gdLst/>
              <a:ahLst/>
              <a:cxnLst/>
              <a:rect l="l" t="t" r="r" b="b"/>
              <a:pathLst>
                <a:path w="1392" h="407" extrusionOk="0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5445;p85"/>
            <p:cNvSpPr/>
            <p:nvPr/>
          </p:nvSpPr>
          <p:spPr>
            <a:xfrm>
              <a:off x="5270206" y="3036255"/>
              <a:ext cx="113406" cy="10670"/>
            </a:xfrm>
            <a:custGeom>
              <a:avLst/>
              <a:gdLst/>
              <a:ahLst/>
              <a:cxnLst/>
              <a:rect l="l" t="t" r="r" b="b"/>
              <a:pathLst>
                <a:path w="4326" h="407" extrusionOk="0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5446;p85"/>
            <p:cNvSpPr/>
            <p:nvPr/>
          </p:nvSpPr>
          <p:spPr>
            <a:xfrm>
              <a:off x="5223517" y="3080532"/>
              <a:ext cx="69915" cy="10670"/>
            </a:xfrm>
            <a:custGeom>
              <a:avLst/>
              <a:gdLst/>
              <a:ahLst/>
              <a:cxnLst/>
              <a:rect l="l" t="t" r="r" b="b"/>
              <a:pathLst>
                <a:path w="2667" h="407" extrusionOk="0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5447;p85"/>
            <p:cNvSpPr/>
            <p:nvPr/>
          </p:nvSpPr>
          <p:spPr>
            <a:xfrm>
              <a:off x="5183251" y="3234152"/>
              <a:ext cx="56939" cy="10696"/>
            </a:xfrm>
            <a:custGeom>
              <a:avLst/>
              <a:gdLst/>
              <a:ahLst/>
              <a:cxnLst/>
              <a:rect l="l" t="t" r="r" b="b"/>
              <a:pathLst>
                <a:path w="2172" h="408" extrusionOk="0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15448;p85"/>
          <p:cNvGrpSpPr/>
          <p:nvPr/>
        </p:nvGrpSpPr>
        <p:grpSpPr>
          <a:xfrm>
            <a:off x="6097877" y="3042783"/>
            <a:ext cx="364441" cy="364834"/>
            <a:chOff x="6086331" y="2905337"/>
            <a:chExt cx="364441" cy="364834"/>
          </a:xfrm>
        </p:grpSpPr>
        <p:sp>
          <p:nvSpPr>
            <p:cNvPr id="572" name="Google Shape;15449;p85"/>
            <p:cNvSpPr/>
            <p:nvPr/>
          </p:nvSpPr>
          <p:spPr>
            <a:xfrm>
              <a:off x="6086331" y="2905337"/>
              <a:ext cx="277407" cy="277433"/>
            </a:xfrm>
            <a:custGeom>
              <a:avLst/>
              <a:gdLst/>
              <a:ahLst/>
              <a:cxnLst/>
              <a:rect l="l" t="t" r="r" b="b"/>
              <a:pathLst>
                <a:path w="10582" h="10583" extrusionOk="0">
                  <a:moveTo>
                    <a:pt x="4952" y="1"/>
                  </a:moveTo>
                  <a:cubicBezTo>
                    <a:pt x="4735" y="1"/>
                    <a:pt x="4533" y="160"/>
                    <a:pt x="4490" y="391"/>
                  </a:cubicBezTo>
                  <a:lnTo>
                    <a:pt x="4245" y="1589"/>
                  </a:lnTo>
                  <a:cubicBezTo>
                    <a:pt x="3956" y="1675"/>
                    <a:pt x="3667" y="1791"/>
                    <a:pt x="3407" y="1935"/>
                  </a:cubicBezTo>
                  <a:lnTo>
                    <a:pt x="2382" y="1257"/>
                  </a:lnTo>
                  <a:cubicBezTo>
                    <a:pt x="2303" y="1202"/>
                    <a:pt x="2210" y="1175"/>
                    <a:pt x="2117" y="1175"/>
                  </a:cubicBezTo>
                  <a:cubicBezTo>
                    <a:pt x="1992" y="1175"/>
                    <a:pt x="1867" y="1223"/>
                    <a:pt x="1776" y="1315"/>
                  </a:cubicBezTo>
                  <a:lnTo>
                    <a:pt x="1314" y="1791"/>
                  </a:lnTo>
                  <a:cubicBezTo>
                    <a:pt x="1155" y="1950"/>
                    <a:pt x="1127" y="2195"/>
                    <a:pt x="1256" y="2397"/>
                  </a:cubicBezTo>
                  <a:lnTo>
                    <a:pt x="1935" y="3408"/>
                  </a:lnTo>
                  <a:cubicBezTo>
                    <a:pt x="1776" y="3668"/>
                    <a:pt x="1661" y="3956"/>
                    <a:pt x="1589" y="4259"/>
                  </a:cubicBezTo>
                  <a:lnTo>
                    <a:pt x="376" y="4490"/>
                  </a:lnTo>
                  <a:cubicBezTo>
                    <a:pt x="159" y="4534"/>
                    <a:pt x="1" y="4736"/>
                    <a:pt x="1" y="4967"/>
                  </a:cubicBezTo>
                  <a:lnTo>
                    <a:pt x="1" y="5616"/>
                  </a:lnTo>
                  <a:cubicBezTo>
                    <a:pt x="1" y="5847"/>
                    <a:pt x="159" y="6049"/>
                    <a:pt x="376" y="6093"/>
                  </a:cubicBezTo>
                  <a:lnTo>
                    <a:pt x="1589" y="6338"/>
                  </a:lnTo>
                  <a:cubicBezTo>
                    <a:pt x="1661" y="6627"/>
                    <a:pt x="1776" y="6915"/>
                    <a:pt x="1935" y="7175"/>
                  </a:cubicBezTo>
                  <a:lnTo>
                    <a:pt x="1256" y="8200"/>
                  </a:lnTo>
                  <a:cubicBezTo>
                    <a:pt x="1127" y="8388"/>
                    <a:pt x="1155" y="8633"/>
                    <a:pt x="1314" y="8807"/>
                  </a:cubicBezTo>
                  <a:lnTo>
                    <a:pt x="1776" y="9268"/>
                  </a:lnTo>
                  <a:cubicBezTo>
                    <a:pt x="1867" y="9360"/>
                    <a:pt x="1992" y="9408"/>
                    <a:pt x="2117" y="9408"/>
                  </a:cubicBezTo>
                  <a:cubicBezTo>
                    <a:pt x="2210" y="9408"/>
                    <a:pt x="2303" y="9381"/>
                    <a:pt x="2382" y="9326"/>
                  </a:cubicBezTo>
                  <a:lnTo>
                    <a:pt x="3407" y="8648"/>
                  </a:lnTo>
                  <a:cubicBezTo>
                    <a:pt x="3667" y="8792"/>
                    <a:pt x="3956" y="8908"/>
                    <a:pt x="4245" y="8994"/>
                  </a:cubicBezTo>
                  <a:lnTo>
                    <a:pt x="4490" y="10192"/>
                  </a:lnTo>
                  <a:cubicBezTo>
                    <a:pt x="4533" y="10423"/>
                    <a:pt x="4735" y="10582"/>
                    <a:pt x="4952" y="10582"/>
                  </a:cubicBezTo>
                  <a:lnTo>
                    <a:pt x="5616" y="10582"/>
                  </a:lnTo>
                  <a:cubicBezTo>
                    <a:pt x="5847" y="10582"/>
                    <a:pt x="6035" y="10423"/>
                    <a:pt x="6078" y="10192"/>
                  </a:cubicBezTo>
                  <a:lnTo>
                    <a:pt x="6323" y="8994"/>
                  </a:lnTo>
                  <a:cubicBezTo>
                    <a:pt x="6612" y="8908"/>
                    <a:pt x="6901" y="8792"/>
                    <a:pt x="7175" y="8648"/>
                  </a:cubicBezTo>
                  <a:lnTo>
                    <a:pt x="8186" y="9326"/>
                  </a:lnTo>
                  <a:cubicBezTo>
                    <a:pt x="8265" y="9381"/>
                    <a:pt x="8358" y="9408"/>
                    <a:pt x="8451" y="9408"/>
                  </a:cubicBezTo>
                  <a:cubicBezTo>
                    <a:pt x="8576" y="9408"/>
                    <a:pt x="8701" y="9360"/>
                    <a:pt x="8792" y="9268"/>
                  </a:cubicBezTo>
                  <a:lnTo>
                    <a:pt x="9254" y="8807"/>
                  </a:lnTo>
                  <a:cubicBezTo>
                    <a:pt x="9413" y="8633"/>
                    <a:pt x="9441" y="8388"/>
                    <a:pt x="9311" y="8200"/>
                  </a:cubicBezTo>
                  <a:lnTo>
                    <a:pt x="8633" y="7175"/>
                  </a:lnTo>
                  <a:cubicBezTo>
                    <a:pt x="8792" y="6915"/>
                    <a:pt x="8907" y="6627"/>
                    <a:pt x="8994" y="6338"/>
                  </a:cubicBezTo>
                  <a:lnTo>
                    <a:pt x="10192" y="6093"/>
                  </a:lnTo>
                  <a:cubicBezTo>
                    <a:pt x="10409" y="6049"/>
                    <a:pt x="10567" y="5847"/>
                    <a:pt x="10582" y="5616"/>
                  </a:cubicBezTo>
                  <a:lnTo>
                    <a:pt x="10582" y="4967"/>
                  </a:lnTo>
                  <a:cubicBezTo>
                    <a:pt x="10567" y="4736"/>
                    <a:pt x="10409" y="4534"/>
                    <a:pt x="10192" y="4490"/>
                  </a:cubicBezTo>
                  <a:lnTo>
                    <a:pt x="8994" y="4259"/>
                  </a:lnTo>
                  <a:cubicBezTo>
                    <a:pt x="8907" y="3956"/>
                    <a:pt x="8792" y="3682"/>
                    <a:pt x="8647" y="3408"/>
                  </a:cubicBezTo>
                  <a:lnTo>
                    <a:pt x="9311" y="2397"/>
                  </a:lnTo>
                  <a:cubicBezTo>
                    <a:pt x="9441" y="2195"/>
                    <a:pt x="9413" y="1950"/>
                    <a:pt x="9254" y="1791"/>
                  </a:cubicBezTo>
                  <a:lnTo>
                    <a:pt x="8792" y="1315"/>
                  </a:lnTo>
                  <a:cubicBezTo>
                    <a:pt x="8701" y="1223"/>
                    <a:pt x="8576" y="1175"/>
                    <a:pt x="8451" y="1175"/>
                  </a:cubicBezTo>
                  <a:cubicBezTo>
                    <a:pt x="8358" y="1175"/>
                    <a:pt x="8265" y="1202"/>
                    <a:pt x="8186" y="1257"/>
                  </a:cubicBezTo>
                  <a:lnTo>
                    <a:pt x="7175" y="1935"/>
                  </a:lnTo>
                  <a:cubicBezTo>
                    <a:pt x="6901" y="1791"/>
                    <a:pt x="6612" y="1675"/>
                    <a:pt x="6323" y="1589"/>
                  </a:cubicBezTo>
                  <a:lnTo>
                    <a:pt x="6078" y="391"/>
                  </a:lnTo>
                  <a:cubicBezTo>
                    <a:pt x="6035" y="160"/>
                    <a:pt x="5847" y="1"/>
                    <a:pt x="5616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5450;p85"/>
            <p:cNvSpPr/>
            <p:nvPr/>
          </p:nvSpPr>
          <p:spPr>
            <a:xfrm>
              <a:off x="6143480" y="2983301"/>
              <a:ext cx="142321" cy="121821"/>
            </a:xfrm>
            <a:custGeom>
              <a:avLst/>
              <a:gdLst/>
              <a:ahLst/>
              <a:cxnLst/>
              <a:rect l="l" t="t" r="r" b="b"/>
              <a:pathLst>
                <a:path w="5429" h="4647" extrusionOk="0">
                  <a:moveTo>
                    <a:pt x="3104" y="1"/>
                  </a:moveTo>
                  <a:cubicBezTo>
                    <a:pt x="1040" y="1"/>
                    <a:pt x="0" y="2498"/>
                    <a:pt x="1458" y="3956"/>
                  </a:cubicBezTo>
                  <a:cubicBezTo>
                    <a:pt x="1931" y="4433"/>
                    <a:pt x="2515" y="4647"/>
                    <a:pt x="3087" y="4647"/>
                  </a:cubicBezTo>
                  <a:cubicBezTo>
                    <a:pt x="4281" y="4647"/>
                    <a:pt x="5428" y="3720"/>
                    <a:pt x="5428" y="2325"/>
                  </a:cubicBezTo>
                  <a:cubicBezTo>
                    <a:pt x="5428" y="1040"/>
                    <a:pt x="4389" y="1"/>
                    <a:pt x="3104" y="1"/>
                  </a:cubicBez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5451;p85"/>
            <p:cNvSpPr/>
            <p:nvPr/>
          </p:nvSpPr>
          <p:spPr>
            <a:xfrm>
              <a:off x="6184349" y="3013946"/>
              <a:ext cx="70781" cy="60557"/>
            </a:xfrm>
            <a:custGeom>
              <a:avLst/>
              <a:gdLst/>
              <a:ahLst/>
              <a:cxnLst/>
              <a:rect l="l" t="t" r="r" b="b"/>
              <a:pathLst>
                <a:path w="2700" h="2310" extrusionOk="0">
                  <a:moveTo>
                    <a:pt x="1545" y="1"/>
                  </a:moveTo>
                  <a:cubicBezTo>
                    <a:pt x="520" y="1"/>
                    <a:pt x="0" y="1242"/>
                    <a:pt x="722" y="1964"/>
                  </a:cubicBezTo>
                  <a:cubicBezTo>
                    <a:pt x="961" y="2203"/>
                    <a:pt x="1253" y="2310"/>
                    <a:pt x="1539" y="2310"/>
                  </a:cubicBezTo>
                  <a:cubicBezTo>
                    <a:pt x="2134" y="2310"/>
                    <a:pt x="2700" y="1848"/>
                    <a:pt x="2700" y="1156"/>
                  </a:cubicBezTo>
                  <a:cubicBezTo>
                    <a:pt x="2700" y="506"/>
                    <a:pt x="2180" y="1"/>
                    <a:pt x="15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5452;p85"/>
            <p:cNvSpPr/>
            <p:nvPr/>
          </p:nvSpPr>
          <p:spPr>
            <a:xfrm>
              <a:off x="6268368" y="3087374"/>
              <a:ext cx="182404" cy="182797"/>
            </a:xfrm>
            <a:custGeom>
              <a:avLst/>
              <a:gdLst/>
              <a:ahLst/>
              <a:cxnLst/>
              <a:rect l="l" t="t" r="r" b="b"/>
              <a:pathLst>
                <a:path w="6958" h="6973" extrusionOk="0">
                  <a:moveTo>
                    <a:pt x="3262" y="0"/>
                  </a:moveTo>
                  <a:cubicBezTo>
                    <a:pt x="3118" y="0"/>
                    <a:pt x="2988" y="116"/>
                    <a:pt x="2945" y="260"/>
                  </a:cubicBezTo>
                  <a:lnTo>
                    <a:pt x="2801" y="1054"/>
                  </a:lnTo>
                  <a:cubicBezTo>
                    <a:pt x="2598" y="1097"/>
                    <a:pt x="2411" y="1184"/>
                    <a:pt x="2238" y="1285"/>
                  </a:cubicBezTo>
                  <a:lnTo>
                    <a:pt x="1574" y="838"/>
                  </a:lnTo>
                  <a:cubicBezTo>
                    <a:pt x="1518" y="800"/>
                    <a:pt x="1454" y="782"/>
                    <a:pt x="1392" y="782"/>
                  </a:cubicBezTo>
                  <a:cubicBezTo>
                    <a:pt x="1308" y="782"/>
                    <a:pt x="1227" y="815"/>
                    <a:pt x="1169" y="881"/>
                  </a:cubicBezTo>
                  <a:lnTo>
                    <a:pt x="866" y="1184"/>
                  </a:lnTo>
                  <a:cubicBezTo>
                    <a:pt x="765" y="1285"/>
                    <a:pt x="736" y="1458"/>
                    <a:pt x="823" y="1574"/>
                  </a:cubicBezTo>
                  <a:lnTo>
                    <a:pt x="1270" y="2252"/>
                  </a:lnTo>
                  <a:cubicBezTo>
                    <a:pt x="1169" y="2426"/>
                    <a:pt x="1097" y="2613"/>
                    <a:pt x="1039" y="2801"/>
                  </a:cubicBezTo>
                  <a:lnTo>
                    <a:pt x="260" y="2960"/>
                  </a:lnTo>
                  <a:cubicBezTo>
                    <a:pt x="101" y="2988"/>
                    <a:pt x="0" y="3118"/>
                    <a:pt x="0" y="3277"/>
                  </a:cubicBezTo>
                  <a:lnTo>
                    <a:pt x="0" y="3710"/>
                  </a:lnTo>
                  <a:cubicBezTo>
                    <a:pt x="0" y="3855"/>
                    <a:pt x="101" y="3985"/>
                    <a:pt x="260" y="4013"/>
                  </a:cubicBezTo>
                  <a:lnTo>
                    <a:pt x="1039" y="4172"/>
                  </a:lnTo>
                  <a:cubicBezTo>
                    <a:pt x="1097" y="4360"/>
                    <a:pt x="1169" y="4548"/>
                    <a:pt x="1270" y="4735"/>
                  </a:cubicBezTo>
                  <a:lnTo>
                    <a:pt x="823" y="5399"/>
                  </a:lnTo>
                  <a:cubicBezTo>
                    <a:pt x="751" y="5529"/>
                    <a:pt x="765" y="5688"/>
                    <a:pt x="866" y="5803"/>
                  </a:cubicBezTo>
                  <a:lnTo>
                    <a:pt x="1169" y="6107"/>
                  </a:lnTo>
                  <a:cubicBezTo>
                    <a:pt x="1234" y="6163"/>
                    <a:pt x="1312" y="6192"/>
                    <a:pt x="1390" y="6192"/>
                  </a:cubicBezTo>
                  <a:cubicBezTo>
                    <a:pt x="1453" y="6192"/>
                    <a:pt x="1516" y="6174"/>
                    <a:pt x="1574" y="6135"/>
                  </a:cubicBezTo>
                  <a:lnTo>
                    <a:pt x="2238" y="5702"/>
                  </a:lnTo>
                  <a:cubicBezTo>
                    <a:pt x="2411" y="5789"/>
                    <a:pt x="2598" y="5876"/>
                    <a:pt x="2801" y="5919"/>
                  </a:cubicBezTo>
                  <a:lnTo>
                    <a:pt x="2959" y="6713"/>
                  </a:lnTo>
                  <a:cubicBezTo>
                    <a:pt x="2988" y="6857"/>
                    <a:pt x="3118" y="6973"/>
                    <a:pt x="3262" y="6973"/>
                  </a:cubicBezTo>
                  <a:lnTo>
                    <a:pt x="3696" y="6973"/>
                  </a:lnTo>
                  <a:cubicBezTo>
                    <a:pt x="3840" y="6973"/>
                    <a:pt x="3970" y="6857"/>
                    <a:pt x="3999" y="6713"/>
                  </a:cubicBezTo>
                  <a:lnTo>
                    <a:pt x="4157" y="5919"/>
                  </a:lnTo>
                  <a:cubicBezTo>
                    <a:pt x="4360" y="5876"/>
                    <a:pt x="4547" y="5789"/>
                    <a:pt x="4720" y="5702"/>
                  </a:cubicBezTo>
                  <a:lnTo>
                    <a:pt x="5384" y="6135"/>
                  </a:lnTo>
                  <a:cubicBezTo>
                    <a:pt x="5442" y="6174"/>
                    <a:pt x="5505" y="6192"/>
                    <a:pt x="5568" y="6192"/>
                  </a:cubicBezTo>
                  <a:cubicBezTo>
                    <a:pt x="5646" y="6192"/>
                    <a:pt x="5724" y="6163"/>
                    <a:pt x="5789" y="6107"/>
                  </a:cubicBezTo>
                  <a:lnTo>
                    <a:pt x="6092" y="5803"/>
                  </a:lnTo>
                  <a:cubicBezTo>
                    <a:pt x="6193" y="5688"/>
                    <a:pt x="6207" y="5529"/>
                    <a:pt x="6135" y="5399"/>
                  </a:cubicBezTo>
                  <a:lnTo>
                    <a:pt x="5688" y="4735"/>
                  </a:lnTo>
                  <a:cubicBezTo>
                    <a:pt x="5789" y="4548"/>
                    <a:pt x="5861" y="4360"/>
                    <a:pt x="5919" y="4172"/>
                  </a:cubicBezTo>
                  <a:lnTo>
                    <a:pt x="6698" y="4013"/>
                  </a:lnTo>
                  <a:cubicBezTo>
                    <a:pt x="6857" y="3985"/>
                    <a:pt x="6958" y="3855"/>
                    <a:pt x="6958" y="3710"/>
                  </a:cubicBezTo>
                  <a:lnTo>
                    <a:pt x="6958" y="3277"/>
                  </a:lnTo>
                  <a:cubicBezTo>
                    <a:pt x="6958" y="3118"/>
                    <a:pt x="6857" y="2988"/>
                    <a:pt x="6698" y="2960"/>
                  </a:cubicBezTo>
                  <a:lnTo>
                    <a:pt x="5919" y="2801"/>
                  </a:lnTo>
                  <a:cubicBezTo>
                    <a:pt x="5861" y="2613"/>
                    <a:pt x="5774" y="2426"/>
                    <a:pt x="5688" y="2252"/>
                  </a:cubicBezTo>
                  <a:lnTo>
                    <a:pt x="6135" y="1574"/>
                  </a:lnTo>
                  <a:cubicBezTo>
                    <a:pt x="6207" y="1458"/>
                    <a:pt x="6193" y="1285"/>
                    <a:pt x="6092" y="1184"/>
                  </a:cubicBezTo>
                  <a:lnTo>
                    <a:pt x="5789" y="881"/>
                  </a:lnTo>
                  <a:cubicBezTo>
                    <a:pt x="5723" y="815"/>
                    <a:pt x="5643" y="782"/>
                    <a:pt x="5562" y="782"/>
                  </a:cubicBezTo>
                  <a:cubicBezTo>
                    <a:pt x="5501" y="782"/>
                    <a:pt x="5440" y="800"/>
                    <a:pt x="5384" y="838"/>
                  </a:cubicBezTo>
                  <a:lnTo>
                    <a:pt x="4720" y="1285"/>
                  </a:lnTo>
                  <a:cubicBezTo>
                    <a:pt x="4533" y="1184"/>
                    <a:pt x="4360" y="1097"/>
                    <a:pt x="4157" y="1054"/>
                  </a:cubicBezTo>
                  <a:lnTo>
                    <a:pt x="3999" y="260"/>
                  </a:lnTo>
                  <a:cubicBezTo>
                    <a:pt x="3970" y="116"/>
                    <a:pt x="3840" y="0"/>
                    <a:pt x="3696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5453;p85"/>
            <p:cNvSpPr/>
            <p:nvPr/>
          </p:nvSpPr>
          <p:spPr>
            <a:xfrm>
              <a:off x="6298620" y="3133172"/>
              <a:ext cx="106747" cy="91412"/>
            </a:xfrm>
            <a:custGeom>
              <a:avLst/>
              <a:gdLst/>
              <a:ahLst/>
              <a:cxnLst/>
              <a:rect l="l" t="t" r="r" b="b"/>
              <a:pathLst>
                <a:path w="4072" h="3487" extrusionOk="0">
                  <a:moveTo>
                    <a:pt x="2325" y="0"/>
                  </a:moveTo>
                  <a:cubicBezTo>
                    <a:pt x="780" y="0"/>
                    <a:pt x="1" y="1877"/>
                    <a:pt x="1098" y="2974"/>
                  </a:cubicBezTo>
                  <a:cubicBezTo>
                    <a:pt x="1453" y="3328"/>
                    <a:pt x="1889" y="3487"/>
                    <a:pt x="2317" y="3487"/>
                  </a:cubicBezTo>
                  <a:cubicBezTo>
                    <a:pt x="3212" y="3487"/>
                    <a:pt x="4072" y="2792"/>
                    <a:pt x="4072" y="1747"/>
                  </a:cubicBezTo>
                  <a:cubicBezTo>
                    <a:pt x="4057" y="780"/>
                    <a:pt x="3292" y="0"/>
                    <a:pt x="2325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5454;p85"/>
            <p:cNvSpPr/>
            <p:nvPr/>
          </p:nvSpPr>
          <p:spPr>
            <a:xfrm>
              <a:off x="6322843" y="3151706"/>
              <a:ext cx="63991" cy="54527"/>
            </a:xfrm>
            <a:custGeom>
              <a:avLst/>
              <a:gdLst/>
              <a:ahLst/>
              <a:cxnLst/>
              <a:rect l="l" t="t" r="r" b="b"/>
              <a:pathLst>
                <a:path w="2441" h="2080" extrusionOk="0">
                  <a:moveTo>
                    <a:pt x="1401" y="0"/>
                  </a:moveTo>
                  <a:cubicBezTo>
                    <a:pt x="477" y="0"/>
                    <a:pt x="1" y="1112"/>
                    <a:pt x="665" y="1776"/>
                  </a:cubicBezTo>
                  <a:cubicBezTo>
                    <a:pt x="874" y="1985"/>
                    <a:pt x="1134" y="2079"/>
                    <a:pt x="1388" y="2079"/>
                  </a:cubicBezTo>
                  <a:cubicBezTo>
                    <a:pt x="1924" y="2079"/>
                    <a:pt x="2440" y="1666"/>
                    <a:pt x="2440" y="1040"/>
                  </a:cubicBezTo>
                  <a:cubicBezTo>
                    <a:pt x="2440" y="462"/>
                    <a:pt x="1978" y="0"/>
                    <a:pt x="1401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15455;p85"/>
          <p:cNvGrpSpPr/>
          <p:nvPr/>
        </p:nvGrpSpPr>
        <p:grpSpPr>
          <a:xfrm>
            <a:off x="6565605" y="3044697"/>
            <a:ext cx="377706" cy="377680"/>
            <a:chOff x="6554059" y="2907251"/>
            <a:chExt cx="377706" cy="377680"/>
          </a:xfrm>
        </p:grpSpPr>
        <p:sp>
          <p:nvSpPr>
            <p:cNvPr id="579" name="Google Shape;15456;p85"/>
            <p:cNvSpPr/>
            <p:nvPr/>
          </p:nvSpPr>
          <p:spPr>
            <a:xfrm>
              <a:off x="6635064" y="2907251"/>
              <a:ext cx="215723" cy="377680"/>
            </a:xfrm>
            <a:custGeom>
              <a:avLst/>
              <a:gdLst/>
              <a:ahLst/>
              <a:cxnLst/>
              <a:rect l="l" t="t" r="r" b="b"/>
              <a:pathLst>
                <a:path w="8229" h="14407" extrusionOk="0">
                  <a:moveTo>
                    <a:pt x="866" y="0"/>
                  </a:moveTo>
                  <a:cubicBezTo>
                    <a:pt x="390" y="0"/>
                    <a:pt x="0" y="390"/>
                    <a:pt x="0" y="881"/>
                  </a:cubicBezTo>
                  <a:lnTo>
                    <a:pt x="0" y="13541"/>
                  </a:lnTo>
                  <a:cubicBezTo>
                    <a:pt x="0" y="14017"/>
                    <a:pt x="390" y="14407"/>
                    <a:pt x="866" y="14407"/>
                  </a:cubicBezTo>
                  <a:lnTo>
                    <a:pt x="7362" y="14407"/>
                  </a:lnTo>
                  <a:cubicBezTo>
                    <a:pt x="7838" y="14407"/>
                    <a:pt x="8228" y="14017"/>
                    <a:pt x="8228" y="13541"/>
                  </a:cubicBezTo>
                  <a:lnTo>
                    <a:pt x="8228" y="881"/>
                  </a:lnTo>
                  <a:cubicBezTo>
                    <a:pt x="8228" y="390"/>
                    <a:pt x="7838" y="0"/>
                    <a:pt x="7362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5457;p85"/>
            <p:cNvSpPr/>
            <p:nvPr/>
          </p:nvSpPr>
          <p:spPr>
            <a:xfrm>
              <a:off x="6805330" y="2907251"/>
              <a:ext cx="45457" cy="377680"/>
            </a:xfrm>
            <a:custGeom>
              <a:avLst/>
              <a:gdLst/>
              <a:ahLst/>
              <a:cxnLst/>
              <a:rect l="l" t="t" r="r" b="b"/>
              <a:pathLst>
                <a:path w="1734" h="14407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541"/>
                  </a:lnTo>
                  <a:cubicBezTo>
                    <a:pt x="867" y="14017"/>
                    <a:pt x="477" y="14407"/>
                    <a:pt x="1" y="14407"/>
                  </a:cubicBezTo>
                  <a:lnTo>
                    <a:pt x="867" y="14407"/>
                  </a:lnTo>
                  <a:cubicBezTo>
                    <a:pt x="1343" y="14407"/>
                    <a:pt x="1733" y="14017"/>
                    <a:pt x="1733" y="13541"/>
                  </a:cubicBez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C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5458;p85"/>
            <p:cNvSpPr/>
            <p:nvPr/>
          </p:nvSpPr>
          <p:spPr>
            <a:xfrm>
              <a:off x="6635064" y="3227389"/>
              <a:ext cx="215723" cy="22728"/>
            </a:xfrm>
            <a:custGeom>
              <a:avLst/>
              <a:gdLst/>
              <a:ahLst/>
              <a:cxnLst/>
              <a:rect l="l" t="t" r="r" b="b"/>
              <a:pathLst>
                <a:path w="8229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228" y="86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5459;p85"/>
            <p:cNvSpPr/>
            <p:nvPr/>
          </p:nvSpPr>
          <p:spPr>
            <a:xfrm>
              <a:off x="6828058" y="3227389"/>
              <a:ext cx="22728" cy="22728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66" y="86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5460;p85"/>
            <p:cNvSpPr/>
            <p:nvPr/>
          </p:nvSpPr>
          <p:spPr>
            <a:xfrm>
              <a:off x="6635064" y="3250091"/>
              <a:ext cx="215723" cy="34840"/>
            </a:xfrm>
            <a:custGeom>
              <a:avLst/>
              <a:gdLst/>
              <a:ahLst/>
              <a:cxnLst/>
              <a:rect l="l" t="t" r="r" b="b"/>
              <a:pathLst>
                <a:path w="8229" h="1329" extrusionOk="0">
                  <a:moveTo>
                    <a:pt x="0" y="1"/>
                  </a:moveTo>
                  <a:lnTo>
                    <a:pt x="0" y="463"/>
                  </a:lnTo>
                  <a:cubicBezTo>
                    <a:pt x="0" y="939"/>
                    <a:pt x="390" y="1329"/>
                    <a:pt x="866" y="1329"/>
                  </a:cubicBezTo>
                  <a:lnTo>
                    <a:pt x="7362" y="1329"/>
                  </a:lnTo>
                  <a:cubicBezTo>
                    <a:pt x="7838" y="1329"/>
                    <a:pt x="8228" y="939"/>
                    <a:pt x="8228" y="463"/>
                  </a:cubicBezTo>
                  <a:lnTo>
                    <a:pt x="8228" y="1"/>
                  </a:ln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5461;p85"/>
            <p:cNvSpPr/>
            <p:nvPr/>
          </p:nvSpPr>
          <p:spPr>
            <a:xfrm>
              <a:off x="6805330" y="3250091"/>
              <a:ext cx="45457" cy="34840"/>
            </a:xfrm>
            <a:custGeom>
              <a:avLst/>
              <a:gdLst/>
              <a:ahLst/>
              <a:cxnLst/>
              <a:rect l="l" t="t" r="r" b="b"/>
              <a:pathLst>
                <a:path w="1734" h="1329" extrusionOk="0">
                  <a:moveTo>
                    <a:pt x="867" y="1"/>
                  </a:moveTo>
                  <a:lnTo>
                    <a:pt x="867" y="463"/>
                  </a:lnTo>
                  <a:cubicBezTo>
                    <a:pt x="867" y="939"/>
                    <a:pt x="477" y="1329"/>
                    <a:pt x="1" y="1329"/>
                  </a:cubicBezTo>
                  <a:lnTo>
                    <a:pt x="867" y="1329"/>
                  </a:lnTo>
                  <a:cubicBezTo>
                    <a:pt x="1343" y="1329"/>
                    <a:pt x="1733" y="939"/>
                    <a:pt x="1733" y="46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5462;p85"/>
            <p:cNvSpPr/>
            <p:nvPr/>
          </p:nvSpPr>
          <p:spPr>
            <a:xfrm>
              <a:off x="6635064" y="2907251"/>
              <a:ext cx="216090" cy="35207"/>
            </a:xfrm>
            <a:custGeom>
              <a:avLst/>
              <a:gdLst/>
              <a:ahLst/>
              <a:cxnLst/>
              <a:rect l="l" t="t" r="r" b="b"/>
              <a:pathLst>
                <a:path w="8243" h="1343" extrusionOk="0">
                  <a:moveTo>
                    <a:pt x="866" y="0"/>
                  </a:moveTo>
                  <a:cubicBezTo>
                    <a:pt x="390" y="15"/>
                    <a:pt x="0" y="390"/>
                    <a:pt x="0" y="881"/>
                  </a:cubicBezTo>
                  <a:lnTo>
                    <a:pt x="0" y="1343"/>
                  </a:lnTo>
                  <a:lnTo>
                    <a:pt x="8243" y="1343"/>
                  </a:lnTo>
                  <a:lnTo>
                    <a:pt x="8243" y="881"/>
                  </a:lnTo>
                  <a:cubicBezTo>
                    <a:pt x="8243" y="390"/>
                    <a:pt x="7853" y="0"/>
                    <a:pt x="7362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5463;p85"/>
            <p:cNvSpPr/>
            <p:nvPr/>
          </p:nvSpPr>
          <p:spPr>
            <a:xfrm>
              <a:off x="6805330" y="2907251"/>
              <a:ext cx="45457" cy="35207"/>
            </a:xfrm>
            <a:custGeom>
              <a:avLst/>
              <a:gdLst/>
              <a:ahLst/>
              <a:cxnLst/>
              <a:rect l="l" t="t" r="r" b="b"/>
              <a:pathLst>
                <a:path w="1734" h="1343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43"/>
                  </a:lnTo>
                  <a:lnTo>
                    <a:pt x="1733" y="1343"/>
                  </a:ln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5464;p85"/>
            <p:cNvSpPr/>
            <p:nvPr/>
          </p:nvSpPr>
          <p:spPr>
            <a:xfrm>
              <a:off x="6720577" y="3262202"/>
              <a:ext cx="45064" cy="11010"/>
            </a:xfrm>
            <a:custGeom>
              <a:avLst/>
              <a:gdLst/>
              <a:ahLst/>
              <a:cxnLst/>
              <a:rect l="l" t="t" r="r" b="b"/>
              <a:pathLst>
                <a:path w="1719" h="420" extrusionOk="0">
                  <a:moveTo>
                    <a:pt x="1444" y="0"/>
                  </a:moveTo>
                  <a:cubicBezTo>
                    <a:pt x="1439" y="0"/>
                    <a:pt x="1434" y="0"/>
                    <a:pt x="1430" y="1"/>
                  </a:cubicBezTo>
                  <a:lnTo>
                    <a:pt x="275" y="1"/>
                  </a:lnTo>
                  <a:cubicBezTo>
                    <a:pt x="0" y="1"/>
                    <a:pt x="0" y="419"/>
                    <a:pt x="275" y="419"/>
                  </a:cubicBezTo>
                  <a:lnTo>
                    <a:pt x="1430" y="419"/>
                  </a:lnTo>
                  <a:cubicBezTo>
                    <a:pt x="1714" y="419"/>
                    <a:pt x="1718" y="0"/>
                    <a:pt x="144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5465;p85"/>
            <p:cNvSpPr/>
            <p:nvPr/>
          </p:nvSpPr>
          <p:spPr>
            <a:xfrm>
              <a:off x="6554059" y="2962879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0"/>
                  </a:moveTo>
                  <a:cubicBezTo>
                    <a:pt x="506" y="0"/>
                    <a:pt x="1" y="505"/>
                    <a:pt x="1" y="1112"/>
                  </a:cubicBezTo>
                  <a:lnTo>
                    <a:pt x="1" y="3811"/>
                  </a:lnTo>
                  <a:cubicBezTo>
                    <a:pt x="1" y="4417"/>
                    <a:pt x="506" y="4923"/>
                    <a:pt x="1127" y="4923"/>
                  </a:cubicBezTo>
                  <a:lnTo>
                    <a:pt x="2108" y="4923"/>
                  </a:lnTo>
                  <a:cubicBezTo>
                    <a:pt x="2166" y="4923"/>
                    <a:pt x="2209" y="4966"/>
                    <a:pt x="2224" y="5024"/>
                  </a:cubicBezTo>
                  <a:cubicBezTo>
                    <a:pt x="2313" y="6043"/>
                    <a:pt x="2886" y="6246"/>
                    <a:pt x="3324" y="6246"/>
                  </a:cubicBezTo>
                  <a:cubicBezTo>
                    <a:pt x="3457" y="6246"/>
                    <a:pt x="3577" y="6227"/>
                    <a:pt x="3667" y="6207"/>
                  </a:cubicBezTo>
                  <a:cubicBezTo>
                    <a:pt x="3696" y="6193"/>
                    <a:pt x="3696" y="6164"/>
                    <a:pt x="3667" y="6150"/>
                  </a:cubicBezTo>
                  <a:cubicBezTo>
                    <a:pt x="3047" y="6049"/>
                    <a:pt x="3162" y="5283"/>
                    <a:pt x="3220" y="5009"/>
                  </a:cubicBezTo>
                  <a:cubicBezTo>
                    <a:pt x="3234" y="4966"/>
                    <a:pt x="3278" y="4923"/>
                    <a:pt x="332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1"/>
                  </a:cubicBezTo>
                  <a:lnTo>
                    <a:pt x="5688" y="1112"/>
                  </a:lnTo>
                  <a:cubicBezTo>
                    <a:pt x="5688" y="491"/>
                    <a:pt x="5183" y="0"/>
                    <a:pt x="4562" y="0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5466;p85"/>
            <p:cNvSpPr/>
            <p:nvPr/>
          </p:nvSpPr>
          <p:spPr>
            <a:xfrm>
              <a:off x="6650950" y="2962879"/>
              <a:ext cx="52246" cy="129056"/>
            </a:xfrm>
            <a:custGeom>
              <a:avLst/>
              <a:gdLst/>
              <a:ahLst/>
              <a:cxnLst/>
              <a:rect l="l" t="t" r="r" b="b"/>
              <a:pathLst>
                <a:path w="1993" h="4923" extrusionOk="0">
                  <a:moveTo>
                    <a:pt x="0" y="0"/>
                  </a:moveTo>
                  <a:cubicBezTo>
                    <a:pt x="621" y="0"/>
                    <a:pt x="1126" y="505"/>
                    <a:pt x="1126" y="1112"/>
                  </a:cubicBezTo>
                  <a:lnTo>
                    <a:pt x="1126" y="3811"/>
                  </a:lnTo>
                  <a:cubicBezTo>
                    <a:pt x="1126" y="4417"/>
                    <a:pt x="621" y="4923"/>
                    <a:pt x="0" y="4923"/>
                  </a:cubicBezTo>
                  <a:lnTo>
                    <a:pt x="866" y="4923"/>
                  </a:lnTo>
                  <a:cubicBezTo>
                    <a:pt x="1487" y="4923"/>
                    <a:pt x="1992" y="4417"/>
                    <a:pt x="1992" y="3811"/>
                  </a:cubicBezTo>
                  <a:lnTo>
                    <a:pt x="1992" y="1112"/>
                  </a:lnTo>
                  <a:cubicBezTo>
                    <a:pt x="1992" y="505"/>
                    <a:pt x="1487" y="0"/>
                    <a:pt x="86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5467;p85"/>
            <p:cNvSpPr/>
            <p:nvPr/>
          </p:nvSpPr>
          <p:spPr>
            <a:xfrm>
              <a:off x="6596842" y="2999580"/>
              <a:ext cx="64358" cy="53295"/>
            </a:xfrm>
            <a:custGeom>
              <a:avLst/>
              <a:gdLst/>
              <a:ahLst/>
              <a:cxnLst/>
              <a:rect l="l" t="t" r="r" b="b"/>
              <a:pathLst>
                <a:path w="2455" h="2033" extrusionOk="0">
                  <a:moveTo>
                    <a:pt x="621" y="0"/>
                  </a:moveTo>
                  <a:cubicBezTo>
                    <a:pt x="274" y="29"/>
                    <a:pt x="0" y="332"/>
                    <a:pt x="29" y="693"/>
                  </a:cubicBezTo>
                  <a:cubicBezTo>
                    <a:pt x="29" y="1097"/>
                    <a:pt x="361" y="1588"/>
                    <a:pt x="1169" y="2021"/>
                  </a:cubicBezTo>
                  <a:cubicBezTo>
                    <a:pt x="1191" y="2029"/>
                    <a:pt x="1213" y="2032"/>
                    <a:pt x="1232" y="2032"/>
                  </a:cubicBezTo>
                  <a:cubicBezTo>
                    <a:pt x="1252" y="2032"/>
                    <a:pt x="1270" y="2029"/>
                    <a:pt x="1285" y="2021"/>
                  </a:cubicBezTo>
                  <a:cubicBezTo>
                    <a:pt x="2108" y="1588"/>
                    <a:pt x="2425" y="1097"/>
                    <a:pt x="2425" y="693"/>
                  </a:cubicBezTo>
                  <a:cubicBezTo>
                    <a:pt x="2454" y="332"/>
                    <a:pt x="2194" y="29"/>
                    <a:pt x="1848" y="0"/>
                  </a:cubicBezTo>
                  <a:cubicBezTo>
                    <a:pt x="1646" y="0"/>
                    <a:pt x="1444" y="87"/>
                    <a:pt x="1299" y="231"/>
                  </a:cubicBezTo>
                  <a:cubicBezTo>
                    <a:pt x="1285" y="253"/>
                    <a:pt x="1263" y="264"/>
                    <a:pt x="1240" y="264"/>
                  </a:cubicBezTo>
                  <a:cubicBezTo>
                    <a:pt x="1216" y="264"/>
                    <a:pt x="1191" y="253"/>
                    <a:pt x="1169" y="231"/>
                  </a:cubicBezTo>
                  <a:cubicBezTo>
                    <a:pt x="1025" y="87"/>
                    <a:pt x="837" y="0"/>
                    <a:pt x="6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5468;p85"/>
            <p:cNvSpPr/>
            <p:nvPr/>
          </p:nvSpPr>
          <p:spPr>
            <a:xfrm>
              <a:off x="6782628" y="3055576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1"/>
                  </a:moveTo>
                  <a:cubicBezTo>
                    <a:pt x="506" y="1"/>
                    <a:pt x="1" y="492"/>
                    <a:pt x="1" y="1112"/>
                  </a:cubicBezTo>
                  <a:lnTo>
                    <a:pt x="1" y="3812"/>
                  </a:lnTo>
                  <a:cubicBezTo>
                    <a:pt x="1" y="4432"/>
                    <a:pt x="506" y="4938"/>
                    <a:pt x="1127" y="4938"/>
                  </a:cubicBezTo>
                  <a:lnTo>
                    <a:pt x="2368" y="4938"/>
                  </a:lnTo>
                  <a:cubicBezTo>
                    <a:pt x="2376" y="4936"/>
                    <a:pt x="2383" y="4935"/>
                    <a:pt x="2390" y="4935"/>
                  </a:cubicBezTo>
                  <a:cubicBezTo>
                    <a:pt x="2437" y="4935"/>
                    <a:pt x="2471" y="4974"/>
                    <a:pt x="2484" y="5024"/>
                  </a:cubicBezTo>
                  <a:cubicBezTo>
                    <a:pt x="2527" y="5284"/>
                    <a:pt x="2643" y="6049"/>
                    <a:pt x="2036" y="6150"/>
                  </a:cubicBezTo>
                  <a:cubicBezTo>
                    <a:pt x="2007" y="6165"/>
                    <a:pt x="2007" y="6208"/>
                    <a:pt x="2036" y="6208"/>
                  </a:cubicBezTo>
                  <a:cubicBezTo>
                    <a:pt x="2124" y="6228"/>
                    <a:pt x="2242" y="6247"/>
                    <a:pt x="2374" y="6247"/>
                  </a:cubicBezTo>
                  <a:cubicBezTo>
                    <a:pt x="2806" y="6247"/>
                    <a:pt x="3380" y="6046"/>
                    <a:pt x="3480" y="5039"/>
                  </a:cubicBezTo>
                  <a:cubicBezTo>
                    <a:pt x="3480" y="4967"/>
                    <a:pt x="3523" y="4923"/>
                    <a:pt x="358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2"/>
                  </a:cubicBezTo>
                  <a:lnTo>
                    <a:pt x="5688" y="1112"/>
                  </a:lnTo>
                  <a:cubicBezTo>
                    <a:pt x="5688" y="506"/>
                    <a:pt x="5183" y="1"/>
                    <a:pt x="457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5469;p85"/>
            <p:cNvSpPr/>
            <p:nvPr/>
          </p:nvSpPr>
          <p:spPr>
            <a:xfrm>
              <a:off x="6879885" y="3055576"/>
              <a:ext cx="51879" cy="129083"/>
            </a:xfrm>
            <a:custGeom>
              <a:avLst/>
              <a:gdLst/>
              <a:ahLst/>
              <a:cxnLst/>
              <a:rect l="l" t="t" r="r" b="b"/>
              <a:pathLst>
                <a:path w="1979" h="4924" extrusionOk="0">
                  <a:moveTo>
                    <a:pt x="1" y="1"/>
                  </a:moveTo>
                  <a:cubicBezTo>
                    <a:pt x="607" y="1"/>
                    <a:pt x="1112" y="506"/>
                    <a:pt x="1112" y="1112"/>
                  </a:cubicBezTo>
                  <a:lnTo>
                    <a:pt x="1112" y="3812"/>
                  </a:lnTo>
                  <a:cubicBezTo>
                    <a:pt x="1112" y="4432"/>
                    <a:pt x="607" y="4923"/>
                    <a:pt x="1" y="4923"/>
                  </a:cubicBezTo>
                  <a:lnTo>
                    <a:pt x="867" y="4923"/>
                  </a:lnTo>
                  <a:cubicBezTo>
                    <a:pt x="1473" y="4923"/>
                    <a:pt x="1978" y="4432"/>
                    <a:pt x="1978" y="3812"/>
                  </a:cubicBezTo>
                  <a:lnTo>
                    <a:pt x="1978" y="1112"/>
                  </a:lnTo>
                  <a:cubicBezTo>
                    <a:pt x="1978" y="506"/>
                    <a:pt x="1473" y="1"/>
                    <a:pt x="867" y="1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5470;p85"/>
            <p:cNvSpPr/>
            <p:nvPr/>
          </p:nvSpPr>
          <p:spPr>
            <a:xfrm>
              <a:off x="6841297" y="3080926"/>
              <a:ext cx="31799" cy="32192"/>
            </a:xfrm>
            <a:custGeom>
              <a:avLst/>
              <a:gdLst/>
              <a:ahLst/>
              <a:cxnLst/>
              <a:rect l="l" t="t" r="r" b="b"/>
              <a:pathLst>
                <a:path w="1213" h="1228" extrusionOk="0">
                  <a:moveTo>
                    <a:pt x="607" y="1"/>
                  </a:moveTo>
                  <a:cubicBezTo>
                    <a:pt x="275" y="1"/>
                    <a:pt x="0" y="275"/>
                    <a:pt x="0" y="607"/>
                  </a:cubicBezTo>
                  <a:cubicBezTo>
                    <a:pt x="0" y="954"/>
                    <a:pt x="275" y="1228"/>
                    <a:pt x="607" y="1228"/>
                  </a:cubicBezTo>
                  <a:cubicBezTo>
                    <a:pt x="953" y="1228"/>
                    <a:pt x="1213" y="954"/>
                    <a:pt x="1213" y="607"/>
                  </a:cubicBezTo>
                  <a:cubicBezTo>
                    <a:pt x="1213" y="275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5471;p85"/>
            <p:cNvSpPr/>
            <p:nvPr/>
          </p:nvSpPr>
          <p:spPr>
            <a:xfrm>
              <a:off x="6830706" y="3113091"/>
              <a:ext cx="53374" cy="31825"/>
            </a:xfrm>
            <a:custGeom>
              <a:avLst/>
              <a:gdLst/>
              <a:ahLst/>
              <a:cxnLst/>
              <a:rect l="l" t="t" r="r" b="b"/>
              <a:pathLst>
                <a:path w="2036" h="1214" extrusionOk="0">
                  <a:moveTo>
                    <a:pt x="895" y="1"/>
                  </a:moveTo>
                  <a:cubicBezTo>
                    <a:pt x="404" y="1"/>
                    <a:pt x="0" y="391"/>
                    <a:pt x="0" y="882"/>
                  </a:cubicBezTo>
                  <a:lnTo>
                    <a:pt x="0" y="896"/>
                  </a:lnTo>
                  <a:cubicBezTo>
                    <a:pt x="0" y="1069"/>
                    <a:pt x="145" y="1214"/>
                    <a:pt x="318" y="1214"/>
                  </a:cubicBezTo>
                  <a:lnTo>
                    <a:pt x="1718" y="1214"/>
                  </a:lnTo>
                  <a:cubicBezTo>
                    <a:pt x="1891" y="1214"/>
                    <a:pt x="2036" y="1069"/>
                    <a:pt x="2036" y="896"/>
                  </a:cubicBezTo>
                  <a:lnTo>
                    <a:pt x="2036" y="882"/>
                  </a:lnTo>
                  <a:cubicBezTo>
                    <a:pt x="2036" y="391"/>
                    <a:pt x="1631" y="1"/>
                    <a:pt x="1155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5472;p85"/>
            <p:cNvSpPr/>
            <p:nvPr/>
          </p:nvSpPr>
          <p:spPr>
            <a:xfrm>
              <a:off x="6725112" y="2972343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5473;p85"/>
            <p:cNvSpPr/>
            <p:nvPr/>
          </p:nvSpPr>
          <p:spPr>
            <a:xfrm>
              <a:off x="6725112" y="2995045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5474;p85"/>
            <p:cNvSpPr/>
            <p:nvPr/>
          </p:nvSpPr>
          <p:spPr>
            <a:xfrm>
              <a:off x="6725112" y="3017747"/>
              <a:ext cx="95396" cy="11377"/>
            </a:xfrm>
            <a:custGeom>
              <a:avLst/>
              <a:gdLst/>
              <a:ahLst/>
              <a:cxnLst/>
              <a:rect l="l" t="t" r="r" b="b"/>
              <a:pathLst>
                <a:path w="3639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3350" y="433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5475;p85"/>
            <p:cNvSpPr/>
            <p:nvPr/>
          </p:nvSpPr>
          <p:spPr>
            <a:xfrm>
              <a:off x="6664949" y="3138467"/>
              <a:ext cx="91595" cy="23095"/>
            </a:xfrm>
            <a:custGeom>
              <a:avLst/>
              <a:gdLst/>
              <a:ahLst/>
              <a:cxnLst/>
              <a:rect l="l" t="t" r="r" b="b"/>
              <a:pathLst>
                <a:path w="3494" h="881" extrusionOk="0">
                  <a:moveTo>
                    <a:pt x="174" y="0"/>
                  </a:moveTo>
                  <a:cubicBezTo>
                    <a:pt x="73" y="0"/>
                    <a:pt x="0" y="87"/>
                    <a:pt x="0" y="173"/>
                  </a:cubicBezTo>
                  <a:lnTo>
                    <a:pt x="0" y="707"/>
                  </a:lnTo>
                  <a:cubicBezTo>
                    <a:pt x="0" y="794"/>
                    <a:pt x="73" y="881"/>
                    <a:pt x="174" y="881"/>
                  </a:cubicBezTo>
                  <a:lnTo>
                    <a:pt x="3321" y="881"/>
                  </a:lnTo>
                  <a:cubicBezTo>
                    <a:pt x="3422" y="881"/>
                    <a:pt x="3494" y="794"/>
                    <a:pt x="3494" y="707"/>
                  </a:cubicBezTo>
                  <a:lnTo>
                    <a:pt x="3494" y="173"/>
                  </a:lnTo>
                  <a:cubicBezTo>
                    <a:pt x="3494" y="87"/>
                    <a:pt x="3422" y="0"/>
                    <a:pt x="33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5476;p85"/>
            <p:cNvSpPr/>
            <p:nvPr/>
          </p:nvSpPr>
          <p:spPr>
            <a:xfrm>
              <a:off x="6663428" y="3178576"/>
              <a:ext cx="95003" cy="11377"/>
            </a:xfrm>
            <a:custGeom>
              <a:avLst/>
              <a:gdLst/>
              <a:ahLst/>
              <a:cxnLst/>
              <a:rect l="l" t="t" r="r" b="b"/>
              <a:pathLst>
                <a:path w="3624" h="434" extrusionOk="0">
                  <a:moveTo>
                    <a:pt x="275" y="0"/>
                  </a:moveTo>
                  <a:cubicBezTo>
                    <a:pt x="1" y="0"/>
                    <a:pt x="1" y="433"/>
                    <a:pt x="275" y="433"/>
                  </a:cubicBezTo>
                  <a:lnTo>
                    <a:pt x="3350" y="433"/>
                  </a:lnTo>
                  <a:cubicBezTo>
                    <a:pt x="3624" y="419"/>
                    <a:pt x="3624" y="0"/>
                    <a:pt x="3350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15477;p85"/>
          <p:cNvGrpSpPr/>
          <p:nvPr/>
        </p:nvGrpSpPr>
        <p:grpSpPr>
          <a:xfrm>
            <a:off x="7503342" y="3082892"/>
            <a:ext cx="400801" cy="317542"/>
            <a:chOff x="7491796" y="2945446"/>
            <a:chExt cx="400801" cy="317542"/>
          </a:xfrm>
        </p:grpSpPr>
        <p:sp>
          <p:nvSpPr>
            <p:cNvPr id="601" name="Google Shape;15478;p85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5479;p85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5480;p85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5481;p85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5482;p85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5483;p85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5484;p85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5485;p85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5486;p85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5487;p85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5488;p85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5489;p85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5490;p85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5491;p85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5492;p85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5493;p85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494;p85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495;p85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496;p85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497;p85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498;p85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499;p85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15500;p85"/>
          <p:cNvGrpSpPr/>
          <p:nvPr/>
        </p:nvGrpSpPr>
        <p:grpSpPr>
          <a:xfrm>
            <a:off x="7057189" y="3045169"/>
            <a:ext cx="345304" cy="365857"/>
            <a:chOff x="7045643" y="2907723"/>
            <a:chExt cx="345304" cy="365857"/>
          </a:xfrm>
        </p:grpSpPr>
        <p:sp>
          <p:nvSpPr>
            <p:cNvPr id="624" name="Google Shape;15501;p85"/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502;p85"/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503;p85"/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504;p85"/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505;p85"/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506;p85"/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507;p85"/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508;p85"/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509;p85"/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510;p85"/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511;p85"/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512;p85"/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513;p85"/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514;p85"/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515;p85"/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516;p85"/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517;p85"/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518;p85"/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519;p85"/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15520;p85"/>
          <p:cNvGrpSpPr/>
          <p:nvPr/>
        </p:nvGrpSpPr>
        <p:grpSpPr>
          <a:xfrm>
            <a:off x="8004389" y="3044697"/>
            <a:ext cx="347794" cy="366328"/>
            <a:chOff x="7992843" y="2907251"/>
            <a:chExt cx="347794" cy="366328"/>
          </a:xfrm>
        </p:grpSpPr>
        <p:sp>
          <p:nvSpPr>
            <p:cNvPr id="644" name="Google Shape;15521;p85"/>
            <p:cNvSpPr/>
            <p:nvPr/>
          </p:nvSpPr>
          <p:spPr>
            <a:xfrm>
              <a:off x="7992843" y="2907251"/>
              <a:ext cx="347794" cy="238032"/>
            </a:xfrm>
            <a:custGeom>
              <a:avLst/>
              <a:gdLst/>
              <a:ahLst/>
              <a:cxnLst/>
              <a:rect l="l" t="t" r="r" b="b"/>
              <a:pathLst>
                <a:path w="13267" h="9080" extrusionOk="0">
                  <a:moveTo>
                    <a:pt x="491" y="0"/>
                  </a:moveTo>
                  <a:cubicBezTo>
                    <a:pt x="217" y="0"/>
                    <a:pt x="15" y="217"/>
                    <a:pt x="0" y="476"/>
                  </a:cubicBezTo>
                  <a:lnTo>
                    <a:pt x="0" y="9080"/>
                  </a:lnTo>
                  <a:lnTo>
                    <a:pt x="13267" y="9080"/>
                  </a:lnTo>
                  <a:lnTo>
                    <a:pt x="13267" y="476"/>
                  </a:lnTo>
                  <a:cubicBezTo>
                    <a:pt x="13267" y="217"/>
                    <a:pt x="13050" y="0"/>
                    <a:pt x="12790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522;p85"/>
            <p:cNvSpPr/>
            <p:nvPr/>
          </p:nvSpPr>
          <p:spPr>
            <a:xfrm>
              <a:off x="7993210" y="2907251"/>
              <a:ext cx="26897" cy="238032"/>
            </a:xfrm>
            <a:custGeom>
              <a:avLst/>
              <a:gdLst/>
              <a:ahLst/>
              <a:cxnLst/>
              <a:rect l="l" t="t" r="r" b="b"/>
              <a:pathLst>
                <a:path w="1026" h="9080" extrusionOk="0">
                  <a:moveTo>
                    <a:pt x="477" y="0"/>
                  </a:moveTo>
                  <a:cubicBezTo>
                    <a:pt x="203" y="0"/>
                    <a:pt x="1" y="217"/>
                    <a:pt x="1" y="476"/>
                  </a:cubicBezTo>
                  <a:lnTo>
                    <a:pt x="1" y="9080"/>
                  </a:lnTo>
                  <a:lnTo>
                    <a:pt x="549" y="9080"/>
                  </a:lnTo>
                  <a:lnTo>
                    <a:pt x="549" y="476"/>
                  </a:lnTo>
                  <a:cubicBezTo>
                    <a:pt x="549" y="217"/>
                    <a:pt x="766" y="0"/>
                    <a:pt x="1026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523;p85"/>
            <p:cNvSpPr/>
            <p:nvPr/>
          </p:nvSpPr>
          <p:spPr>
            <a:xfrm>
              <a:off x="8018586" y="2935590"/>
              <a:ext cx="296334" cy="207439"/>
            </a:xfrm>
            <a:custGeom>
              <a:avLst/>
              <a:gdLst/>
              <a:ahLst/>
              <a:cxnLst/>
              <a:rect l="l" t="t" r="r" b="b"/>
              <a:pathLst>
                <a:path w="11304" h="7913" extrusionOk="0">
                  <a:moveTo>
                    <a:pt x="265" y="1"/>
                  </a:moveTo>
                  <a:cubicBezTo>
                    <a:pt x="117" y="1"/>
                    <a:pt x="0" y="125"/>
                    <a:pt x="0" y="276"/>
                  </a:cubicBezTo>
                  <a:lnTo>
                    <a:pt x="0" y="7912"/>
                  </a:lnTo>
                  <a:lnTo>
                    <a:pt x="11303" y="7912"/>
                  </a:lnTo>
                  <a:lnTo>
                    <a:pt x="11303" y="276"/>
                  </a:lnTo>
                  <a:cubicBezTo>
                    <a:pt x="11289" y="125"/>
                    <a:pt x="11185" y="1"/>
                    <a:pt x="11038" y="1"/>
                  </a:cubicBezTo>
                  <a:cubicBezTo>
                    <a:pt x="11030" y="1"/>
                    <a:pt x="11022" y="1"/>
                    <a:pt x="11014" y="2"/>
                  </a:cubicBezTo>
                  <a:lnTo>
                    <a:pt x="289" y="2"/>
                  </a:lnTo>
                  <a:cubicBezTo>
                    <a:pt x="281" y="1"/>
                    <a:pt x="273" y="1"/>
                    <a:pt x="265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524;p85"/>
            <p:cNvSpPr/>
            <p:nvPr/>
          </p:nvSpPr>
          <p:spPr>
            <a:xfrm>
              <a:off x="8018586" y="2935249"/>
              <a:ext cx="22335" cy="207387"/>
            </a:xfrm>
            <a:custGeom>
              <a:avLst/>
              <a:gdLst/>
              <a:ahLst/>
              <a:cxnLst/>
              <a:rect l="l" t="t" r="r" b="b"/>
              <a:pathLst>
                <a:path w="852" h="7911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7911"/>
                  </a:lnTo>
                  <a:lnTo>
                    <a:pt x="563" y="7911"/>
                  </a:lnTo>
                  <a:lnTo>
                    <a:pt x="563" y="289"/>
                  </a:lnTo>
                  <a:cubicBezTo>
                    <a:pt x="563" y="130"/>
                    <a:pt x="693" y="0"/>
                    <a:pt x="85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525;p85"/>
            <p:cNvSpPr/>
            <p:nvPr/>
          </p:nvSpPr>
          <p:spPr>
            <a:xfrm>
              <a:off x="8137393" y="3051801"/>
              <a:ext cx="27657" cy="91595"/>
            </a:xfrm>
            <a:custGeom>
              <a:avLst/>
              <a:gdLst/>
              <a:ahLst/>
              <a:cxnLst/>
              <a:rect l="l" t="t" r="r" b="b"/>
              <a:pathLst>
                <a:path w="1055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1055" y="3494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526;p85"/>
            <p:cNvSpPr/>
            <p:nvPr/>
          </p:nvSpPr>
          <p:spPr>
            <a:xfrm>
              <a:off x="8137393" y="3051801"/>
              <a:ext cx="14785" cy="91595"/>
            </a:xfrm>
            <a:custGeom>
              <a:avLst/>
              <a:gdLst/>
              <a:ahLst/>
              <a:cxnLst/>
              <a:rect l="l" t="t" r="r" b="b"/>
              <a:pathLst>
                <a:path w="564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564" y="3494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527;p85"/>
            <p:cNvSpPr/>
            <p:nvPr/>
          </p:nvSpPr>
          <p:spPr>
            <a:xfrm>
              <a:off x="8216116" y="2961726"/>
              <a:ext cx="54134" cy="182430"/>
            </a:xfrm>
            <a:custGeom>
              <a:avLst/>
              <a:gdLst/>
              <a:ahLst/>
              <a:cxnLst/>
              <a:rect l="l" t="t" r="r" b="b"/>
              <a:pathLst>
                <a:path w="2065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2065" y="6959"/>
                  </a:lnTo>
                  <a:lnTo>
                    <a:pt x="2065" y="116"/>
                  </a:lnTo>
                  <a:cubicBezTo>
                    <a:pt x="2065" y="44"/>
                    <a:pt x="2007" y="1"/>
                    <a:pt x="194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528;p85"/>
            <p:cNvSpPr/>
            <p:nvPr/>
          </p:nvSpPr>
          <p:spPr>
            <a:xfrm>
              <a:off x="8216116" y="2961726"/>
              <a:ext cx="17800" cy="182430"/>
            </a:xfrm>
            <a:custGeom>
              <a:avLst/>
              <a:gdLst/>
              <a:ahLst/>
              <a:cxnLst/>
              <a:rect l="l" t="t" r="r" b="b"/>
              <a:pathLst>
                <a:path w="679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563" y="6959"/>
                  </a:lnTo>
                  <a:lnTo>
                    <a:pt x="563" y="116"/>
                  </a:lnTo>
                  <a:cubicBezTo>
                    <a:pt x="563" y="44"/>
                    <a:pt x="607" y="1"/>
                    <a:pt x="679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529;p85"/>
            <p:cNvSpPr/>
            <p:nvPr/>
          </p:nvSpPr>
          <p:spPr>
            <a:xfrm>
              <a:off x="8137393" y="2998637"/>
              <a:ext cx="54160" cy="53190"/>
            </a:xfrm>
            <a:custGeom>
              <a:avLst/>
              <a:gdLst/>
              <a:ahLst/>
              <a:cxnLst/>
              <a:rect l="l" t="t" r="r" b="b"/>
              <a:pathLst>
                <a:path w="2066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2065" y="2028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530;p85"/>
            <p:cNvSpPr/>
            <p:nvPr/>
          </p:nvSpPr>
          <p:spPr>
            <a:xfrm>
              <a:off x="8137393" y="2998637"/>
              <a:ext cx="34473" cy="53190"/>
            </a:xfrm>
            <a:custGeom>
              <a:avLst/>
              <a:gdLst/>
              <a:ahLst/>
              <a:cxnLst/>
              <a:rect l="l" t="t" r="r" b="b"/>
              <a:pathLst>
                <a:path w="1315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564" y="2028"/>
                  </a:lnTo>
                  <a:lnTo>
                    <a:pt x="1314" y="441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531;p85"/>
            <p:cNvSpPr/>
            <p:nvPr/>
          </p:nvSpPr>
          <p:spPr>
            <a:xfrm>
              <a:off x="8147617" y="2998060"/>
              <a:ext cx="34079" cy="32585"/>
            </a:xfrm>
            <a:custGeom>
              <a:avLst/>
              <a:gdLst/>
              <a:ahLst/>
              <a:cxnLst/>
              <a:rect l="l" t="t" r="r" b="b"/>
              <a:pathLst>
                <a:path w="1300" h="1243" extrusionOk="0">
                  <a:moveTo>
                    <a:pt x="652" y="1"/>
                  </a:moveTo>
                  <a:cubicBezTo>
                    <a:pt x="607" y="1"/>
                    <a:pt x="564" y="29"/>
                    <a:pt x="549" y="87"/>
                  </a:cubicBezTo>
                  <a:lnTo>
                    <a:pt x="1" y="1242"/>
                  </a:lnTo>
                  <a:lnTo>
                    <a:pt x="1300" y="1242"/>
                  </a:lnTo>
                  <a:lnTo>
                    <a:pt x="766" y="87"/>
                  </a:lnTo>
                  <a:cubicBezTo>
                    <a:pt x="744" y="29"/>
                    <a:pt x="697" y="1"/>
                    <a:pt x="65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532;p85"/>
            <p:cNvSpPr/>
            <p:nvPr/>
          </p:nvSpPr>
          <p:spPr>
            <a:xfrm>
              <a:off x="8148010" y="2998479"/>
              <a:ext cx="23856" cy="32166"/>
            </a:xfrm>
            <a:custGeom>
              <a:avLst/>
              <a:gdLst/>
              <a:ahLst/>
              <a:cxnLst/>
              <a:rect l="l" t="t" r="r" b="b"/>
              <a:pathLst>
                <a:path w="910" h="1227" extrusionOk="0">
                  <a:moveTo>
                    <a:pt x="642" y="1"/>
                  </a:moveTo>
                  <a:cubicBezTo>
                    <a:pt x="610" y="1"/>
                    <a:pt x="576" y="15"/>
                    <a:pt x="549" y="42"/>
                  </a:cubicBezTo>
                  <a:cubicBezTo>
                    <a:pt x="549" y="42"/>
                    <a:pt x="534" y="42"/>
                    <a:pt x="534" y="57"/>
                  </a:cubicBezTo>
                  <a:lnTo>
                    <a:pt x="0" y="1226"/>
                  </a:lnTo>
                  <a:lnTo>
                    <a:pt x="549" y="1226"/>
                  </a:lnTo>
                  <a:lnTo>
                    <a:pt x="909" y="447"/>
                  </a:lnTo>
                  <a:lnTo>
                    <a:pt x="736" y="57"/>
                  </a:lnTo>
                  <a:cubicBezTo>
                    <a:pt x="713" y="19"/>
                    <a:pt x="678" y="1"/>
                    <a:pt x="642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533;p85"/>
            <p:cNvSpPr/>
            <p:nvPr/>
          </p:nvSpPr>
          <p:spPr>
            <a:xfrm>
              <a:off x="8076102" y="3071488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1127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1126" y="1126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534;p85"/>
            <p:cNvSpPr/>
            <p:nvPr/>
          </p:nvSpPr>
          <p:spPr>
            <a:xfrm>
              <a:off x="8076102" y="3071488"/>
              <a:ext cx="14785" cy="29544"/>
            </a:xfrm>
            <a:custGeom>
              <a:avLst/>
              <a:gdLst/>
              <a:ahLst/>
              <a:cxnLst/>
              <a:rect l="l" t="t" r="r" b="b"/>
              <a:pathLst>
                <a:path w="564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563" y="112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535;p85"/>
            <p:cNvSpPr/>
            <p:nvPr/>
          </p:nvSpPr>
          <p:spPr>
            <a:xfrm>
              <a:off x="8068526" y="3098726"/>
              <a:ext cx="44670" cy="44670"/>
            </a:xfrm>
            <a:custGeom>
              <a:avLst/>
              <a:gdLst/>
              <a:ahLst/>
              <a:cxnLst/>
              <a:rect l="l" t="t" r="r" b="b"/>
              <a:pathLst>
                <a:path w="1704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1646" y="1704"/>
                  </a:lnTo>
                  <a:lnTo>
                    <a:pt x="1704" y="318"/>
                  </a:lnTo>
                  <a:cubicBezTo>
                    <a:pt x="1704" y="145"/>
                    <a:pt x="1574" y="0"/>
                    <a:pt x="1401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536;p85"/>
            <p:cNvSpPr/>
            <p:nvPr/>
          </p:nvSpPr>
          <p:spPr>
            <a:xfrm>
              <a:off x="8068526" y="3098726"/>
              <a:ext cx="23122" cy="44670"/>
            </a:xfrm>
            <a:custGeom>
              <a:avLst/>
              <a:gdLst/>
              <a:ahLst/>
              <a:cxnLst/>
              <a:rect l="l" t="t" r="r" b="b"/>
              <a:pathLst>
                <a:path w="882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621" y="1704"/>
                  </a:lnTo>
                  <a:lnTo>
                    <a:pt x="578" y="318"/>
                  </a:lnTo>
                  <a:cubicBezTo>
                    <a:pt x="564" y="145"/>
                    <a:pt x="708" y="0"/>
                    <a:pt x="88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537;p85"/>
            <p:cNvSpPr/>
            <p:nvPr/>
          </p:nvSpPr>
          <p:spPr>
            <a:xfrm>
              <a:off x="8250170" y="3065773"/>
              <a:ext cx="20081" cy="11037"/>
            </a:xfrm>
            <a:custGeom>
              <a:avLst/>
              <a:gdLst/>
              <a:ahLst/>
              <a:cxnLst/>
              <a:rect l="l" t="t" r="r" b="b"/>
              <a:pathLst>
                <a:path w="766" h="421" extrusionOk="0">
                  <a:moveTo>
                    <a:pt x="181" y="0"/>
                  </a:moveTo>
                  <a:cubicBezTo>
                    <a:pt x="76" y="0"/>
                    <a:pt x="1" y="96"/>
                    <a:pt x="1" y="204"/>
                  </a:cubicBezTo>
                  <a:cubicBezTo>
                    <a:pt x="1" y="319"/>
                    <a:pt x="87" y="420"/>
                    <a:pt x="203" y="420"/>
                  </a:cubicBezTo>
                  <a:lnTo>
                    <a:pt x="766" y="420"/>
                  </a:lnTo>
                  <a:lnTo>
                    <a:pt x="766" y="2"/>
                  </a:lnTo>
                  <a:lnTo>
                    <a:pt x="203" y="2"/>
                  </a:ln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538;p85"/>
            <p:cNvSpPr/>
            <p:nvPr/>
          </p:nvSpPr>
          <p:spPr>
            <a:xfrm>
              <a:off x="8247758" y="3102107"/>
              <a:ext cx="22492" cy="11063"/>
            </a:xfrm>
            <a:custGeom>
              <a:avLst/>
              <a:gdLst/>
              <a:ahLst/>
              <a:cxnLst/>
              <a:rect l="l" t="t" r="r" b="b"/>
              <a:pathLst>
                <a:path w="858" h="422" extrusionOk="0">
                  <a:moveTo>
                    <a:pt x="269" y="0"/>
                  </a:moveTo>
                  <a:cubicBezTo>
                    <a:pt x="0" y="0"/>
                    <a:pt x="0" y="421"/>
                    <a:pt x="269" y="421"/>
                  </a:cubicBezTo>
                  <a:cubicBezTo>
                    <a:pt x="277" y="421"/>
                    <a:pt x="286" y="421"/>
                    <a:pt x="295" y="420"/>
                  </a:cubicBezTo>
                  <a:lnTo>
                    <a:pt x="858" y="420"/>
                  </a:lnTo>
                  <a:lnTo>
                    <a:pt x="858" y="1"/>
                  </a:lnTo>
                  <a:lnTo>
                    <a:pt x="295" y="1"/>
                  </a:lnTo>
                  <a:cubicBezTo>
                    <a:pt x="286" y="0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539;p85"/>
            <p:cNvSpPr/>
            <p:nvPr/>
          </p:nvSpPr>
          <p:spPr>
            <a:xfrm>
              <a:off x="8250170" y="2992397"/>
              <a:ext cx="20081" cy="11377"/>
            </a:xfrm>
            <a:custGeom>
              <a:avLst/>
              <a:gdLst/>
              <a:ahLst/>
              <a:cxnLst/>
              <a:rect l="l" t="t" r="r" b="b"/>
              <a:pathLst>
                <a:path w="766" h="434" extrusionOk="0">
                  <a:moveTo>
                    <a:pt x="203" y="0"/>
                  </a:moveTo>
                  <a:cubicBezTo>
                    <a:pt x="87" y="0"/>
                    <a:pt x="1" y="101"/>
                    <a:pt x="1" y="217"/>
                  </a:cubicBezTo>
                  <a:cubicBezTo>
                    <a:pt x="1" y="332"/>
                    <a:pt x="87" y="433"/>
                    <a:pt x="203" y="433"/>
                  </a:cubicBezTo>
                  <a:lnTo>
                    <a:pt x="766" y="43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540;p85"/>
            <p:cNvSpPr/>
            <p:nvPr/>
          </p:nvSpPr>
          <p:spPr>
            <a:xfrm>
              <a:off x="8250170" y="3029098"/>
              <a:ext cx="20081" cy="10984"/>
            </a:xfrm>
            <a:custGeom>
              <a:avLst/>
              <a:gdLst/>
              <a:ahLst/>
              <a:cxnLst/>
              <a:rect l="l" t="t" r="r" b="b"/>
              <a:pathLst>
                <a:path w="766" h="419" extrusionOk="0">
                  <a:moveTo>
                    <a:pt x="203" y="0"/>
                  </a:moveTo>
                  <a:cubicBezTo>
                    <a:pt x="87" y="0"/>
                    <a:pt x="1" y="87"/>
                    <a:pt x="1" y="217"/>
                  </a:cubicBezTo>
                  <a:cubicBezTo>
                    <a:pt x="1" y="332"/>
                    <a:pt x="87" y="419"/>
                    <a:pt x="203" y="419"/>
                  </a:cubicBezTo>
                  <a:lnTo>
                    <a:pt x="766" y="41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541;p85"/>
            <p:cNvSpPr/>
            <p:nvPr/>
          </p:nvSpPr>
          <p:spPr>
            <a:xfrm>
              <a:off x="8059062" y="2981597"/>
              <a:ext cx="63231" cy="74765"/>
            </a:xfrm>
            <a:custGeom>
              <a:avLst/>
              <a:gdLst/>
              <a:ahLst/>
              <a:cxnLst/>
              <a:rect l="l" t="t" r="r" b="b"/>
              <a:pathLst>
                <a:path w="2412" h="2852" extrusionOk="0">
                  <a:moveTo>
                    <a:pt x="1211" y="1"/>
                  </a:moveTo>
                  <a:cubicBezTo>
                    <a:pt x="1192" y="1"/>
                    <a:pt x="1170" y="8"/>
                    <a:pt x="1156" y="22"/>
                  </a:cubicBezTo>
                  <a:lnTo>
                    <a:pt x="44" y="1654"/>
                  </a:lnTo>
                  <a:cubicBezTo>
                    <a:pt x="1" y="1726"/>
                    <a:pt x="1" y="1812"/>
                    <a:pt x="73" y="1884"/>
                  </a:cubicBezTo>
                  <a:lnTo>
                    <a:pt x="593" y="2419"/>
                  </a:lnTo>
                  <a:cubicBezTo>
                    <a:pt x="621" y="2462"/>
                    <a:pt x="650" y="2491"/>
                    <a:pt x="650" y="2549"/>
                  </a:cubicBezTo>
                  <a:lnTo>
                    <a:pt x="650" y="2852"/>
                  </a:lnTo>
                  <a:lnTo>
                    <a:pt x="1776" y="2852"/>
                  </a:lnTo>
                  <a:lnTo>
                    <a:pt x="1776" y="2534"/>
                  </a:lnTo>
                  <a:cubicBezTo>
                    <a:pt x="1776" y="2491"/>
                    <a:pt x="1791" y="2447"/>
                    <a:pt x="1834" y="2419"/>
                  </a:cubicBezTo>
                  <a:lnTo>
                    <a:pt x="2354" y="1870"/>
                  </a:lnTo>
                  <a:cubicBezTo>
                    <a:pt x="2411" y="1812"/>
                    <a:pt x="2411" y="1726"/>
                    <a:pt x="2368" y="1654"/>
                  </a:cubicBezTo>
                  <a:lnTo>
                    <a:pt x="1257" y="22"/>
                  </a:lnTo>
                  <a:cubicBezTo>
                    <a:pt x="1249" y="8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542;p85"/>
            <p:cNvSpPr/>
            <p:nvPr/>
          </p:nvSpPr>
          <p:spPr>
            <a:xfrm>
              <a:off x="8059062" y="2981309"/>
              <a:ext cx="39008" cy="75054"/>
            </a:xfrm>
            <a:custGeom>
              <a:avLst/>
              <a:gdLst/>
              <a:ahLst/>
              <a:cxnLst/>
              <a:rect l="l" t="t" r="r" b="b"/>
              <a:pathLst>
                <a:path w="1488" h="2863" extrusionOk="0">
                  <a:moveTo>
                    <a:pt x="1211" y="1"/>
                  </a:moveTo>
                  <a:cubicBezTo>
                    <a:pt x="1192" y="1"/>
                    <a:pt x="1170" y="12"/>
                    <a:pt x="1156" y="33"/>
                  </a:cubicBezTo>
                  <a:lnTo>
                    <a:pt x="44" y="1650"/>
                  </a:lnTo>
                  <a:cubicBezTo>
                    <a:pt x="1" y="1722"/>
                    <a:pt x="15" y="1823"/>
                    <a:pt x="73" y="1881"/>
                  </a:cubicBezTo>
                  <a:lnTo>
                    <a:pt x="593" y="2430"/>
                  </a:lnTo>
                  <a:cubicBezTo>
                    <a:pt x="621" y="2458"/>
                    <a:pt x="650" y="2502"/>
                    <a:pt x="650" y="2545"/>
                  </a:cubicBezTo>
                  <a:lnTo>
                    <a:pt x="650" y="2863"/>
                  </a:lnTo>
                  <a:lnTo>
                    <a:pt x="1213" y="2863"/>
                  </a:lnTo>
                  <a:lnTo>
                    <a:pt x="1213" y="2545"/>
                  </a:lnTo>
                  <a:cubicBezTo>
                    <a:pt x="1213" y="2502"/>
                    <a:pt x="1184" y="2458"/>
                    <a:pt x="1156" y="2430"/>
                  </a:cubicBezTo>
                  <a:lnTo>
                    <a:pt x="636" y="1881"/>
                  </a:lnTo>
                  <a:cubicBezTo>
                    <a:pt x="578" y="1823"/>
                    <a:pt x="564" y="1722"/>
                    <a:pt x="607" y="1650"/>
                  </a:cubicBezTo>
                  <a:lnTo>
                    <a:pt x="1488" y="365"/>
                  </a:lnTo>
                  <a:lnTo>
                    <a:pt x="1257" y="33"/>
                  </a:lnTo>
                  <a:cubicBezTo>
                    <a:pt x="1249" y="12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543;p85"/>
            <p:cNvSpPr/>
            <p:nvPr/>
          </p:nvSpPr>
          <p:spPr>
            <a:xfrm>
              <a:off x="8079510" y="2981597"/>
              <a:ext cx="21968" cy="50176"/>
            </a:xfrm>
            <a:custGeom>
              <a:avLst/>
              <a:gdLst/>
              <a:ahLst/>
              <a:cxnLst/>
              <a:rect l="l" t="t" r="r" b="b"/>
              <a:pathLst>
                <a:path w="838" h="1914" extrusionOk="0">
                  <a:moveTo>
                    <a:pt x="431" y="1"/>
                  </a:moveTo>
                  <a:cubicBezTo>
                    <a:pt x="412" y="1"/>
                    <a:pt x="390" y="8"/>
                    <a:pt x="376" y="22"/>
                  </a:cubicBezTo>
                  <a:lnTo>
                    <a:pt x="246" y="210"/>
                  </a:lnTo>
                  <a:lnTo>
                    <a:pt x="246" y="1552"/>
                  </a:lnTo>
                  <a:cubicBezTo>
                    <a:pt x="0" y="1552"/>
                    <a:pt x="0" y="1913"/>
                    <a:pt x="246" y="1913"/>
                  </a:cubicBezTo>
                  <a:lnTo>
                    <a:pt x="606" y="1913"/>
                  </a:lnTo>
                  <a:cubicBezTo>
                    <a:pt x="837" y="1913"/>
                    <a:pt x="837" y="1552"/>
                    <a:pt x="606" y="1552"/>
                  </a:cubicBezTo>
                  <a:lnTo>
                    <a:pt x="606" y="210"/>
                  </a:lnTo>
                  <a:lnTo>
                    <a:pt x="477" y="22"/>
                  </a:lnTo>
                  <a:cubicBezTo>
                    <a:pt x="469" y="8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544;p85"/>
            <p:cNvSpPr/>
            <p:nvPr/>
          </p:nvSpPr>
          <p:spPr>
            <a:xfrm>
              <a:off x="8065511" y="3055969"/>
              <a:ext cx="50726" cy="17040"/>
            </a:xfrm>
            <a:custGeom>
              <a:avLst/>
              <a:gdLst/>
              <a:ahLst/>
              <a:cxnLst/>
              <a:rect l="l" t="t" r="r" b="b"/>
              <a:pathLst>
                <a:path w="1935" h="65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433"/>
                  </a:lnTo>
                  <a:cubicBezTo>
                    <a:pt x="0" y="549"/>
                    <a:pt x="101" y="650"/>
                    <a:pt x="231" y="650"/>
                  </a:cubicBezTo>
                  <a:lnTo>
                    <a:pt x="1718" y="650"/>
                  </a:lnTo>
                  <a:cubicBezTo>
                    <a:pt x="1833" y="650"/>
                    <a:pt x="1934" y="549"/>
                    <a:pt x="1934" y="433"/>
                  </a:cubicBezTo>
                  <a:lnTo>
                    <a:pt x="1934" y="231"/>
                  </a:lnTo>
                  <a:cubicBezTo>
                    <a:pt x="1934" y="101"/>
                    <a:pt x="1833" y="0"/>
                    <a:pt x="1718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545;p85"/>
            <p:cNvSpPr/>
            <p:nvPr/>
          </p:nvSpPr>
          <p:spPr>
            <a:xfrm>
              <a:off x="8065511" y="3058617"/>
              <a:ext cx="50726" cy="14392"/>
            </a:xfrm>
            <a:custGeom>
              <a:avLst/>
              <a:gdLst/>
              <a:ahLst/>
              <a:cxnLst/>
              <a:rect l="l" t="t" r="r" b="b"/>
              <a:pathLst>
                <a:path w="1935" h="549" extrusionOk="0">
                  <a:moveTo>
                    <a:pt x="29" y="0"/>
                  </a:moveTo>
                  <a:cubicBezTo>
                    <a:pt x="15" y="29"/>
                    <a:pt x="0" y="72"/>
                    <a:pt x="0" y="116"/>
                  </a:cubicBezTo>
                  <a:lnTo>
                    <a:pt x="0" y="318"/>
                  </a:lnTo>
                  <a:cubicBezTo>
                    <a:pt x="0" y="448"/>
                    <a:pt x="101" y="549"/>
                    <a:pt x="231" y="549"/>
                  </a:cubicBezTo>
                  <a:lnTo>
                    <a:pt x="1718" y="549"/>
                  </a:lnTo>
                  <a:cubicBezTo>
                    <a:pt x="1833" y="549"/>
                    <a:pt x="1934" y="448"/>
                    <a:pt x="1934" y="318"/>
                  </a:cubicBezTo>
                  <a:lnTo>
                    <a:pt x="1934" y="130"/>
                  </a:lnTo>
                  <a:cubicBezTo>
                    <a:pt x="1934" y="72"/>
                    <a:pt x="1934" y="44"/>
                    <a:pt x="1906" y="0"/>
                  </a:cubicBezTo>
                  <a:cubicBezTo>
                    <a:pt x="1862" y="72"/>
                    <a:pt x="1790" y="101"/>
                    <a:pt x="1718" y="101"/>
                  </a:cubicBezTo>
                  <a:lnTo>
                    <a:pt x="231" y="101"/>
                  </a:lnTo>
                  <a:cubicBezTo>
                    <a:pt x="144" y="101"/>
                    <a:pt x="72" y="58"/>
                    <a:pt x="2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546;p85"/>
            <p:cNvSpPr/>
            <p:nvPr/>
          </p:nvSpPr>
          <p:spPr>
            <a:xfrm>
              <a:off x="8164656" y="3051801"/>
              <a:ext cx="26897" cy="91595"/>
            </a:xfrm>
            <a:custGeom>
              <a:avLst/>
              <a:gdLst/>
              <a:ahLst/>
              <a:cxnLst/>
              <a:rect l="l" t="t" r="r" b="b"/>
              <a:pathLst>
                <a:path w="1026" h="3494" extrusionOk="0">
                  <a:moveTo>
                    <a:pt x="0" y="0"/>
                  </a:moveTo>
                  <a:lnTo>
                    <a:pt x="0" y="3494"/>
                  </a:lnTo>
                  <a:lnTo>
                    <a:pt x="1025" y="3494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547;p85"/>
            <p:cNvSpPr/>
            <p:nvPr/>
          </p:nvSpPr>
          <p:spPr>
            <a:xfrm>
              <a:off x="8130577" y="3199391"/>
              <a:ext cx="68919" cy="47711"/>
            </a:xfrm>
            <a:custGeom>
              <a:avLst/>
              <a:gdLst/>
              <a:ahLst/>
              <a:cxnLst/>
              <a:rect l="l" t="t" r="r" b="b"/>
              <a:pathLst>
                <a:path w="2629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2628" y="181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548;p85"/>
            <p:cNvSpPr/>
            <p:nvPr/>
          </p:nvSpPr>
          <p:spPr>
            <a:xfrm>
              <a:off x="8130577" y="3199391"/>
              <a:ext cx="14785" cy="47711"/>
            </a:xfrm>
            <a:custGeom>
              <a:avLst/>
              <a:gdLst/>
              <a:ahLst/>
              <a:cxnLst/>
              <a:rect l="l" t="t" r="r" b="b"/>
              <a:pathLst>
                <a:path w="564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564" y="18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549;p85"/>
            <p:cNvSpPr/>
            <p:nvPr/>
          </p:nvSpPr>
          <p:spPr>
            <a:xfrm>
              <a:off x="8096917" y="3245556"/>
              <a:ext cx="136633" cy="28024"/>
            </a:xfrm>
            <a:custGeom>
              <a:avLst/>
              <a:gdLst/>
              <a:ahLst/>
              <a:cxnLst/>
              <a:rect l="l" t="t" r="r" b="b"/>
              <a:pathLst>
                <a:path w="5212" h="1069" extrusionOk="0">
                  <a:moveTo>
                    <a:pt x="390" y="0"/>
                  </a:moveTo>
                  <a:cubicBezTo>
                    <a:pt x="173" y="0"/>
                    <a:pt x="0" y="174"/>
                    <a:pt x="0" y="390"/>
                  </a:cubicBezTo>
                  <a:lnTo>
                    <a:pt x="0" y="664"/>
                  </a:lnTo>
                  <a:cubicBezTo>
                    <a:pt x="0" y="895"/>
                    <a:pt x="173" y="1069"/>
                    <a:pt x="390" y="1069"/>
                  </a:cubicBezTo>
                  <a:lnTo>
                    <a:pt x="4807" y="1069"/>
                  </a:lnTo>
                  <a:cubicBezTo>
                    <a:pt x="5024" y="1069"/>
                    <a:pt x="5211" y="895"/>
                    <a:pt x="5211" y="664"/>
                  </a:cubicBezTo>
                  <a:lnTo>
                    <a:pt x="5211" y="390"/>
                  </a:lnTo>
                  <a:cubicBezTo>
                    <a:pt x="5211" y="174"/>
                    <a:pt x="5024" y="0"/>
                    <a:pt x="4807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550;p85"/>
            <p:cNvSpPr/>
            <p:nvPr/>
          </p:nvSpPr>
          <p:spPr>
            <a:xfrm>
              <a:off x="8096524" y="3252372"/>
              <a:ext cx="137026" cy="21208"/>
            </a:xfrm>
            <a:custGeom>
              <a:avLst/>
              <a:gdLst/>
              <a:ahLst/>
              <a:cxnLst/>
              <a:rect l="l" t="t" r="r" b="b"/>
              <a:pathLst>
                <a:path w="5227" h="809" extrusionOk="0">
                  <a:moveTo>
                    <a:pt x="30" y="0"/>
                  </a:moveTo>
                  <a:cubicBezTo>
                    <a:pt x="15" y="43"/>
                    <a:pt x="1" y="87"/>
                    <a:pt x="1" y="145"/>
                  </a:cubicBezTo>
                  <a:lnTo>
                    <a:pt x="1" y="419"/>
                  </a:lnTo>
                  <a:cubicBezTo>
                    <a:pt x="1" y="635"/>
                    <a:pt x="188" y="809"/>
                    <a:pt x="405" y="809"/>
                  </a:cubicBezTo>
                  <a:lnTo>
                    <a:pt x="4822" y="809"/>
                  </a:lnTo>
                  <a:cubicBezTo>
                    <a:pt x="5039" y="809"/>
                    <a:pt x="5226" y="635"/>
                    <a:pt x="5226" y="419"/>
                  </a:cubicBezTo>
                  <a:lnTo>
                    <a:pt x="5226" y="145"/>
                  </a:lnTo>
                  <a:cubicBezTo>
                    <a:pt x="5226" y="87"/>
                    <a:pt x="5212" y="43"/>
                    <a:pt x="5198" y="0"/>
                  </a:cubicBezTo>
                  <a:cubicBezTo>
                    <a:pt x="5140" y="145"/>
                    <a:pt x="4995" y="246"/>
                    <a:pt x="4822" y="260"/>
                  </a:cubicBezTo>
                  <a:lnTo>
                    <a:pt x="405" y="260"/>
                  </a:lnTo>
                  <a:cubicBezTo>
                    <a:pt x="246" y="260"/>
                    <a:pt x="87" y="145"/>
                    <a:pt x="30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551;p85"/>
            <p:cNvSpPr/>
            <p:nvPr/>
          </p:nvSpPr>
          <p:spPr>
            <a:xfrm>
              <a:off x="7992843" y="3143003"/>
              <a:ext cx="347794" cy="59823"/>
            </a:xfrm>
            <a:custGeom>
              <a:avLst/>
              <a:gdLst/>
              <a:ahLst/>
              <a:cxnLst/>
              <a:rect l="l" t="t" r="r" b="b"/>
              <a:pathLst>
                <a:path w="13267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15" y="2065"/>
                    <a:pt x="217" y="2281"/>
                    <a:pt x="491" y="2281"/>
                  </a:cubicBezTo>
                  <a:lnTo>
                    <a:pt x="12790" y="2281"/>
                  </a:lnTo>
                  <a:cubicBezTo>
                    <a:pt x="13050" y="2281"/>
                    <a:pt x="13252" y="2065"/>
                    <a:pt x="13267" y="1805"/>
                  </a:cubicBezTo>
                  <a:lnTo>
                    <a:pt x="13267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552;p85"/>
            <p:cNvSpPr/>
            <p:nvPr/>
          </p:nvSpPr>
          <p:spPr>
            <a:xfrm>
              <a:off x="7992843" y="3143003"/>
              <a:ext cx="27264" cy="59823"/>
            </a:xfrm>
            <a:custGeom>
              <a:avLst/>
              <a:gdLst/>
              <a:ahLst/>
              <a:cxnLst/>
              <a:rect l="l" t="t" r="r" b="b"/>
              <a:pathLst>
                <a:path w="1040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0" y="2065"/>
                    <a:pt x="217" y="2281"/>
                    <a:pt x="477" y="2281"/>
                  </a:cubicBezTo>
                  <a:lnTo>
                    <a:pt x="1040" y="2281"/>
                  </a:lnTo>
                  <a:cubicBezTo>
                    <a:pt x="780" y="2281"/>
                    <a:pt x="563" y="2065"/>
                    <a:pt x="563" y="1805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5553;p85"/>
            <p:cNvSpPr/>
            <p:nvPr/>
          </p:nvSpPr>
          <p:spPr>
            <a:xfrm>
              <a:off x="8157447" y="3167225"/>
              <a:ext cx="18586" cy="11377"/>
            </a:xfrm>
            <a:custGeom>
              <a:avLst/>
              <a:gdLst/>
              <a:ahLst/>
              <a:cxnLst/>
              <a:rect l="l" t="t" r="r" b="b"/>
              <a:pathLst>
                <a:path w="709" h="434" extrusionOk="0">
                  <a:moveTo>
                    <a:pt x="290" y="0"/>
                  </a:moveTo>
                  <a:cubicBezTo>
                    <a:pt x="1" y="0"/>
                    <a:pt x="1" y="433"/>
                    <a:pt x="290" y="433"/>
                  </a:cubicBezTo>
                  <a:lnTo>
                    <a:pt x="420" y="433"/>
                  </a:lnTo>
                  <a:cubicBezTo>
                    <a:pt x="708" y="433"/>
                    <a:pt x="708" y="0"/>
                    <a:pt x="4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15554;p85"/>
          <p:cNvGrpSpPr/>
          <p:nvPr/>
        </p:nvGrpSpPr>
        <p:grpSpPr>
          <a:xfrm>
            <a:off x="885444" y="1649823"/>
            <a:ext cx="398127" cy="353457"/>
            <a:chOff x="873898" y="1512377"/>
            <a:chExt cx="398127" cy="353457"/>
          </a:xfrm>
        </p:grpSpPr>
        <p:sp>
          <p:nvSpPr>
            <p:cNvPr id="678" name="Google Shape;15555;p85"/>
            <p:cNvSpPr/>
            <p:nvPr/>
          </p:nvSpPr>
          <p:spPr>
            <a:xfrm>
              <a:off x="944652" y="1531671"/>
              <a:ext cx="76862" cy="64358"/>
            </a:xfrm>
            <a:custGeom>
              <a:avLst/>
              <a:gdLst/>
              <a:ahLst/>
              <a:cxnLst/>
              <a:rect l="l" t="t" r="r" b="b"/>
              <a:pathLst>
                <a:path w="2932" h="2455" extrusionOk="0">
                  <a:moveTo>
                    <a:pt x="1459" y="1"/>
                  </a:moveTo>
                  <a:cubicBezTo>
                    <a:pt x="651" y="1"/>
                    <a:pt x="1" y="549"/>
                    <a:pt x="1" y="1228"/>
                  </a:cubicBezTo>
                  <a:cubicBezTo>
                    <a:pt x="1" y="1906"/>
                    <a:pt x="651" y="2455"/>
                    <a:pt x="1459" y="2455"/>
                  </a:cubicBezTo>
                  <a:cubicBezTo>
                    <a:pt x="2282" y="2455"/>
                    <a:pt x="2931" y="1906"/>
                    <a:pt x="2931" y="1228"/>
                  </a:cubicBezTo>
                  <a:cubicBezTo>
                    <a:pt x="2931" y="549"/>
                    <a:pt x="2282" y="1"/>
                    <a:pt x="145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5556;p85"/>
            <p:cNvSpPr/>
            <p:nvPr/>
          </p:nvSpPr>
          <p:spPr>
            <a:xfrm>
              <a:off x="944285" y="1531671"/>
              <a:ext cx="51879" cy="64358"/>
            </a:xfrm>
            <a:custGeom>
              <a:avLst/>
              <a:gdLst/>
              <a:ahLst/>
              <a:cxnLst/>
              <a:rect l="l" t="t" r="r" b="b"/>
              <a:pathLst>
                <a:path w="1979" h="2455" extrusionOk="0">
                  <a:moveTo>
                    <a:pt x="1473" y="1"/>
                  </a:moveTo>
                  <a:cubicBezTo>
                    <a:pt x="665" y="1"/>
                    <a:pt x="1" y="549"/>
                    <a:pt x="1" y="1228"/>
                  </a:cubicBezTo>
                  <a:cubicBezTo>
                    <a:pt x="1" y="1906"/>
                    <a:pt x="665" y="2455"/>
                    <a:pt x="1473" y="2455"/>
                  </a:cubicBezTo>
                  <a:cubicBezTo>
                    <a:pt x="1646" y="2455"/>
                    <a:pt x="1805" y="2426"/>
                    <a:pt x="1978" y="2382"/>
                  </a:cubicBezTo>
                  <a:cubicBezTo>
                    <a:pt x="1401" y="2224"/>
                    <a:pt x="997" y="1762"/>
                    <a:pt x="997" y="1228"/>
                  </a:cubicBezTo>
                  <a:cubicBezTo>
                    <a:pt x="997" y="693"/>
                    <a:pt x="1401" y="246"/>
                    <a:pt x="1964" y="73"/>
                  </a:cubicBezTo>
                  <a:cubicBezTo>
                    <a:pt x="1805" y="29"/>
                    <a:pt x="1646" y="1"/>
                    <a:pt x="147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5557;p85"/>
            <p:cNvSpPr/>
            <p:nvPr/>
          </p:nvSpPr>
          <p:spPr>
            <a:xfrm>
              <a:off x="899641" y="1563837"/>
              <a:ext cx="166911" cy="166911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76" y="1"/>
                  </a:moveTo>
                  <a:cubicBezTo>
                    <a:pt x="1415" y="1"/>
                    <a:pt x="0" y="1430"/>
                    <a:pt x="0" y="3191"/>
                  </a:cubicBezTo>
                  <a:cubicBezTo>
                    <a:pt x="0" y="4952"/>
                    <a:pt x="1415" y="6367"/>
                    <a:pt x="3176" y="6367"/>
                  </a:cubicBezTo>
                  <a:cubicBezTo>
                    <a:pt x="4937" y="6367"/>
                    <a:pt x="6366" y="4952"/>
                    <a:pt x="6366" y="3191"/>
                  </a:cubicBezTo>
                  <a:cubicBezTo>
                    <a:pt x="6366" y="1430"/>
                    <a:pt x="4937" y="1"/>
                    <a:pt x="317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5558;p85"/>
            <p:cNvSpPr/>
            <p:nvPr/>
          </p:nvSpPr>
          <p:spPr>
            <a:xfrm>
              <a:off x="933301" y="1563837"/>
              <a:ext cx="133618" cy="166911"/>
            </a:xfrm>
            <a:custGeom>
              <a:avLst/>
              <a:gdLst/>
              <a:ahLst/>
              <a:cxnLst/>
              <a:rect l="l" t="t" r="r" b="b"/>
              <a:pathLst>
                <a:path w="5097" h="6367" extrusionOk="0">
                  <a:moveTo>
                    <a:pt x="1930" y="1"/>
                  </a:moveTo>
                  <a:cubicBezTo>
                    <a:pt x="1759" y="1"/>
                    <a:pt x="1588" y="15"/>
                    <a:pt x="1416" y="44"/>
                  </a:cubicBezTo>
                  <a:cubicBezTo>
                    <a:pt x="160" y="275"/>
                    <a:pt x="1" y="2108"/>
                    <a:pt x="1271" y="2498"/>
                  </a:cubicBezTo>
                  <a:lnTo>
                    <a:pt x="1315" y="2498"/>
                  </a:lnTo>
                  <a:lnTo>
                    <a:pt x="1618" y="6352"/>
                  </a:lnTo>
                  <a:cubicBezTo>
                    <a:pt x="1719" y="6352"/>
                    <a:pt x="1805" y="6367"/>
                    <a:pt x="1892" y="6367"/>
                  </a:cubicBezTo>
                  <a:cubicBezTo>
                    <a:pt x="3653" y="6367"/>
                    <a:pt x="5082" y="4952"/>
                    <a:pt x="5082" y="3191"/>
                  </a:cubicBezTo>
                  <a:cubicBezTo>
                    <a:pt x="5097" y="2527"/>
                    <a:pt x="4895" y="1877"/>
                    <a:pt x="4505" y="1358"/>
                  </a:cubicBezTo>
                  <a:cubicBezTo>
                    <a:pt x="3911" y="504"/>
                    <a:pt x="2947" y="1"/>
                    <a:pt x="193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5559;p85"/>
            <p:cNvSpPr/>
            <p:nvPr/>
          </p:nvSpPr>
          <p:spPr>
            <a:xfrm>
              <a:off x="873898" y="1737145"/>
              <a:ext cx="218371" cy="128689"/>
            </a:xfrm>
            <a:custGeom>
              <a:avLst/>
              <a:gdLst/>
              <a:ahLst/>
              <a:cxnLst/>
              <a:rect l="l" t="t" r="r" b="b"/>
              <a:pathLst>
                <a:path w="8330" h="4909" extrusionOk="0">
                  <a:moveTo>
                    <a:pt x="2945" y="1"/>
                  </a:moveTo>
                  <a:lnTo>
                    <a:pt x="2945" y="1084"/>
                  </a:lnTo>
                  <a:cubicBezTo>
                    <a:pt x="2931" y="1271"/>
                    <a:pt x="2830" y="1445"/>
                    <a:pt x="2642" y="1531"/>
                  </a:cubicBezTo>
                  <a:lnTo>
                    <a:pt x="578" y="2441"/>
                  </a:lnTo>
                  <a:cubicBezTo>
                    <a:pt x="231" y="2599"/>
                    <a:pt x="1" y="2946"/>
                    <a:pt x="1" y="3336"/>
                  </a:cubicBezTo>
                  <a:lnTo>
                    <a:pt x="1" y="4664"/>
                  </a:lnTo>
                  <a:cubicBezTo>
                    <a:pt x="1" y="4794"/>
                    <a:pt x="102" y="4909"/>
                    <a:pt x="246" y="4909"/>
                  </a:cubicBezTo>
                  <a:lnTo>
                    <a:pt x="8084" y="4909"/>
                  </a:lnTo>
                  <a:cubicBezTo>
                    <a:pt x="8214" y="4909"/>
                    <a:pt x="8330" y="4794"/>
                    <a:pt x="8330" y="4664"/>
                  </a:cubicBezTo>
                  <a:lnTo>
                    <a:pt x="8330" y="3350"/>
                  </a:lnTo>
                  <a:cubicBezTo>
                    <a:pt x="8330" y="2960"/>
                    <a:pt x="8099" y="2599"/>
                    <a:pt x="7752" y="2441"/>
                  </a:cubicBezTo>
                  <a:lnTo>
                    <a:pt x="5688" y="1531"/>
                  </a:lnTo>
                  <a:cubicBezTo>
                    <a:pt x="5500" y="1445"/>
                    <a:pt x="5385" y="1271"/>
                    <a:pt x="5385" y="1084"/>
                  </a:cubicBezTo>
                  <a:lnTo>
                    <a:pt x="538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5560;p85"/>
            <p:cNvSpPr/>
            <p:nvPr/>
          </p:nvSpPr>
          <p:spPr>
            <a:xfrm>
              <a:off x="873898" y="1783702"/>
              <a:ext cx="218371" cy="82132"/>
            </a:xfrm>
            <a:custGeom>
              <a:avLst/>
              <a:gdLst/>
              <a:ahLst/>
              <a:cxnLst/>
              <a:rect l="l" t="t" r="r" b="b"/>
              <a:pathLst>
                <a:path w="8330" h="3133" extrusionOk="0">
                  <a:moveTo>
                    <a:pt x="2108" y="1"/>
                  </a:moveTo>
                  <a:lnTo>
                    <a:pt x="578" y="665"/>
                  </a:lnTo>
                  <a:cubicBezTo>
                    <a:pt x="231" y="823"/>
                    <a:pt x="1" y="1184"/>
                    <a:pt x="1" y="1574"/>
                  </a:cubicBezTo>
                  <a:lnTo>
                    <a:pt x="1" y="2888"/>
                  </a:lnTo>
                  <a:cubicBezTo>
                    <a:pt x="1" y="3018"/>
                    <a:pt x="102" y="3133"/>
                    <a:pt x="246" y="3133"/>
                  </a:cubicBezTo>
                  <a:lnTo>
                    <a:pt x="8084" y="3133"/>
                  </a:lnTo>
                  <a:cubicBezTo>
                    <a:pt x="8214" y="3133"/>
                    <a:pt x="8330" y="3018"/>
                    <a:pt x="8330" y="2888"/>
                  </a:cubicBezTo>
                  <a:lnTo>
                    <a:pt x="8330" y="1560"/>
                  </a:lnTo>
                  <a:cubicBezTo>
                    <a:pt x="8330" y="1170"/>
                    <a:pt x="8099" y="823"/>
                    <a:pt x="7752" y="665"/>
                  </a:cubicBezTo>
                  <a:lnTo>
                    <a:pt x="6222" y="1"/>
                  </a:lnTo>
                  <a:cubicBezTo>
                    <a:pt x="5861" y="946"/>
                    <a:pt x="5013" y="1419"/>
                    <a:pt x="4165" y="1419"/>
                  </a:cubicBezTo>
                  <a:cubicBezTo>
                    <a:pt x="3317" y="1419"/>
                    <a:pt x="2469" y="946"/>
                    <a:pt x="210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5561;p85"/>
            <p:cNvSpPr/>
            <p:nvPr/>
          </p:nvSpPr>
          <p:spPr>
            <a:xfrm>
              <a:off x="951101" y="1737145"/>
              <a:ext cx="63965" cy="25769"/>
            </a:xfrm>
            <a:custGeom>
              <a:avLst/>
              <a:gdLst/>
              <a:ahLst/>
              <a:cxnLst/>
              <a:rect l="l" t="t" r="r" b="b"/>
              <a:pathLst>
                <a:path w="2440" h="983" extrusionOk="0">
                  <a:moveTo>
                    <a:pt x="0" y="1"/>
                  </a:moveTo>
                  <a:lnTo>
                    <a:pt x="0" y="723"/>
                  </a:lnTo>
                  <a:cubicBezTo>
                    <a:pt x="383" y="896"/>
                    <a:pt x="798" y="983"/>
                    <a:pt x="1215" y="983"/>
                  </a:cubicBezTo>
                  <a:cubicBezTo>
                    <a:pt x="1632" y="983"/>
                    <a:pt x="2050" y="896"/>
                    <a:pt x="2440" y="723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5562;p85"/>
            <p:cNvSpPr/>
            <p:nvPr/>
          </p:nvSpPr>
          <p:spPr>
            <a:xfrm>
              <a:off x="918542" y="1629191"/>
              <a:ext cx="128689" cy="120982"/>
            </a:xfrm>
            <a:custGeom>
              <a:avLst/>
              <a:gdLst/>
              <a:ahLst/>
              <a:cxnLst/>
              <a:rect l="l" t="t" r="r" b="b"/>
              <a:pathLst>
                <a:path w="4909" h="4615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098" y="784"/>
                    <a:pt x="694" y="1217"/>
                    <a:pt x="217" y="1549"/>
                  </a:cubicBezTo>
                  <a:cubicBezTo>
                    <a:pt x="88" y="1636"/>
                    <a:pt x="1" y="1780"/>
                    <a:pt x="15" y="1939"/>
                  </a:cubicBezTo>
                  <a:lnTo>
                    <a:pt x="15" y="2084"/>
                  </a:lnTo>
                  <a:cubicBezTo>
                    <a:pt x="15" y="3383"/>
                    <a:pt x="997" y="4523"/>
                    <a:pt x="2296" y="4610"/>
                  </a:cubicBezTo>
                  <a:cubicBezTo>
                    <a:pt x="2348" y="4613"/>
                    <a:pt x="2400" y="4615"/>
                    <a:pt x="2451" y="4615"/>
                  </a:cubicBezTo>
                  <a:cubicBezTo>
                    <a:pt x="3797" y="4615"/>
                    <a:pt x="4909" y="3533"/>
                    <a:pt x="4909" y="2170"/>
                  </a:cubicBezTo>
                  <a:lnTo>
                    <a:pt x="4909" y="1737"/>
                  </a:lnTo>
                  <a:cubicBezTo>
                    <a:pt x="4909" y="1521"/>
                    <a:pt x="4822" y="1319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5563;p85"/>
            <p:cNvSpPr/>
            <p:nvPr/>
          </p:nvSpPr>
          <p:spPr>
            <a:xfrm>
              <a:off x="918542" y="1629191"/>
              <a:ext cx="126042" cy="120484"/>
            </a:xfrm>
            <a:custGeom>
              <a:avLst/>
              <a:gdLst/>
              <a:ahLst/>
              <a:cxnLst/>
              <a:rect l="l" t="t" r="r" b="b"/>
              <a:pathLst>
                <a:path w="4808" h="4596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315" y="351"/>
                    <a:pt x="1257" y="452"/>
                    <a:pt x="1213" y="525"/>
                  </a:cubicBezTo>
                  <a:cubicBezTo>
                    <a:pt x="954" y="929"/>
                    <a:pt x="607" y="1275"/>
                    <a:pt x="217" y="1535"/>
                  </a:cubicBezTo>
                  <a:cubicBezTo>
                    <a:pt x="88" y="1636"/>
                    <a:pt x="15" y="1780"/>
                    <a:pt x="15" y="1939"/>
                  </a:cubicBezTo>
                  <a:lnTo>
                    <a:pt x="15" y="2084"/>
                  </a:lnTo>
                  <a:cubicBezTo>
                    <a:pt x="1" y="3339"/>
                    <a:pt x="910" y="4408"/>
                    <a:pt x="2166" y="4595"/>
                  </a:cubicBezTo>
                  <a:cubicBezTo>
                    <a:pt x="1719" y="4133"/>
                    <a:pt x="1473" y="3527"/>
                    <a:pt x="1488" y="2906"/>
                  </a:cubicBezTo>
                  <a:lnTo>
                    <a:pt x="1488" y="1362"/>
                  </a:lnTo>
                  <a:cubicBezTo>
                    <a:pt x="1473" y="1102"/>
                    <a:pt x="1675" y="900"/>
                    <a:pt x="1921" y="871"/>
                  </a:cubicBezTo>
                  <a:cubicBezTo>
                    <a:pt x="2104" y="852"/>
                    <a:pt x="2288" y="843"/>
                    <a:pt x="2472" y="843"/>
                  </a:cubicBezTo>
                  <a:cubicBezTo>
                    <a:pt x="3272" y="843"/>
                    <a:pt x="4069" y="1019"/>
                    <a:pt x="4808" y="1347"/>
                  </a:cubicBezTo>
                  <a:cubicBezTo>
                    <a:pt x="4765" y="1290"/>
                    <a:pt x="4721" y="1232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5564;p85"/>
            <p:cNvSpPr/>
            <p:nvPr/>
          </p:nvSpPr>
          <p:spPr>
            <a:xfrm>
              <a:off x="873898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361" y="1"/>
                  </a:moveTo>
                  <a:cubicBezTo>
                    <a:pt x="130" y="174"/>
                    <a:pt x="1" y="463"/>
                    <a:pt x="1" y="752"/>
                  </a:cubicBezTo>
                  <a:lnTo>
                    <a:pt x="1" y="2080"/>
                  </a:lnTo>
                  <a:cubicBezTo>
                    <a:pt x="1" y="2210"/>
                    <a:pt x="116" y="2325"/>
                    <a:pt x="246" y="2325"/>
                  </a:cubicBezTo>
                  <a:lnTo>
                    <a:pt x="1718" y="2325"/>
                  </a:lnTo>
                  <a:lnTo>
                    <a:pt x="1718" y="1647"/>
                  </a:lnTo>
                  <a:cubicBezTo>
                    <a:pt x="1718" y="1444"/>
                    <a:pt x="1632" y="1257"/>
                    <a:pt x="1502" y="112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5565;p85"/>
            <p:cNvSpPr/>
            <p:nvPr/>
          </p:nvSpPr>
          <p:spPr>
            <a:xfrm>
              <a:off x="1047205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1358" y="1"/>
                  </a:moveTo>
                  <a:lnTo>
                    <a:pt x="218" y="1127"/>
                  </a:lnTo>
                  <a:cubicBezTo>
                    <a:pt x="73" y="1271"/>
                    <a:pt x="1" y="1459"/>
                    <a:pt x="1" y="1647"/>
                  </a:cubicBezTo>
                  <a:lnTo>
                    <a:pt x="1" y="2325"/>
                  </a:lnTo>
                  <a:lnTo>
                    <a:pt x="1473" y="2325"/>
                  </a:lnTo>
                  <a:cubicBezTo>
                    <a:pt x="1603" y="2325"/>
                    <a:pt x="1719" y="2210"/>
                    <a:pt x="1719" y="2080"/>
                  </a:cubicBezTo>
                  <a:lnTo>
                    <a:pt x="1719" y="752"/>
                  </a:lnTo>
                  <a:cubicBezTo>
                    <a:pt x="1719" y="463"/>
                    <a:pt x="1574" y="174"/>
                    <a:pt x="1358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5566;p85"/>
            <p:cNvSpPr/>
            <p:nvPr/>
          </p:nvSpPr>
          <p:spPr>
            <a:xfrm>
              <a:off x="1092243" y="1531671"/>
              <a:ext cx="179782" cy="188224"/>
            </a:xfrm>
            <a:custGeom>
              <a:avLst/>
              <a:gdLst/>
              <a:ahLst/>
              <a:cxnLst/>
              <a:rect l="l" t="t" r="r" b="b"/>
              <a:pathLst>
                <a:path w="6858" h="7180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lnTo>
                    <a:pt x="1" y="4663"/>
                  </a:lnTo>
                  <a:cubicBezTo>
                    <a:pt x="1" y="5067"/>
                    <a:pt x="333" y="5399"/>
                    <a:pt x="737" y="5399"/>
                  </a:cubicBezTo>
                  <a:lnTo>
                    <a:pt x="1473" y="5399"/>
                  </a:lnTo>
                  <a:lnTo>
                    <a:pt x="1069" y="7031"/>
                  </a:lnTo>
                  <a:cubicBezTo>
                    <a:pt x="1047" y="7109"/>
                    <a:pt x="1111" y="7179"/>
                    <a:pt x="1189" y="7179"/>
                  </a:cubicBezTo>
                  <a:cubicBezTo>
                    <a:pt x="1211" y="7179"/>
                    <a:pt x="1234" y="7173"/>
                    <a:pt x="1257" y="7161"/>
                  </a:cubicBezTo>
                  <a:lnTo>
                    <a:pt x="3682" y="5399"/>
                  </a:lnTo>
                  <a:lnTo>
                    <a:pt x="6121" y="5399"/>
                  </a:lnTo>
                  <a:cubicBezTo>
                    <a:pt x="6526" y="5399"/>
                    <a:pt x="6858" y="5067"/>
                    <a:pt x="6858" y="4663"/>
                  </a:cubicBezTo>
                  <a:lnTo>
                    <a:pt x="6858" y="737"/>
                  </a:lnTo>
                  <a:cubicBezTo>
                    <a:pt x="6858" y="333"/>
                    <a:pt x="6540" y="1"/>
                    <a:pt x="612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5567;p85"/>
            <p:cNvSpPr/>
            <p:nvPr/>
          </p:nvSpPr>
          <p:spPr>
            <a:xfrm>
              <a:off x="1117986" y="1531671"/>
              <a:ext cx="141168" cy="96497"/>
            </a:xfrm>
            <a:custGeom>
              <a:avLst/>
              <a:gdLst/>
              <a:ahLst/>
              <a:cxnLst/>
              <a:rect l="l" t="t" r="r" b="b"/>
              <a:pathLst>
                <a:path w="5385" h="3681" extrusionOk="0">
                  <a:moveTo>
                    <a:pt x="332" y="1"/>
                  </a:moveTo>
                  <a:cubicBezTo>
                    <a:pt x="116" y="376"/>
                    <a:pt x="0" y="795"/>
                    <a:pt x="0" y="1228"/>
                  </a:cubicBezTo>
                  <a:cubicBezTo>
                    <a:pt x="0" y="2620"/>
                    <a:pt x="1135" y="3681"/>
                    <a:pt x="2446" y="3681"/>
                  </a:cubicBezTo>
                  <a:cubicBezTo>
                    <a:pt x="2658" y="3681"/>
                    <a:pt x="2873" y="3653"/>
                    <a:pt x="3090" y="3595"/>
                  </a:cubicBezTo>
                  <a:cubicBezTo>
                    <a:pt x="4634" y="3176"/>
                    <a:pt x="5385" y="1401"/>
                    <a:pt x="457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5568;p85"/>
            <p:cNvSpPr/>
            <p:nvPr/>
          </p:nvSpPr>
          <p:spPr>
            <a:xfrm>
              <a:off x="1175501" y="1628064"/>
              <a:ext cx="13265" cy="25874"/>
            </a:xfrm>
            <a:custGeom>
              <a:avLst/>
              <a:gdLst/>
              <a:ahLst/>
              <a:cxnLst/>
              <a:rect l="l" t="t" r="r" b="b"/>
              <a:pathLst>
                <a:path w="506" h="987" extrusionOk="0">
                  <a:moveTo>
                    <a:pt x="260" y="1"/>
                  </a:moveTo>
                  <a:cubicBezTo>
                    <a:pt x="138" y="1"/>
                    <a:pt x="15" y="84"/>
                    <a:pt x="15" y="250"/>
                  </a:cubicBezTo>
                  <a:lnTo>
                    <a:pt x="15" y="741"/>
                  </a:lnTo>
                  <a:cubicBezTo>
                    <a:pt x="1" y="871"/>
                    <a:pt x="116" y="986"/>
                    <a:pt x="260" y="986"/>
                  </a:cubicBezTo>
                  <a:cubicBezTo>
                    <a:pt x="390" y="986"/>
                    <a:pt x="491" y="871"/>
                    <a:pt x="506" y="741"/>
                  </a:cubicBezTo>
                  <a:lnTo>
                    <a:pt x="506" y="250"/>
                  </a:lnTo>
                  <a:cubicBezTo>
                    <a:pt x="506" y="84"/>
                    <a:pt x="383" y="1"/>
                    <a:pt x="260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5569;p85"/>
            <p:cNvSpPr/>
            <p:nvPr/>
          </p:nvSpPr>
          <p:spPr>
            <a:xfrm>
              <a:off x="1130857" y="1512377"/>
              <a:ext cx="102579" cy="102946"/>
            </a:xfrm>
            <a:custGeom>
              <a:avLst/>
              <a:gdLst/>
              <a:ahLst/>
              <a:cxnLst/>
              <a:rect l="l" t="t" r="r" b="b"/>
              <a:pathLst>
                <a:path w="3913" h="3927" extrusionOk="0">
                  <a:moveTo>
                    <a:pt x="1963" y="0"/>
                  </a:moveTo>
                  <a:cubicBezTo>
                    <a:pt x="881" y="0"/>
                    <a:pt x="0" y="881"/>
                    <a:pt x="0" y="1964"/>
                  </a:cubicBezTo>
                  <a:cubicBezTo>
                    <a:pt x="0" y="3046"/>
                    <a:pt x="881" y="3927"/>
                    <a:pt x="1963" y="3927"/>
                  </a:cubicBezTo>
                  <a:cubicBezTo>
                    <a:pt x="3046" y="3927"/>
                    <a:pt x="3912" y="3046"/>
                    <a:pt x="3912" y="1964"/>
                  </a:cubicBezTo>
                  <a:cubicBezTo>
                    <a:pt x="3912" y="881"/>
                    <a:pt x="3046" y="0"/>
                    <a:pt x="196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5570;p85"/>
            <p:cNvSpPr/>
            <p:nvPr/>
          </p:nvSpPr>
          <p:spPr>
            <a:xfrm>
              <a:off x="1143729" y="1525249"/>
              <a:ext cx="77203" cy="77203"/>
            </a:xfrm>
            <a:custGeom>
              <a:avLst/>
              <a:gdLst/>
              <a:ahLst/>
              <a:cxnLst/>
              <a:rect l="l" t="t" r="r" b="b"/>
              <a:pathLst>
                <a:path w="2945" h="2945" extrusionOk="0">
                  <a:moveTo>
                    <a:pt x="1472" y="0"/>
                  </a:moveTo>
                  <a:cubicBezTo>
                    <a:pt x="650" y="0"/>
                    <a:pt x="0" y="664"/>
                    <a:pt x="0" y="1473"/>
                  </a:cubicBezTo>
                  <a:cubicBezTo>
                    <a:pt x="0" y="2281"/>
                    <a:pt x="650" y="2945"/>
                    <a:pt x="1472" y="2945"/>
                  </a:cubicBezTo>
                  <a:cubicBezTo>
                    <a:pt x="2281" y="2945"/>
                    <a:pt x="2945" y="2281"/>
                    <a:pt x="2945" y="1473"/>
                  </a:cubicBezTo>
                  <a:cubicBezTo>
                    <a:pt x="2945" y="664"/>
                    <a:pt x="2281" y="0"/>
                    <a:pt x="1472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5571;p85"/>
            <p:cNvSpPr/>
            <p:nvPr/>
          </p:nvSpPr>
          <p:spPr>
            <a:xfrm>
              <a:off x="1155919" y="1557257"/>
              <a:ext cx="52535" cy="58066"/>
            </a:xfrm>
            <a:custGeom>
              <a:avLst/>
              <a:gdLst/>
              <a:ahLst/>
              <a:cxnLst/>
              <a:rect l="l" t="t" r="r" b="b"/>
              <a:pathLst>
                <a:path w="2004" h="2215" extrusionOk="0">
                  <a:moveTo>
                    <a:pt x="1736" y="1"/>
                  </a:moveTo>
                  <a:cubicBezTo>
                    <a:pt x="1625" y="1"/>
                    <a:pt x="1523" y="81"/>
                    <a:pt x="1498" y="194"/>
                  </a:cubicBezTo>
                  <a:lnTo>
                    <a:pt x="1484" y="237"/>
                  </a:lnTo>
                  <a:lnTo>
                    <a:pt x="517" y="237"/>
                  </a:lnTo>
                  <a:lnTo>
                    <a:pt x="502" y="194"/>
                  </a:lnTo>
                  <a:cubicBezTo>
                    <a:pt x="466" y="67"/>
                    <a:pt x="369" y="11"/>
                    <a:pt x="271" y="11"/>
                  </a:cubicBezTo>
                  <a:cubicBezTo>
                    <a:pt x="136" y="11"/>
                    <a:pt x="1" y="119"/>
                    <a:pt x="26" y="295"/>
                  </a:cubicBezTo>
                  <a:lnTo>
                    <a:pt x="430" y="2128"/>
                  </a:lnTo>
                  <a:cubicBezTo>
                    <a:pt x="603" y="2171"/>
                    <a:pt x="776" y="2200"/>
                    <a:pt x="950" y="2200"/>
                  </a:cubicBezTo>
                  <a:lnTo>
                    <a:pt x="632" y="742"/>
                  </a:lnTo>
                  <a:lnTo>
                    <a:pt x="1383" y="742"/>
                  </a:lnTo>
                  <a:lnTo>
                    <a:pt x="1051" y="2215"/>
                  </a:lnTo>
                  <a:cubicBezTo>
                    <a:pt x="1224" y="2200"/>
                    <a:pt x="1397" y="2171"/>
                    <a:pt x="1570" y="2128"/>
                  </a:cubicBezTo>
                  <a:lnTo>
                    <a:pt x="1975" y="309"/>
                  </a:lnTo>
                  <a:cubicBezTo>
                    <a:pt x="2003" y="165"/>
                    <a:pt x="1917" y="35"/>
                    <a:pt x="1787" y="6"/>
                  </a:cubicBezTo>
                  <a:cubicBezTo>
                    <a:pt x="1770" y="2"/>
                    <a:pt x="1753" y="1"/>
                    <a:pt x="1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5572;p85"/>
            <p:cNvSpPr/>
            <p:nvPr/>
          </p:nvSpPr>
          <p:spPr>
            <a:xfrm>
              <a:off x="1163023" y="1611522"/>
              <a:ext cx="38615" cy="29544"/>
            </a:xfrm>
            <a:custGeom>
              <a:avLst/>
              <a:gdLst/>
              <a:ahLst/>
              <a:cxnLst/>
              <a:rect l="l" t="t" r="r" b="b"/>
              <a:pathLst>
                <a:path w="1473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1227" y="1126"/>
                  </a:lnTo>
                  <a:cubicBezTo>
                    <a:pt x="1357" y="1126"/>
                    <a:pt x="1473" y="1011"/>
                    <a:pt x="1473" y="88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5573;p85"/>
            <p:cNvSpPr/>
            <p:nvPr/>
          </p:nvSpPr>
          <p:spPr>
            <a:xfrm>
              <a:off x="1163023" y="1611522"/>
              <a:ext cx="19320" cy="29544"/>
            </a:xfrm>
            <a:custGeom>
              <a:avLst/>
              <a:gdLst/>
              <a:ahLst/>
              <a:cxnLst/>
              <a:rect l="l" t="t" r="r" b="b"/>
              <a:pathLst>
                <a:path w="737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736" y="1126"/>
                  </a:lnTo>
                  <a:cubicBezTo>
                    <a:pt x="592" y="1126"/>
                    <a:pt x="477" y="1011"/>
                    <a:pt x="491" y="88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15574;p85"/>
          <p:cNvGrpSpPr/>
          <p:nvPr/>
        </p:nvGrpSpPr>
        <p:grpSpPr>
          <a:xfrm>
            <a:off x="1435671" y="1653126"/>
            <a:ext cx="246762" cy="347139"/>
            <a:chOff x="1424125" y="1515680"/>
            <a:chExt cx="246762" cy="347139"/>
          </a:xfrm>
        </p:grpSpPr>
        <p:sp>
          <p:nvSpPr>
            <p:cNvPr id="698" name="Google Shape;15575;p85"/>
            <p:cNvSpPr/>
            <p:nvPr/>
          </p:nvSpPr>
          <p:spPr>
            <a:xfrm>
              <a:off x="1424125" y="1537727"/>
              <a:ext cx="246762" cy="325092"/>
            </a:xfrm>
            <a:custGeom>
              <a:avLst/>
              <a:gdLst/>
              <a:ahLst/>
              <a:cxnLst/>
              <a:rect l="l" t="t" r="r" b="b"/>
              <a:pathLst>
                <a:path w="9413" h="12401" extrusionOk="0">
                  <a:moveTo>
                    <a:pt x="636" y="1"/>
                  </a:moveTo>
                  <a:cubicBezTo>
                    <a:pt x="289" y="1"/>
                    <a:pt x="1" y="289"/>
                    <a:pt x="1" y="636"/>
                  </a:cubicBezTo>
                  <a:lnTo>
                    <a:pt x="1" y="11751"/>
                  </a:lnTo>
                  <a:cubicBezTo>
                    <a:pt x="1" y="12112"/>
                    <a:pt x="289" y="12401"/>
                    <a:pt x="636" y="12401"/>
                  </a:cubicBezTo>
                  <a:lnTo>
                    <a:pt x="8763" y="12401"/>
                  </a:lnTo>
                  <a:cubicBezTo>
                    <a:pt x="9109" y="12401"/>
                    <a:pt x="9398" y="12112"/>
                    <a:pt x="9398" y="11751"/>
                  </a:cubicBezTo>
                  <a:lnTo>
                    <a:pt x="9398" y="650"/>
                  </a:lnTo>
                  <a:cubicBezTo>
                    <a:pt x="9413" y="289"/>
                    <a:pt x="9109" y="1"/>
                    <a:pt x="8749" y="1"/>
                  </a:cubicBezTo>
                  <a:lnTo>
                    <a:pt x="5342" y="1"/>
                  </a:lnTo>
                  <a:cubicBezTo>
                    <a:pt x="5342" y="426"/>
                    <a:pt x="5021" y="639"/>
                    <a:pt x="4699" y="639"/>
                  </a:cubicBezTo>
                  <a:cubicBezTo>
                    <a:pt x="4378" y="639"/>
                    <a:pt x="4057" y="426"/>
                    <a:pt x="40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5576;p85"/>
            <p:cNvSpPr/>
            <p:nvPr/>
          </p:nvSpPr>
          <p:spPr>
            <a:xfrm>
              <a:off x="1435109" y="1537727"/>
              <a:ext cx="224060" cy="302757"/>
            </a:xfrm>
            <a:custGeom>
              <a:avLst/>
              <a:gdLst/>
              <a:ahLst/>
              <a:cxnLst/>
              <a:rect l="l" t="t" r="r" b="b"/>
              <a:pathLst>
                <a:path w="8547" h="11549" extrusionOk="0">
                  <a:moveTo>
                    <a:pt x="1935" y="1"/>
                  </a:moveTo>
                  <a:lnTo>
                    <a:pt x="1935" y="217"/>
                  </a:lnTo>
                  <a:cubicBezTo>
                    <a:pt x="1935" y="347"/>
                    <a:pt x="1834" y="434"/>
                    <a:pt x="1718" y="434"/>
                  </a:cubicBezTo>
                  <a:lnTo>
                    <a:pt x="433" y="434"/>
                  </a:lnTo>
                  <a:cubicBezTo>
                    <a:pt x="202" y="434"/>
                    <a:pt x="15" y="621"/>
                    <a:pt x="15" y="867"/>
                  </a:cubicBezTo>
                  <a:lnTo>
                    <a:pt x="15" y="11116"/>
                  </a:lnTo>
                  <a:cubicBezTo>
                    <a:pt x="0" y="11347"/>
                    <a:pt x="202" y="11549"/>
                    <a:pt x="433" y="11549"/>
                  </a:cubicBezTo>
                  <a:lnTo>
                    <a:pt x="8127" y="11549"/>
                  </a:lnTo>
                  <a:cubicBezTo>
                    <a:pt x="8358" y="11549"/>
                    <a:pt x="8546" y="11361"/>
                    <a:pt x="8546" y="11116"/>
                  </a:cubicBezTo>
                  <a:lnTo>
                    <a:pt x="8546" y="867"/>
                  </a:lnTo>
                  <a:cubicBezTo>
                    <a:pt x="8546" y="621"/>
                    <a:pt x="8358" y="434"/>
                    <a:pt x="8127" y="434"/>
                  </a:cubicBezTo>
                  <a:lnTo>
                    <a:pt x="6843" y="434"/>
                  </a:lnTo>
                  <a:cubicBezTo>
                    <a:pt x="6727" y="434"/>
                    <a:pt x="6626" y="347"/>
                    <a:pt x="6626" y="217"/>
                  </a:cubicBezTo>
                  <a:lnTo>
                    <a:pt x="6626" y="1"/>
                  </a:lnTo>
                  <a:lnTo>
                    <a:pt x="4923" y="1"/>
                  </a:lnTo>
                  <a:cubicBezTo>
                    <a:pt x="4923" y="426"/>
                    <a:pt x="4602" y="639"/>
                    <a:pt x="4280" y="639"/>
                  </a:cubicBezTo>
                  <a:cubicBezTo>
                    <a:pt x="3959" y="639"/>
                    <a:pt x="3638" y="426"/>
                    <a:pt x="363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5577;p85"/>
            <p:cNvSpPr/>
            <p:nvPr/>
          </p:nvSpPr>
          <p:spPr>
            <a:xfrm>
              <a:off x="1446460" y="1560429"/>
              <a:ext cx="201724" cy="268704"/>
            </a:xfrm>
            <a:custGeom>
              <a:avLst/>
              <a:gdLst/>
              <a:ahLst/>
              <a:cxnLst/>
              <a:rect l="l" t="t" r="r" b="b"/>
              <a:pathLst>
                <a:path w="7695" h="10250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0033"/>
                  </a:lnTo>
                  <a:cubicBezTo>
                    <a:pt x="0" y="10149"/>
                    <a:pt x="101" y="10250"/>
                    <a:pt x="217" y="10250"/>
                  </a:cubicBezTo>
                  <a:lnTo>
                    <a:pt x="7478" y="10250"/>
                  </a:lnTo>
                  <a:cubicBezTo>
                    <a:pt x="7593" y="10250"/>
                    <a:pt x="7694" y="10149"/>
                    <a:pt x="7694" y="10033"/>
                  </a:cubicBezTo>
                  <a:lnTo>
                    <a:pt x="7694" y="217"/>
                  </a:lnTo>
                  <a:cubicBezTo>
                    <a:pt x="7694" y="102"/>
                    <a:pt x="7593" y="1"/>
                    <a:pt x="7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5578;p85"/>
            <p:cNvSpPr/>
            <p:nvPr/>
          </p:nvSpPr>
          <p:spPr>
            <a:xfrm>
              <a:off x="1496792" y="1515680"/>
              <a:ext cx="100692" cy="50464"/>
            </a:xfrm>
            <a:custGeom>
              <a:avLst/>
              <a:gdLst/>
              <a:ahLst/>
              <a:cxnLst/>
              <a:rect l="l" t="t" r="r" b="b"/>
              <a:pathLst>
                <a:path w="3841" h="1925" extrusionOk="0">
                  <a:moveTo>
                    <a:pt x="1922" y="527"/>
                  </a:moveTo>
                  <a:cubicBezTo>
                    <a:pt x="2085" y="527"/>
                    <a:pt x="2243" y="649"/>
                    <a:pt x="2252" y="842"/>
                  </a:cubicBezTo>
                  <a:cubicBezTo>
                    <a:pt x="2252" y="1013"/>
                    <a:pt x="2112" y="1170"/>
                    <a:pt x="1927" y="1173"/>
                  </a:cubicBezTo>
                  <a:lnTo>
                    <a:pt x="1927" y="1173"/>
                  </a:lnTo>
                  <a:cubicBezTo>
                    <a:pt x="1644" y="1168"/>
                    <a:pt x="1503" y="825"/>
                    <a:pt x="1689" y="625"/>
                  </a:cubicBezTo>
                  <a:cubicBezTo>
                    <a:pt x="1757" y="558"/>
                    <a:pt x="1840" y="527"/>
                    <a:pt x="1922" y="527"/>
                  </a:cubicBezTo>
                  <a:close/>
                  <a:moveTo>
                    <a:pt x="1926" y="1"/>
                  </a:moveTo>
                  <a:cubicBezTo>
                    <a:pt x="1639" y="1"/>
                    <a:pt x="1350" y="141"/>
                    <a:pt x="1184" y="423"/>
                  </a:cubicBezTo>
                  <a:lnTo>
                    <a:pt x="433" y="423"/>
                  </a:lnTo>
                  <a:cubicBezTo>
                    <a:pt x="202" y="423"/>
                    <a:pt x="15" y="611"/>
                    <a:pt x="0" y="842"/>
                  </a:cubicBezTo>
                  <a:lnTo>
                    <a:pt x="0" y="1693"/>
                  </a:lnTo>
                  <a:cubicBezTo>
                    <a:pt x="0" y="1823"/>
                    <a:pt x="87" y="1924"/>
                    <a:pt x="217" y="1924"/>
                  </a:cubicBezTo>
                  <a:lnTo>
                    <a:pt x="3638" y="1924"/>
                  </a:lnTo>
                  <a:cubicBezTo>
                    <a:pt x="3754" y="1924"/>
                    <a:pt x="3840" y="1823"/>
                    <a:pt x="3840" y="1708"/>
                  </a:cubicBezTo>
                  <a:lnTo>
                    <a:pt x="3840" y="842"/>
                  </a:lnTo>
                  <a:cubicBezTo>
                    <a:pt x="3840" y="611"/>
                    <a:pt x="3652" y="423"/>
                    <a:pt x="3422" y="423"/>
                  </a:cubicBezTo>
                  <a:lnTo>
                    <a:pt x="2656" y="423"/>
                  </a:lnTo>
                  <a:cubicBezTo>
                    <a:pt x="2498" y="141"/>
                    <a:pt x="2213" y="1"/>
                    <a:pt x="192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5579;p85"/>
            <p:cNvSpPr/>
            <p:nvPr/>
          </p:nvSpPr>
          <p:spPr>
            <a:xfrm>
              <a:off x="1477498" y="1669431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4" y="0"/>
                  </a:moveTo>
                  <a:cubicBezTo>
                    <a:pt x="231" y="0"/>
                    <a:pt x="0" y="245"/>
                    <a:pt x="0" y="534"/>
                  </a:cubicBezTo>
                  <a:cubicBezTo>
                    <a:pt x="0" y="837"/>
                    <a:pt x="231" y="1068"/>
                    <a:pt x="534" y="1068"/>
                  </a:cubicBezTo>
                  <a:cubicBezTo>
                    <a:pt x="823" y="1068"/>
                    <a:pt x="1068" y="837"/>
                    <a:pt x="1068" y="534"/>
                  </a:cubicBezTo>
                  <a:cubicBezTo>
                    <a:pt x="1068" y="245"/>
                    <a:pt x="823" y="0"/>
                    <a:pt x="534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5580;p85"/>
            <p:cNvSpPr/>
            <p:nvPr/>
          </p:nvSpPr>
          <p:spPr>
            <a:xfrm>
              <a:off x="1477498" y="1719738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5581;p85"/>
            <p:cNvSpPr/>
            <p:nvPr/>
          </p:nvSpPr>
          <p:spPr>
            <a:xfrm>
              <a:off x="1477498" y="1770071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5582;p85"/>
            <p:cNvSpPr/>
            <p:nvPr/>
          </p:nvSpPr>
          <p:spPr>
            <a:xfrm>
              <a:off x="1517607" y="1666784"/>
              <a:ext cx="65118" cy="10984"/>
            </a:xfrm>
            <a:custGeom>
              <a:avLst/>
              <a:gdLst/>
              <a:ahLst/>
              <a:cxnLst/>
              <a:rect l="l" t="t" r="r" b="b"/>
              <a:pathLst>
                <a:path w="2484" h="419" extrusionOk="0">
                  <a:moveTo>
                    <a:pt x="275" y="0"/>
                  </a:moveTo>
                  <a:cubicBezTo>
                    <a:pt x="0" y="0"/>
                    <a:pt x="0" y="419"/>
                    <a:pt x="275" y="419"/>
                  </a:cubicBezTo>
                  <a:lnTo>
                    <a:pt x="2194" y="419"/>
                  </a:lnTo>
                  <a:cubicBezTo>
                    <a:pt x="2483" y="419"/>
                    <a:pt x="2483" y="0"/>
                    <a:pt x="219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5583;p85"/>
            <p:cNvSpPr/>
            <p:nvPr/>
          </p:nvSpPr>
          <p:spPr>
            <a:xfrm>
              <a:off x="1517607" y="1689093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5584;p85"/>
            <p:cNvSpPr/>
            <p:nvPr/>
          </p:nvSpPr>
          <p:spPr>
            <a:xfrm>
              <a:off x="1517607" y="1717090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5585;p85"/>
            <p:cNvSpPr/>
            <p:nvPr/>
          </p:nvSpPr>
          <p:spPr>
            <a:xfrm>
              <a:off x="1517607" y="1739425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5586;p85"/>
            <p:cNvSpPr/>
            <p:nvPr/>
          </p:nvSpPr>
          <p:spPr>
            <a:xfrm>
              <a:off x="1517607" y="1767423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5587;p85"/>
            <p:cNvSpPr/>
            <p:nvPr/>
          </p:nvSpPr>
          <p:spPr>
            <a:xfrm>
              <a:off x="1517607" y="1789758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0"/>
                  </a:moveTo>
                  <a:cubicBezTo>
                    <a:pt x="0" y="0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0"/>
                    <a:pt x="3696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5588;p85"/>
            <p:cNvSpPr/>
            <p:nvPr/>
          </p:nvSpPr>
          <p:spPr>
            <a:xfrm>
              <a:off x="1517607" y="1582765"/>
              <a:ext cx="98778" cy="11377"/>
            </a:xfrm>
            <a:custGeom>
              <a:avLst/>
              <a:gdLst/>
              <a:ahLst/>
              <a:cxnLst/>
              <a:rect l="l" t="t" r="r" b="b"/>
              <a:pathLst>
                <a:path w="3768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3479" y="433"/>
                  </a:lnTo>
                  <a:cubicBezTo>
                    <a:pt x="3768" y="433"/>
                    <a:pt x="3768" y="0"/>
                    <a:pt x="34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5589;p85"/>
            <p:cNvSpPr/>
            <p:nvPr/>
          </p:nvSpPr>
          <p:spPr>
            <a:xfrm>
              <a:off x="1472570" y="1633097"/>
              <a:ext cx="149504" cy="11377"/>
            </a:xfrm>
            <a:custGeom>
              <a:avLst/>
              <a:gdLst/>
              <a:ahLst/>
              <a:cxnLst/>
              <a:rect l="l" t="t" r="r" b="b"/>
              <a:pathLst>
                <a:path w="5703" h="434" extrusionOk="0">
                  <a:moveTo>
                    <a:pt x="289" y="0"/>
                  </a:moveTo>
                  <a:cubicBezTo>
                    <a:pt x="0" y="0"/>
                    <a:pt x="0" y="433"/>
                    <a:pt x="289" y="433"/>
                  </a:cubicBezTo>
                  <a:lnTo>
                    <a:pt x="5414" y="433"/>
                  </a:lnTo>
                  <a:cubicBezTo>
                    <a:pt x="5702" y="433"/>
                    <a:pt x="5702" y="0"/>
                    <a:pt x="541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5590;p85"/>
            <p:cNvSpPr/>
            <p:nvPr/>
          </p:nvSpPr>
          <p:spPr>
            <a:xfrm>
              <a:off x="1517607" y="1605100"/>
              <a:ext cx="26136" cy="11377"/>
            </a:xfrm>
            <a:custGeom>
              <a:avLst/>
              <a:gdLst/>
              <a:ahLst/>
              <a:cxnLst/>
              <a:rect l="l" t="t" r="r" b="b"/>
              <a:pathLst>
                <a:path w="997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708" y="433"/>
                  </a:lnTo>
                  <a:cubicBezTo>
                    <a:pt x="996" y="433"/>
                    <a:pt x="996" y="0"/>
                    <a:pt x="70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5591;p85"/>
            <p:cNvSpPr/>
            <p:nvPr/>
          </p:nvSpPr>
          <p:spPr>
            <a:xfrm>
              <a:off x="1550900" y="1605100"/>
              <a:ext cx="37487" cy="11377"/>
            </a:xfrm>
            <a:custGeom>
              <a:avLst/>
              <a:gdLst/>
              <a:ahLst/>
              <a:cxnLst/>
              <a:rect l="l" t="t" r="r" b="b"/>
              <a:pathLst>
                <a:path w="1430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1141" y="433"/>
                  </a:lnTo>
                  <a:cubicBezTo>
                    <a:pt x="1430" y="433"/>
                    <a:pt x="14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5592;p85"/>
            <p:cNvSpPr/>
            <p:nvPr/>
          </p:nvSpPr>
          <p:spPr>
            <a:xfrm>
              <a:off x="1474457" y="1582765"/>
              <a:ext cx="33712" cy="33712"/>
            </a:xfrm>
            <a:custGeom>
              <a:avLst/>
              <a:gdLst/>
              <a:ahLst/>
              <a:cxnLst/>
              <a:rect l="l" t="t" r="r" b="b"/>
              <a:pathLst>
                <a:path w="1286" h="1286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069"/>
                  </a:lnTo>
                  <a:cubicBezTo>
                    <a:pt x="1" y="1184"/>
                    <a:pt x="102" y="1285"/>
                    <a:pt x="217" y="1285"/>
                  </a:cubicBezTo>
                  <a:lnTo>
                    <a:pt x="1069" y="1285"/>
                  </a:lnTo>
                  <a:cubicBezTo>
                    <a:pt x="1184" y="1285"/>
                    <a:pt x="1285" y="1184"/>
                    <a:pt x="1285" y="1069"/>
                  </a:cubicBezTo>
                  <a:lnTo>
                    <a:pt x="1285" y="217"/>
                  </a:lnTo>
                  <a:cubicBezTo>
                    <a:pt x="1285" y="101"/>
                    <a:pt x="1184" y="0"/>
                    <a:pt x="106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5593;p85"/>
            <p:cNvSpPr/>
            <p:nvPr/>
          </p:nvSpPr>
          <p:spPr>
            <a:xfrm>
              <a:off x="1496792" y="1555134"/>
              <a:ext cx="100692" cy="11010"/>
            </a:xfrm>
            <a:custGeom>
              <a:avLst/>
              <a:gdLst/>
              <a:ahLst/>
              <a:cxnLst/>
              <a:rect l="l" t="t" r="r" b="b"/>
              <a:pathLst>
                <a:path w="3841" h="420" extrusionOk="0">
                  <a:moveTo>
                    <a:pt x="217" y="1"/>
                  </a:moveTo>
                  <a:cubicBezTo>
                    <a:pt x="101" y="1"/>
                    <a:pt x="0" y="87"/>
                    <a:pt x="0" y="203"/>
                  </a:cubicBezTo>
                  <a:cubicBezTo>
                    <a:pt x="0" y="318"/>
                    <a:pt x="101" y="419"/>
                    <a:pt x="217" y="419"/>
                  </a:cubicBezTo>
                  <a:lnTo>
                    <a:pt x="3638" y="419"/>
                  </a:lnTo>
                  <a:cubicBezTo>
                    <a:pt x="3754" y="419"/>
                    <a:pt x="3840" y="318"/>
                    <a:pt x="3840" y="203"/>
                  </a:cubicBezTo>
                  <a:cubicBezTo>
                    <a:pt x="3840" y="87"/>
                    <a:pt x="3754" y="1"/>
                    <a:pt x="363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5594;p85"/>
            <p:cNvSpPr/>
            <p:nvPr/>
          </p:nvSpPr>
          <p:spPr>
            <a:xfrm>
              <a:off x="1482794" y="1591075"/>
              <a:ext cx="17040" cy="17066"/>
            </a:xfrm>
            <a:custGeom>
              <a:avLst/>
              <a:gdLst/>
              <a:ahLst/>
              <a:cxnLst/>
              <a:rect l="l" t="t" r="r" b="b"/>
              <a:pathLst>
                <a:path w="650" h="651" extrusionOk="0">
                  <a:moveTo>
                    <a:pt x="332" y="1"/>
                  </a:moveTo>
                  <a:cubicBezTo>
                    <a:pt x="145" y="1"/>
                    <a:pt x="0" y="145"/>
                    <a:pt x="0" y="319"/>
                  </a:cubicBezTo>
                  <a:cubicBezTo>
                    <a:pt x="0" y="506"/>
                    <a:pt x="145" y="651"/>
                    <a:pt x="332" y="651"/>
                  </a:cubicBezTo>
                  <a:cubicBezTo>
                    <a:pt x="505" y="651"/>
                    <a:pt x="650" y="506"/>
                    <a:pt x="650" y="319"/>
                  </a:cubicBezTo>
                  <a:cubicBezTo>
                    <a:pt x="650" y="145"/>
                    <a:pt x="505" y="1"/>
                    <a:pt x="332" y="1"/>
                  </a:cubicBezTo>
                  <a:close/>
                </a:path>
              </a:pathLst>
            </a:custGeom>
            <a:solidFill>
              <a:srgbClr val="A8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15595;p85"/>
          <p:cNvGrpSpPr/>
          <p:nvPr/>
        </p:nvGrpSpPr>
        <p:grpSpPr>
          <a:xfrm>
            <a:off x="2331044" y="1650190"/>
            <a:ext cx="352697" cy="352723"/>
            <a:chOff x="2319498" y="1512744"/>
            <a:chExt cx="352697" cy="352723"/>
          </a:xfrm>
        </p:grpSpPr>
        <p:sp>
          <p:nvSpPr>
            <p:cNvPr id="719" name="Google Shape;15596;p85"/>
            <p:cNvSpPr/>
            <p:nvPr/>
          </p:nvSpPr>
          <p:spPr>
            <a:xfrm>
              <a:off x="2319498" y="1512744"/>
              <a:ext cx="352697" cy="352723"/>
            </a:xfrm>
            <a:custGeom>
              <a:avLst/>
              <a:gdLst/>
              <a:ahLst/>
              <a:cxnLst/>
              <a:rect l="l" t="t" r="r" b="b"/>
              <a:pathLst>
                <a:path w="13454" h="13455" extrusionOk="0">
                  <a:moveTo>
                    <a:pt x="6727" y="1"/>
                  </a:moveTo>
                  <a:cubicBezTo>
                    <a:pt x="3017" y="1"/>
                    <a:pt x="0" y="3018"/>
                    <a:pt x="0" y="6728"/>
                  </a:cubicBezTo>
                  <a:cubicBezTo>
                    <a:pt x="0" y="10438"/>
                    <a:pt x="3017" y="13455"/>
                    <a:pt x="6727" y="13455"/>
                  </a:cubicBezTo>
                  <a:cubicBezTo>
                    <a:pt x="10437" y="13455"/>
                    <a:pt x="13454" y="10438"/>
                    <a:pt x="13454" y="6728"/>
                  </a:cubicBezTo>
                  <a:cubicBezTo>
                    <a:pt x="13454" y="3018"/>
                    <a:pt x="10437" y="1"/>
                    <a:pt x="672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5597;p85"/>
            <p:cNvSpPr/>
            <p:nvPr/>
          </p:nvSpPr>
          <p:spPr>
            <a:xfrm>
              <a:off x="2345975" y="1539248"/>
              <a:ext cx="299742" cy="299742"/>
            </a:xfrm>
            <a:custGeom>
              <a:avLst/>
              <a:gdLst/>
              <a:ahLst/>
              <a:cxnLst/>
              <a:rect l="l" t="t" r="r" b="b"/>
              <a:pathLst>
                <a:path w="11434" h="11434" extrusionOk="0">
                  <a:moveTo>
                    <a:pt x="5717" y="0"/>
                  </a:moveTo>
                  <a:cubicBezTo>
                    <a:pt x="2556" y="0"/>
                    <a:pt x="0" y="2555"/>
                    <a:pt x="0" y="5717"/>
                  </a:cubicBezTo>
                  <a:cubicBezTo>
                    <a:pt x="0" y="8878"/>
                    <a:pt x="2556" y="11433"/>
                    <a:pt x="5717" y="11433"/>
                  </a:cubicBezTo>
                  <a:cubicBezTo>
                    <a:pt x="8878" y="11433"/>
                    <a:pt x="11433" y="8878"/>
                    <a:pt x="11433" y="5717"/>
                  </a:cubicBezTo>
                  <a:cubicBezTo>
                    <a:pt x="11433" y="2555"/>
                    <a:pt x="8878" y="0"/>
                    <a:pt x="5717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5598;p85"/>
            <p:cNvSpPr/>
            <p:nvPr/>
          </p:nvSpPr>
          <p:spPr>
            <a:xfrm>
              <a:off x="2490524" y="1560534"/>
              <a:ext cx="11010" cy="133880"/>
            </a:xfrm>
            <a:custGeom>
              <a:avLst/>
              <a:gdLst/>
              <a:ahLst/>
              <a:cxnLst/>
              <a:rect l="l" t="t" r="r" b="b"/>
              <a:pathLst>
                <a:path w="420" h="5107" extrusionOk="0">
                  <a:moveTo>
                    <a:pt x="212" y="0"/>
                  </a:moveTo>
                  <a:cubicBezTo>
                    <a:pt x="116" y="0"/>
                    <a:pt x="22" y="62"/>
                    <a:pt x="15" y="184"/>
                  </a:cubicBezTo>
                  <a:lnTo>
                    <a:pt x="15" y="4905"/>
                  </a:lnTo>
                  <a:cubicBezTo>
                    <a:pt x="1" y="5020"/>
                    <a:pt x="102" y="5107"/>
                    <a:pt x="203" y="5107"/>
                  </a:cubicBezTo>
                  <a:cubicBezTo>
                    <a:pt x="318" y="5107"/>
                    <a:pt x="419" y="5020"/>
                    <a:pt x="419" y="4905"/>
                  </a:cubicBezTo>
                  <a:lnTo>
                    <a:pt x="419" y="184"/>
                  </a:lnTo>
                  <a:cubicBezTo>
                    <a:pt x="405" y="62"/>
                    <a:pt x="308" y="0"/>
                    <a:pt x="21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5599;p85"/>
            <p:cNvSpPr/>
            <p:nvPr/>
          </p:nvSpPr>
          <p:spPr>
            <a:xfrm>
              <a:off x="2489397" y="1683771"/>
              <a:ext cx="137917" cy="10696"/>
            </a:xfrm>
            <a:custGeom>
              <a:avLst/>
              <a:gdLst/>
              <a:ahLst/>
              <a:cxnLst/>
              <a:rect l="l" t="t" r="r" b="b"/>
              <a:pathLst>
                <a:path w="5261" h="408" extrusionOk="0">
                  <a:moveTo>
                    <a:pt x="5006" y="0"/>
                  </a:moveTo>
                  <a:cubicBezTo>
                    <a:pt x="4998" y="0"/>
                    <a:pt x="4990" y="1"/>
                    <a:pt x="4981" y="2"/>
                  </a:cubicBezTo>
                  <a:lnTo>
                    <a:pt x="246" y="2"/>
                  </a:lnTo>
                  <a:cubicBezTo>
                    <a:pt x="1" y="30"/>
                    <a:pt x="1" y="391"/>
                    <a:pt x="246" y="406"/>
                  </a:cubicBezTo>
                  <a:lnTo>
                    <a:pt x="4981" y="406"/>
                  </a:lnTo>
                  <a:cubicBezTo>
                    <a:pt x="4990" y="407"/>
                    <a:pt x="4998" y="407"/>
                    <a:pt x="5006" y="407"/>
                  </a:cubicBezTo>
                  <a:cubicBezTo>
                    <a:pt x="5261" y="407"/>
                    <a:pt x="5261" y="0"/>
                    <a:pt x="5006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5600;p85"/>
            <p:cNvSpPr/>
            <p:nvPr/>
          </p:nvSpPr>
          <p:spPr>
            <a:xfrm>
              <a:off x="2383069" y="1576316"/>
              <a:ext cx="280422" cy="262753"/>
            </a:xfrm>
            <a:custGeom>
              <a:avLst/>
              <a:gdLst/>
              <a:ahLst/>
              <a:cxnLst/>
              <a:rect l="l" t="t" r="r" b="b"/>
              <a:pathLst>
                <a:path w="10697" h="10023" extrusionOk="0">
                  <a:moveTo>
                    <a:pt x="8070" y="1"/>
                  </a:moveTo>
                  <a:lnTo>
                    <a:pt x="8070" y="1"/>
                  </a:lnTo>
                  <a:cubicBezTo>
                    <a:pt x="10033" y="2253"/>
                    <a:pt x="9917" y="5674"/>
                    <a:pt x="7795" y="7796"/>
                  </a:cubicBezTo>
                  <a:cubicBezTo>
                    <a:pt x="6686" y="8906"/>
                    <a:pt x="5225" y="9467"/>
                    <a:pt x="3760" y="9467"/>
                  </a:cubicBezTo>
                  <a:cubicBezTo>
                    <a:pt x="2422" y="9467"/>
                    <a:pt x="1082" y="8999"/>
                    <a:pt x="0" y="8056"/>
                  </a:cubicBezTo>
                  <a:lnTo>
                    <a:pt x="0" y="8056"/>
                  </a:lnTo>
                  <a:cubicBezTo>
                    <a:pt x="1131" y="9360"/>
                    <a:pt x="2719" y="10023"/>
                    <a:pt x="4311" y="10023"/>
                  </a:cubicBezTo>
                  <a:cubicBezTo>
                    <a:pt x="5767" y="10023"/>
                    <a:pt x="7227" y="9469"/>
                    <a:pt x="8344" y="8345"/>
                  </a:cubicBezTo>
                  <a:cubicBezTo>
                    <a:pt x="10697" y="6006"/>
                    <a:pt x="10567" y="2166"/>
                    <a:pt x="8070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5601;p85"/>
            <p:cNvSpPr/>
            <p:nvPr/>
          </p:nvSpPr>
          <p:spPr>
            <a:xfrm>
              <a:off x="2365662" y="1683771"/>
              <a:ext cx="21732" cy="10696"/>
            </a:xfrm>
            <a:custGeom>
              <a:avLst/>
              <a:gdLst/>
              <a:ahLst/>
              <a:cxnLst/>
              <a:rect l="l" t="t" r="r" b="b"/>
              <a:pathLst>
                <a:path w="829" h="408" extrusionOk="0">
                  <a:moveTo>
                    <a:pt x="561" y="0"/>
                  </a:moveTo>
                  <a:cubicBezTo>
                    <a:pt x="552" y="0"/>
                    <a:pt x="543" y="1"/>
                    <a:pt x="534" y="2"/>
                  </a:cubicBezTo>
                  <a:lnTo>
                    <a:pt x="246" y="2"/>
                  </a:lnTo>
                  <a:cubicBezTo>
                    <a:pt x="0" y="30"/>
                    <a:pt x="0" y="391"/>
                    <a:pt x="246" y="406"/>
                  </a:cubicBezTo>
                  <a:lnTo>
                    <a:pt x="534" y="406"/>
                  </a:lnTo>
                  <a:cubicBezTo>
                    <a:pt x="543" y="407"/>
                    <a:pt x="552" y="407"/>
                    <a:pt x="561" y="407"/>
                  </a:cubicBezTo>
                  <a:cubicBezTo>
                    <a:pt x="828" y="407"/>
                    <a:pt x="828" y="0"/>
                    <a:pt x="56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5602;p85"/>
            <p:cNvSpPr/>
            <p:nvPr/>
          </p:nvSpPr>
          <p:spPr>
            <a:xfrm>
              <a:off x="2490524" y="1799589"/>
              <a:ext cx="11377" cy="18613"/>
            </a:xfrm>
            <a:custGeom>
              <a:avLst/>
              <a:gdLst/>
              <a:ahLst/>
              <a:cxnLst/>
              <a:rect l="l" t="t" r="r" b="b"/>
              <a:pathLst>
                <a:path w="434" h="710" extrusionOk="0">
                  <a:moveTo>
                    <a:pt x="217" y="1"/>
                  </a:moveTo>
                  <a:cubicBezTo>
                    <a:pt x="109" y="1"/>
                    <a:pt x="1" y="73"/>
                    <a:pt x="15" y="217"/>
                  </a:cubicBezTo>
                  <a:lnTo>
                    <a:pt x="15" y="506"/>
                  </a:lnTo>
                  <a:cubicBezTo>
                    <a:pt x="1" y="622"/>
                    <a:pt x="102" y="708"/>
                    <a:pt x="203" y="708"/>
                  </a:cubicBezTo>
                  <a:cubicBezTo>
                    <a:pt x="210" y="709"/>
                    <a:pt x="218" y="710"/>
                    <a:pt x="225" y="710"/>
                  </a:cubicBezTo>
                  <a:cubicBezTo>
                    <a:pt x="331" y="710"/>
                    <a:pt x="419" y="615"/>
                    <a:pt x="419" y="520"/>
                  </a:cubicBezTo>
                  <a:lnTo>
                    <a:pt x="419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5603;p85"/>
            <p:cNvSpPr/>
            <p:nvPr/>
          </p:nvSpPr>
          <p:spPr>
            <a:xfrm>
              <a:off x="2401393" y="1596554"/>
              <a:ext cx="19163" cy="15755"/>
            </a:xfrm>
            <a:custGeom>
              <a:avLst/>
              <a:gdLst/>
              <a:ahLst/>
              <a:cxnLst/>
              <a:rect l="l" t="t" r="r" b="b"/>
              <a:pathLst>
                <a:path w="731" h="601" extrusionOk="0">
                  <a:moveTo>
                    <a:pt x="268" y="1"/>
                  </a:moveTo>
                  <a:cubicBezTo>
                    <a:pt x="121" y="1"/>
                    <a:pt x="1" y="184"/>
                    <a:pt x="124" y="340"/>
                  </a:cubicBezTo>
                  <a:lnTo>
                    <a:pt x="326" y="543"/>
                  </a:lnTo>
                  <a:cubicBezTo>
                    <a:pt x="369" y="571"/>
                    <a:pt x="413" y="600"/>
                    <a:pt x="470" y="600"/>
                  </a:cubicBezTo>
                  <a:cubicBezTo>
                    <a:pt x="644" y="600"/>
                    <a:pt x="730" y="384"/>
                    <a:pt x="615" y="254"/>
                  </a:cubicBezTo>
                  <a:lnTo>
                    <a:pt x="398" y="52"/>
                  </a:lnTo>
                  <a:cubicBezTo>
                    <a:pt x="356" y="16"/>
                    <a:pt x="311" y="1"/>
                    <a:pt x="26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5604;p85"/>
            <p:cNvSpPr/>
            <p:nvPr/>
          </p:nvSpPr>
          <p:spPr>
            <a:xfrm>
              <a:off x="2569563" y="1765378"/>
              <a:ext cx="20893" cy="16830"/>
            </a:xfrm>
            <a:custGeom>
              <a:avLst/>
              <a:gdLst/>
              <a:ahLst/>
              <a:cxnLst/>
              <a:rect l="l" t="t" r="r" b="b"/>
              <a:pathLst>
                <a:path w="797" h="642" extrusionOk="0">
                  <a:moveTo>
                    <a:pt x="313" y="0"/>
                  </a:moveTo>
                  <a:cubicBezTo>
                    <a:pt x="149" y="0"/>
                    <a:pt x="1" y="225"/>
                    <a:pt x="176" y="368"/>
                  </a:cubicBezTo>
                  <a:lnTo>
                    <a:pt x="393" y="584"/>
                  </a:lnTo>
                  <a:cubicBezTo>
                    <a:pt x="421" y="613"/>
                    <a:pt x="479" y="642"/>
                    <a:pt x="537" y="642"/>
                  </a:cubicBezTo>
                  <a:cubicBezTo>
                    <a:pt x="710" y="642"/>
                    <a:pt x="797" y="425"/>
                    <a:pt x="681" y="295"/>
                  </a:cubicBezTo>
                  <a:lnTo>
                    <a:pt x="465" y="79"/>
                  </a:lnTo>
                  <a:cubicBezTo>
                    <a:pt x="419" y="23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5605;p85"/>
            <p:cNvSpPr/>
            <p:nvPr/>
          </p:nvSpPr>
          <p:spPr>
            <a:xfrm>
              <a:off x="2571136" y="1595610"/>
              <a:ext cx="20841" cy="16699"/>
            </a:xfrm>
            <a:custGeom>
              <a:avLst/>
              <a:gdLst/>
              <a:ahLst/>
              <a:cxnLst/>
              <a:rect l="l" t="t" r="r" b="b"/>
              <a:pathLst>
                <a:path w="795" h="637" extrusionOk="0">
                  <a:moveTo>
                    <a:pt x="491" y="1"/>
                  </a:moveTo>
                  <a:cubicBezTo>
                    <a:pt x="436" y="1"/>
                    <a:pt x="380" y="26"/>
                    <a:pt x="333" y="88"/>
                  </a:cubicBezTo>
                  <a:lnTo>
                    <a:pt x="116" y="290"/>
                  </a:lnTo>
                  <a:cubicBezTo>
                    <a:pt x="1" y="420"/>
                    <a:pt x="87" y="636"/>
                    <a:pt x="260" y="636"/>
                  </a:cubicBezTo>
                  <a:cubicBezTo>
                    <a:pt x="318" y="636"/>
                    <a:pt x="376" y="607"/>
                    <a:pt x="405" y="579"/>
                  </a:cubicBezTo>
                  <a:lnTo>
                    <a:pt x="621" y="362"/>
                  </a:lnTo>
                  <a:cubicBezTo>
                    <a:pt x="794" y="222"/>
                    <a:pt x="652" y="1"/>
                    <a:pt x="49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5606;p85"/>
            <p:cNvSpPr/>
            <p:nvPr/>
          </p:nvSpPr>
          <p:spPr>
            <a:xfrm>
              <a:off x="2401236" y="1766296"/>
              <a:ext cx="19583" cy="15913"/>
            </a:xfrm>
            <a:custGeom>
              <a:avLst/>
              <a:gdLst/>
              <a:ahLst/>
              <a:cxnLst/>
              <a:rect l="l" t="t" r="r" b="b"/>
              <a:pathLst>
                <a:path w="747" h="607" extrusionOk="0">
                  <a:moveTo>
                    <a:pt x="456" y="0"/>
                  </a:moveTo>
                  <a:cubicBezTo>
                    <a:pt x="414" y="0"/>
                    <a:pt x="372" y="13"/>
                    <a:pt x="332" y="44"/>
                  </a:cubicBezTo>
                  <a:lnTo>
                    <a:pt x="130" y="260"/>
                  </a:lnTo>
                  <a:cubicBezTo>
                    <a:pt x="0" y="390"/>
                    <a:pt x="87" y="607"/>
                    <a:pt x="274" y="607"/>
                  </a:cubicBezTo>
                  <a:cubicBezTo>
                    <a:pt x="318" y="607"/>
                    <a:pt x="375" y="578"/>
                    <a:pt x="404" y="549"/>
                  </a:cubicBezTo>
                  <a:lnTo>
                    <a:pt x="621" y="333"/>
                  </a:lnTo>
                  <a:cubicBezTo>
                    <a:pt x="746" y="184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5607;p85"/>
            <p:cNvSpPr/>
            <p:nvPr/>
          </p:nvSpPr>
          <p:spPr>
            <a:xfrm>
              <a:off x="2373160" y="1634985"/>
              <a:ext cx="23174" cy="14025"/>
            </a:xfrm>
            <a:custGeom>
              <a:avLst/>
              <a:gdLst/>
              <a:ahLst/>
              <a:cxnLst/>
              <a:rect l="l" t="t" r="r" b="b"/>
              <a:pathLst>
                <a:path w="884" h="535" extrusionOk="0">
                  <a:moveTo>
                    <a:pt x="303" y="0"/>
                  </a:moveTo>
                  <a:cubicBezTo>
                    <a:pt x="104" y="0"/>
                    <a:pt x="0" y="330"/>
                    <a:pt x="248" y="405"/>
                  </a:cubicBezTo>
                  <a:lnTo>
                    <a:pt x="523" y="520"/>
                  </a:lnTo>
                  <a:cubicBezTo>
                    <a:pt x="551" y="520"/>
                    <a:pt x="566" y="535"/>
                    <a:pt x="595" y="535"/>
                  </a:cubicBezTo>
                  <a:cubicBezTo>
                    <a:pt x="811" y="535"/>
                    <a:pt x="883" y="231"/>
                    <a:pt x="681" y="145"/>
                  </a:cubicBezTo>
                  <a:lnTo>
                    <a:pt x="407" y="29"/>
                  </a:lnTo>
                  <a:cubicBezTo>
                    <a:pt x="370" y="9"/>
                    <a:pt x="335" y="0"/>
                    <a:pt x="30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5608;p85"/>
            <p:cNvSpPr/>
            <p:nvPr/>
          </p:nvSpPr>
          <p:spPr>
            <a:xfrm>
              <a:off x="2595516" y="1729333"/>
              <a:ext cx="21811" cy="13527"/>
            </a:xfrm>
            <a:custGeom>
              <a:avLst/>
              <a:gdLst/>
              <a:ahLst/>
              <a:cxnLst/>
              <a:rect l="l" t="t" r="r" b="b"/>
              <a:pathLst>
                <a:path w="832" h="516" extrusionOk="0">
                  <a:moveTo>
                    <a:pt x="291" y="0"/>
                  </a:moveTo>
                  <a:cubicBezTo>
                    <a:pt x="100" y="0"/>
                    <a:pt x="1" y="281"/>
                    <a:pt x="197" y="386"/>
                  </a:cubicBezTo>
                  <a:lnTo>
                    <a:pt x="471" y="501"/>
                  </a:lnTo>
                  <a:cubicBezTo>
                    <a:pt x="500" y="516"/>
                    <a:pt x="529" y="516"/>
                    <a:pt x="557" y="516"/>
                  </a:cubicBezTo>
                  <a:cubicBezTo>
                    <a:pt x="774" y="516"/>
                    <a:pt x="832" y="212"/>
                    <a:pt x="630" y="126"/>
                  </a:cubicBezTo>
                  <a:lnTo>
                    <a:pt x="355" y="10"/>
                  </a:lnTo>
                  <a:cubicBezTo>
                    <a:pt x="333" y="3"/>
                    <a:pt x="312" y="0"/>
                    <a:pt x="29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5609;p85"/>
            <p:cNvSpPr/>
            <p:nvPr/>
          </p:nvSpPr>
          <p:spPr>
            <a:xfrm>
              <a:off x="2535195" y="1570129"/>
              <a:ext cx="15650" cy="17197"/>
            </a:xfrm>
            <a:custGeom>
              <a:avLst/>
              <a:gdLst/>
              <a:ahLst/>
              <a:cxnLst/>
              <a:rect l="l" t="t" r="r" b="b"/>
              <a:pathLst>
                <a:path w="597" h="656" extrusionOk="0">
                  <a:moveTo>
                    <a:pt x="345" y="1"/>
                  </a:moveTo>
                  <a:cubicBezTo>
                    <a:pt x="279" y="1"/>
                    <a:pt x="213" y="32"/>
                    <a:pt x="173" y="107"/>
                  </a:cubicBezTo>
                  <a:lnTo>
                    <a:pt x="58" y="381"/>
                  </a:lnTo>
                  <a:cubicBezTo>
                    <a:pt x="0" y="511"/>
                    <a:pt x="87" y="656"/>
                    <a:pt x="231" y="656"/>
                  </a:cubicBezTo>
                  <a:lnTo>
                    <a:pt x="246" y="656"/>
                  </a:lnTo>
                  <a:cubicBezTo>
                    <a:pt x="332" y="656"/>
                    <a:pt x="390" y="612"/>
                    <a:pt x="433" y="540"/>
                  </a:cubicBezTo>
                  <a:lnTo>
                    <a:pt x="549" y="266"/>
                  </a:lnTo>
                  <a:cubicBezTo>
                    <a:pt x="596" y="115"/>
                    <a:pt x="470" y="1"/>
                    <a:pt x="345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5610;p85"/>
            <p:cNvSpPr/>
            <p:nvPr/>
          </p:nvSpPr>
          <p:spPr>
            <a:xfrm>
              <a:off x="2441345" y="1790099"/>
              <a:ext cx="16463" cy="18219"/>
            </a:xfrm>
            <a:custGeom>
              <a:avLst/>
              <a:gdLst/>
              <a:ahLst/>
              <a:cxnLst/>
              <a:rect l="l" t="t" r="r" b="b"/>
              <a:pathLst>
                <a:path w="628" h="695" extrusionOk="0">
                  <a:moveTo>
                    <a:pt x="349" y="1"/>
                  </a:moveTo>
                  <a:cubicBezTo>
                    <a:pt x="272" y="1"/>
                    <a:pt x="195" y="43"/>
                    <a:pt x="159" y="146"/>
                  </a:cubicBezTo>
                  <a:lnTo>
                    <a:pt x="58" y="421"/>
                  </a:lnTo>
                  <a:cubicBezTo>
                    <a:pt x="0" y="550"/>
                    <a:pt x="87" y="695"/>
                    <a:pt x="231" y="695"/>
                  </a:cubicBezTo>
                  <a:lnTo>
                    <a:pt x="246" y="695"/>
                  </a:lnTo>
                  <a:cubicBezTo>
                    <a:pt x="318" y="695"/>
                    <a:pt x="390" y="652"/>
                    <a:pt x="419" y="579"/>
                  </a:cubicBezTo>
                  <a:lnTo>
                    <a:pt x="534" y="305"/>
                  </a:lnTo>
                  <a:cubicBezTo>
                    <a:pt x="627" y="138"/>
                    <a:pt x="487" y="1"/>
                    <a:pt x="34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5611;p85"/>
            <p:cNvSpPr/>
            <p:nvPr/>
          </p:nvSpPr>
          <p:spPr>
            <a:xfrm>
              <a:off x="2443521" y="1569290"/>
              <a:ext cx="15624" cy="17276"/>
            </a:xfrm>
            <a:custGeom>
              <a:avLst/>
              <a:gdLst/>
              <a:ahLst/>
              <a:cxnLst/>
              <a:rect l="l" t="t" r="r" b="b"/>
              <a:pathLst>
                <a:path w="596" h="659" extrusionOk="0">
                  <a:moveTo>
                    <a:pt x="252" y="0"/>
                  </a:moveTo>
                  <a:cubicBezTo>
                    <a:pt x="128" y="0"/>
                    <a:pt x="1" y="111"/>
                    <a:pt x="47" y="269"/>
                  </a:cubicBezTo>
                  <a:lnTo>
                    <a:pt x="163" y="529"/>
                  </a:lnTo>
                  <a:cubicBezTo>
                    <a:pt x="191" y="601"/>
                    <a:pt x="264" y="659"/>
                    <a:pt x="336" y="659"/>
                  </a:cubicBezTo>
                  <a:lnTo>
                    <a:pt x="350" y="659"/>
                  </a:lnTo>
                  <a:cubicBezTo>
                    <a:pt x="495" y="659"/>
                    <a:pt x="596" y="514"/>
                    <a:pt x="538" y="384"/>
                  </a:cubicBezTo>
                  <a:lnTo>
                    <a:pt x="422" y="110"/>
                  </a:lnTo>
                  <a:cubicBezTo>
                    <a:pt x="387" y="3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5612;p85"/>
            <p:cNvSpPr/>
            <p:nvPr/>
          </p:nvSpPr>
          <p:spPr>
            <a:xfrm>
              <a:off x="2532416" y="1791121"/>
              <a:ext cx="16411" cy="18351"/>
            </a:xfrm>
            <a:custGeom>
              <a:avLst/>
              <a:gdLst/>
              <a:ahLst/>
              <a:cxnLst/>
              <a:rect l="l" t="t" r="r" b="b"/>
              <a:pathLst>
                <a:path w="626" h="700" extrusionOk="0">
                  <a:moveTo>
                    <a:pt x="277" y="1"/>
                  </a:moveTo>
                  <a:cubicBezTo>
                    <a:pt x="140" y="1"/>
                    <a:pt x="0" y="131"/>
                    <a:pt x="92" y="295"/>
                  </a:cubicBezTo>
                  <a:lnTo>
                    <a:pt x="193" y="569"/>
                  </a:lnTo>
                  <a:cubicBezTo>
                    <a:pt x="222" y="641"/>
                    <a:pt x="294" y="699"/>
                    <a:pt x="380" y="699"/>
                  </a:cubicBezTo>
                  <a:lnTo>
                    <a:pt x="395" y="699"/>
                  </a:lnTo>
                  <a:cubicBezTo>
                    <a:pt x="525" y="685"/>
                    <a:pt x="626" y="555"/>
                    <a:pt x="568" y="425"/>
                  </a:cubicBezTo>
                  <a:lnTo>
                    <a:pt x="467" y="151"/>
                  </a:lnTo>
                  <a:cubicBezTo>
                    <a:pt x="435" y="45"/>
                    <a:pt x="357" y="1"/>
                    <a:pt x="27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5613;p85"/>
            <p:cNvSpPr/>
            <p:nvPr/>
          </p:nvSpPr>
          <p:spPr>
            <a:xfrm>
              <a:off x="2596486" y="1637370"/>
              <a:ext cx="21785" cy="13527"/>
            </a:xfrm>
            <a:custGeom>
              <a:avLst/>
              <a:gdLst/>
              <a:ahLst/>
              <a:cxnLst/>
              <a:rect l="l" t="t" r="r" b="b"/>
              <a:pathLst>
                <a:path w="831" h="516" extrusionOk="0">
                  <a:moveTo>
                    <a:pt x="539" y="1"/>
                  </a:moveTo>
                  <a:cubicBezTo>
                    <a:pt x="519" y="1"/>
                    <a:pt x="499" y="4"/>
                    <a:pt x="477" y="10"/>
                  </a:cubicBezTo>
                  <a:lnTo>
                    <a:pt x="203" y="126"/>
                  </a:lnTo>
                  <a:cubicBezTo>
                    <a:pt x="1" y="213"/>
                    <a:pt x="59" y="516"/>
                    <a:pt x="275" y="516"/>
                  </a:cubicBezTo>
                  <a:cubicBezTo>
                    <a:pt x="304" y="516"/>
                    <a:pt x="333" y="516"/>
                    <a:pt x="347" y="501"/>
                  </a:cubicBezTo>
                  <a:lnTo>
                    <a:pt x="621" y="400"/>
                  </a:lnTo>
                  <a:cubicBezTo>
                    <a:pt x="831" y="295"/>
                    <a:pt x="732" y="1"/>
                    <a:pt x="53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5614;p85"/>
            <p:cNvSpPr/>
            <p:nvPr/>
          </p:nvSpPr>
          <p:spPr>
            <a:xfrm>
              <a:off x="2373606" y="1727052"/>
              <a:ext cx="22859" cy="13920"/>
            </a:xfrm>
            <a:custGeom>
              <a:avLst/>
              <a:gdLst/>
              <a:ahLst/>
              <a:cxnLst/>
              <a:rect l="l" t="t" r="r" b="b"/>
              <a:pathLst>
                <a:path w="872" h="531" extrusionOk="0">
                  <a:moveTo>
                    <a:pt x="575" y="0"/>
                  </a:moveTo>
                  <a:cubicBezTo>
                    <a:pt x="544" y="0"/>
                    <a:pt x="511" y="8"/>
                    <a:pt x="477" y="25"/>
                  </a:cubicBezTo>
                  <a:lnTo>
                    <a:pt x="202" y="141"/>
                  </a:lnTo>
                  <a:cubicBezTo>
                    <a:pt x="0" y="213"/>
                    <a:pt x="58" y="516"/>
                    <a:pt x="289" y="530"/>
                  </a:cubicBezTo>
                  <a:cubicBezTo>
                    <a:pt x="303" y="530"/>
                    <a:pt x="332" y="516"/>
                    <a:pt x="361" y="516"/>
                  </a:cubicBezTo>
                  <a:lnTo>
                    <a:pt x="621" y="400"/>
                  </a:lnTo>
                  <a:cubicBezTo>
                    <a:pt x="871" y="325"/>
                    <a:pt x="774" y="0"/>
                    <a:pt x="575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15615;p85"/>
          <p:cNvGrpSpPr/>
          <p:nvPr/>
        </p:nvGrpSpPr>
        <p:grpSpPr>
          <a:xfrm>
            <a:off x="4248147" y="1650112"/>
            <a:ext cx="312981" cy="352697"/>
            <a:chOff x="4236601" y="1512666"/>
            <a:chExt cx="312981" cy="352697"/>
          </a:xfrm>
        </p:grpSpPr>
        <p:sp>
          <p:nvSpPr>
            <p:cNvPr id="739" name="Google Shape;15616;p85"/>
            <p:cNvSpPr/>
            <p:nvPr/>
          </p:nvSpPr>
          <p:spPr>
            <a:xfrm>
              <a:off x="4236601" y="1512666"/>
              <a:ext cx="312981" cy="352697"/>
            </a:xfrm>
            <a:custGeom>
              <a:avLst/>
              <a:gdLst/>
              <a:ahLst/>
              <a:cxnLst/>
              <a:rect l="l" t="t" r="r" b="b"/>
              <a:pathLst>
                <a:path w="11939" h="13454" extrusionOk="0">
                  <a:moveTo>
                    <a:pt x="5969" y="0"/>
                  </a:moveTo>
                  <a:cubicBezTo>
                    <a:pt x="5933" y="0"/>
                    <a:pt x="5897" y="11"/>
                    <a:pt x="5861" y="33"/>
                  </a:cubicBezTo>
                  <a:cubicBezTo>
                    <a:pt x="5832" y="47"/>
                    <a:pt x="2743" y="1895"/>
                    <a:pt x="404" y="1895"/>
                  </a:cubicBezTo>
                  <a:cubicBezTo>
                    <a:pt x="303" y="1895"/>
                    <a:pt x="217" y="1967"/>
                    <a:pt x="202" y="2068"/>
                  </a:cubicBezTo>
                  <a:cubicBezTo>
                    <a:pt x="0" y="3656"/>
                    <a:pt x="58" y="5273"/>
                    <a:pt x="390" y="6846"/>
                  </a:cubicBezTo>
                  <a:cubicBezTo>
                    <a:pt x="650" y="8218"/>
                    <a:pt x="1198" y="9517"/>
                    <a:pt x="2007" y="10657"/>
                  </a:cubicBezTo>
                  <a:cubicBezTo>
                    <a:pt x="2988" y="11971"/>
                    <a:pt x="4345" y="12952"/>
                    <a:pt x="5919" y="13443"/>
                  </a:cubicBezTo>
                  <a:cubicBezTo>
                    <a:pt x="5933" y="13450"/>
                    <a:pt x="5951" y="13454"/>
                    <a:pt x="5971" y="13454"/>
                  </a:cubicBezTo>
                  <a:cubicBezTo>
                    <a:pt x="5991" y="13454"/>
                    <a:pt x="6012" y="13450"/>
                    <a:pt x="6034" y="13443"/>
                  </a:cubicBezTo>
                  <a:cubicBezTo>
                    <a:pt x="7608" y="12952"/>
                    <a:pt x="8964" y="11971"/>
                    <a:pt x="9946" y="10657"/>
                  </a:cubicBezTo>
                  <a:cubicBezTo>
                    <a:pt x="10754" y="9517"/>
                    <a:pt x="11303" y="8218"/>
                    <a:pt x="11563" y="6846"/>
                  </a:cubicBezTo>
                  <a:cubicBezTo>
                    <a:pt x="11880" y="5273"/>
                    <a:pt x="11938" y="3656"/>
                    <a:pt x="11736" y="2068"/>
                  </a:cubicBezTo>
                  <a:cubicBezTo>
                    <a:pt x="11722" y="1967"/>
                    <a:pt x="11635" y="1895"/>
                    <a:pt x="11534" y="1895"/>
                  </a:cubicBezTo>
                  <a:cubicBezTo>
                    <a:pt x="9195" y="1895"/>
                    <a:pt x="6106" y="47"/>
                    <a:pt x="6077" y="33"/>
                  </a:cubicBezTo>
                  <a:cubicBezTo>
                    <a:pt x="6041" y="11"/>
                    <a:pt x="6005" y="0"/>
                    <a:pt x="59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5617;p85"/>
            <p:cNvSpPr/>
            <p:nvPr/>
          </p:nvSpPr>
          <p:spPr>
            <a:xfrm>
              <a:off x="4383798" y="1561557"/>
              <a:ext cx="165784" cy="303806"/>
            </a:xfrm>
            <a:custGeom>
              <a:avLst/>
              <a:gdLst/>
              <a:ahLst/>
              <a:cxnLst/>
              <a:rect l="l" t="t" r="r" b="b"/>
              <a:pathLst>
                <a:path w="6324" h="11589" extrusionOk="0">
                  <a:moveTo>
                    <a:pt x="5385" y="1"/>
                  </a:moveTo>
                  <a:cubicBezTo>
                    <a:pt x="5573" y="1618"/>
                    <a:pt x="5500" y="3249"/>
                    <a:pt x="5183" y="4837"/>
                  </a:cubicBezTo>
                  <a:cubicBezTo>
                    <a:pt x="4909" y="6251"/>
                    <a:pt x="4331" y="7608"/>
                    <a:pt x="3494" y="8792"/>
                  </a:cubicBezTo>
                  <a:cubicBezTo>
                    <a:pt x="2599" y="10005"/>
                    <a:pt x="1401" y="10929"/>
                    <a:pt x="0" y="11477"/>
                  </a:cubicBezTo>
                  <a:cubicBezTo>
                    <a:pt x="87" y="11520"/>
                    <a:pt x="188" y="11549"/>
                    <a:pt x="289" y="11578"/>
                  </a:cubicBezTo>
                  <a:cubicBezTo>
                    <a:pt x="311" y="11585"/>
                    <a:pt x="332" y="11589"/>
                    <a:pt x="354" y="11589"/>
                  </a:cubicBezTo>
                  <a:cubicBezTo>
                    <a:pt x="376" y="11589"/>
                    <a:pt x="397" y="11585"/>
                    <a:pt x="419" y="11578"/>
                  </a:cubicBezTo>
                  <a:cubicBezTo>
                    <a:pt x="1978" y="11087"/>
                    <a:pt x="3349" y="10106"/>
                    <a:pt x="4317" y="8792"/>
                  </a:cubicBezTo>
                  <a:cubicBezTo>
                    <a:pt x="5125" y="7652"/>
                    <a:pt x="5674" y="6353"/>
                    <a:pt x="5948" y="4981"/>
                  </a:cubicBezTo>
                  <a:cubicBezTo>
                    <a:pt x="6265" y="3408"/>
                    <a:pt x="6323" y="1791"/>
                    <a:pt x="6121" y="203"/>
                  </a:cubicBezTo>
                  <a:cubicBezTo>
                    <a:pt x="6107" y="102"/>
                    <a:pt x="6020" y="30"/>
                    <a:pt x="5919" y="30"/>
                  </a:cubicBezTo>
                  <a:cubicBezTo>
                    <a:pt x="5746" y="30"/>
                    <a:pt x="5558" y="15"/>
                    <a:pt x="5385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5618;p85"/>
            <p:cNvSpPr/>
            <p:nvPr/>
          </p:nvSpPr>
          <p:spPr>
            <a:xfrm>
              <a:off x="4267246" y="1546326"/>
              <a:ext cx="251664" cy="283856"/>
            </a:xfrm>
            <a:custGeom>
              <a:avLst/>
              <a:gdLst/>
              <a:ahLst/>
              <a:cxnLst/>
              <a:rect l="l" t="t" r="r" b="b"/>
              <a:pathLst>
                <a:path w="9600" h="10828" extrusionOk="0">
                  <a:moveTo>
                    <a:pt x="4798" y="1"/>
                  </a:moveTo>
                  <a:cubicBezTo>
                    <a:pt x="4764" y="1"/>
                    <a:pt x="4728" y="12"/>
                    <a:pt x="4692" y="33"/>
                  </a:cubicBezTo>
                  <a:cubicBezTo>
                    <a:pt x="4677" y="48"/>
                    <a:pt x="2209" y="1520"/>
                    <a:pt x="347" y="1520"/>
                  </a:cubicBezTo>
                  <a:cubicBezTo>
                    <a:pt x="260" y="1520"/>
                    <a:pt x="174" y="1592"/>
                    <a:pt x="159" y="1679"/>
                  </a:cubicBezTo>
                  <a:cubicBezTo>
                    <a:pt x="0" y="2964"/>
                    <a:pt x="44" y="4263"/>
                    <a:pt x="303" y="5519"/>
                  </a:cubicBezTo>
                  <a:cubicBezTo>
                    <a:pt x="506" y="6616"/>
                    <a:pt x="953" y="7670"/>
                    <a:pt x="1603" y="8579"/>
                  </a:cubicBezTo>
                  <a:cubicBezTo>
                    <a:pt x="2382" y="9633"/>
                    <a:pt x="3479" y="10427"/>
                    <a:pt x="4735" y="10817"/>
                  </a:cubicBezTo>
                  <a:cubicBezTo>
                    <a:pt x="4757" y="10824"/>
                    <a:pt x="4778" y="10827"/>
                    <a:pt x="4800" y="10827"/>
                  </a:cubicBezTo>
                  <a:cubicBezTo>
                    <a:pt x="4822" y="10827"/>
                    <a:pt x="4843" y="10824"/>
                    <a:pt x="4865" y="10817"/>
                  </a:cubicBezTo>
                  <a:cubicBezTo>
                    <a:pt x="6121" y="10427"/>
                    <a:pt x="7218" y="9633"/>
                    <a:pt x="7998" y="8579"/>
                  </a:cubicBezTo>
                  <a:cubicBezTo>
                    <a:pt x="8647" y="7670"/>
                    <a:pt x="9095" y="6616"/>
                    <a:pt x="9297" y="5519"/>
                  </a:cubicBezTo>
                  <a:cubicBezTo>
                    <a:pt x="9557" y="4263"/>
                    <a:pt x="9600" y="2964"/>
                    <a:pt x="9441" y="1679"/>
                  </a:cubicBezTo>
                  <a:cubicBezTo>
                    <a:pt x="9427" y="1592"/>
                    <a:pt x="9340" y="1520"/>
                    <a:pt x="9253" y="1520"/>
                  </a:cubicBezTo>
                  <a:cubicBezTo>
                    <a:pt x="7391" y="1520"/>
                    <a:pt x="4923" y="48"/>
                    <a:pt x="4894" y="33"/>
                  </a:cubicBezTo>
                  <a:cubicBezTo>
                    <a:pt x="4865" y="12"/>
                    <a:pt x="4833" y="1"/>
                    <a:pt x="479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5619;p85"/>
            <p:cNvSpPr/>
            <p:nvPr/>
          </p:nvSpPr>
          <p:spPr>
            <a:xfrm>
              <a:off x="4388726" y="1585019"/>
              <a:ext cx="130184" cy="245163"/>
            </a:xfrm>
            <a:custGeom>
              <a:avLst/>
              <a:gdLst/>
              <a:ahLst/>
              <a:cxnLst/>
              <a:rect l="l" t="t" r="r" b="b"/>
              <a:pathLst>
                <a:path w="4966" h="9352" extrusionOk="0">
                  <a:moveTo>
                    <a:pt x="4071" y="1"/>
                  </a:moveTo>
                  <a:cubicBezTo>
                    <a:pt x="4215" y="1315"/>
                    <a:pt x="4143" y="2643"/>
                    <a:pt x="3898" y="3927"/>
                  </a:cubicBezTo>
                  <a:cubicBezTo>
                    <a:pt x="3667" y="5126"/>
                    <a:pt x="3190" y="6251"/>
                    <a:pt x="2483" y="7248"/>
                  </a:cubicBezTo>
                  <a:cubicBezTo>
                    <a:pt x="1833" y="8128"/>
                    <a:pt x="982" y="8835"/>
                    <a:pt x="0" y="9312"/>
                  </a:cubicBezTo>
                  <a:lnTo>
                    <a:pt x="116" y="9341"/>
                  </a:lnTo>
                  <a:cubicBezTo>
                    <a:pt x="130" y="9348"/>
                    <a:pt x="148" y="9351"/>
                    <a:pt x="168" y="9351"/>
                  </a:cubicBezTo>
                  <a:cubicBezTo>
                    <a:pt x="188" y="9351"/>
                    <a:pt x="209" y="9348"/>
                    <a:pt x="231" y="9341"/>
                  </a:cubicBezTo>
                  <a:cubicBezTo>
                    <a:pt x="1487" y="8951"/>
                    <a:pt x="2584" y="8157"/>
                    <a:pt x="3364" y="7103"/>
                  </a:cubicBezTo>
                  <a:cubicBezTo>
                    <a:pt x="4013" y="6194"/>
                    <a:pt x="4461" y="5140"/>
                    <a:pt x="4677" y="4043"/>
                  </a:cubicBezTo>
                  <a:cubicBezTo>
                    <a:pt x="4923" y="2787"/>
                    <a:pt x="4966" y="1488"/>
                    <a:pt x="4807" y="203"/>
                  </a:cubicBezTo>
                  <a:cubicBezTo>
                    <a:pt x="4793" y="116"/>
                    <a:pt x="4706" y="44"/>
                    <a:pt x="4619" y="44"/>
                  </a:cubicBezTo>
                  <a:cubicBezTo>
                    <a:pt x="4432" y="44"/>
                    <a:pt x="4244" y="30"/>
                    <a:pt x="407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5620;p85"/>
            <p:cNvSpPr/>
            <p:nvPr/>
          </p:nvSpPr>
          <p:spPr>
            <a:xfrm>
              <a:off x="4330817" y="1674727"/>
              <a:ext cx="124521" cy="84019"/>
            </a:xfrm>
            <a:custGeom>
              <a:avLst/>
              <a:gdLst/>
              <a:ahLst/>
              <a:cxnLst/>
              <a:rect l="l" t="t" r="r" b="b"/>
              <a:pathLst>
                <a:path w="4750" h="3205" extrusionOk="0">
                  <a:moveTo>
                    <a:pt x="2382" y="0"/>
                  </a:moveTo>
                  <a:cubicBezTo>
                    <a:pt x="1083" y="15"/>
                    <a:pt x="0" y="1068"/>
                    <a:pt x="0" y="2295"/>
                  </a:cubicBezTo>
                  <a:lnTo>
                    <a:pt x="0" y="3003"/>
                  </a:lnTo>
                  <a:cubicBezTo>
                    <a:pt x="0" y="3104"/>
                    <a:pt x="87" y="3205"/>
                    <a:pt x="203" y="3205"/>
                  </a:cubicBezTo>
                  <a:lnTo>
                    <a:pt x="4562" y="3205"/>
                  </a:lnTo>
                  <a:cubicBezTo>
                    <a:pt x="4663" y="3205"/>
                    <a:pt x="4750" y="3104"/>
                    <a:pt x="4750" y="3003"/>
                  </a:cubicBezTo>
                  <a:lnTo>
                    <a:pt x="4750" y="2295"/>
                  </a:lnTo>
                  <a:cubicBezTo>
                    <a:pt x="4750" y="1068"/>
                    <a:pt x="3667" y="15"/>
                    <a:pt x="2382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5621;p85"/>
            <p:cNvSpPr/>
            <p:nvPr/>
          </p:nvSpPr>
          <p:spPr>
            <a:xfrm>
              <a:off x="4383798" y="1674727"/>
              <a:ext cx="71934" cy="84019"/>
            </a:xfrm>
            <a:custGeom>
              <a:avLst/>
              <a:gdLst/>
              <a:ahLst/>
              <a:cxnLst/>
              <a:rect l="l" t="t" r="r" b="b"/>
              <a:pathLst>
                <a:path w="2744" h="3205" extrusionOk="0">
                  <a:moveTo>
                    <a:pt x="361" y="0"/>
                  </a:moveTo>
                  <a:cubicBezTo>
                    <a:pt x="231" y="0"/>
                    <a:pt x="116" y="15"/>
                    <a:pt x="0" y="29"/>
                  </a:cubicBezTo>
                  <a:cubicBezTo>
                    <a:pt x="1112" y="217"/>
                    <a:pt x="2007" y="1184"/>
                    <a:pt x="2007" y="2310"/>
                  </a:cubicBezTo>
                  <a:lnTo>
                    <a:pt x="2007" y="3003"/>
                  </a:lnTo>
                  <a:cubicBezTo>
                    <a:pt x="2007" y="3118"/>
                    <a:pt x="1920" y="3205"/>
                    <a:pt x="1805" y="3205"/>
                  </a:cubicBezTo>
                  <a:lnTo>
                    <a:pt x="2541" y="3205"/>
                  </a:lnTo>
                  <a:cubicBezTo>
                    <a:pt x="2657" y="3205"/>
                    <a:pt x="2743" y="3118"/>
                    <a:pt x="2743" y="3003"/>
                  </a:cubicBezTo>
                  <a:lnTo>
                    <a:pt x="2743" y="2295"/>
                  </a:lnTo>
                  <a:cubicBezTo>
                    <a:pt x="2729" y="1068"/>
                    <a:pt x="1646" y="15"/>
                    <a:pt x="36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5622;p85"/>
            <p:cNvSpPr/>
            <p:nvPr/>
          </p:nvSpPr>
          <p:spPr>
            <a:xfrm>
              <a:off x="4379263" y="1679917"/>
              <a:ext cx="27657" cy="16017"/>
            </a:xfrm>
            <a:custGeom>
              <a:avLst/>
              <a:gdLst/>
              <a:ahLst/>
              <a:cxnLst/>
              <a:rect l="l" t="t" r="r" b="b"/>
              <a:pathLst>
                <a:path w="1055" h="611" extrusionOk="0">
                  <a:moveTo>
                    <a:pt x="527" y="1"/>
                  </a:moveTo>
                  <a:cubicBezTo>
                    <a:pt x="350" y="1"/>
                    <a:pt x="173" y="26"/>
                    <a:pt x="0" y="76"/>
                  </a:cubicBezTo>
                  <a:lnTo>
                    <a:pt x="275" y="611"/>
                  </a:lnTo>
                  <a:lnTo>
                    <a:pt x="780" y="611"/>
                  </a:lnTo>
                  <a:lnTo>
                    <a:pt x="1054" y="76"/>
                  </a:lnTo>
                  <a:cubicBezTo>
                    <a:pt x="881" y="26"/>
                    <a:pt x="704" y="1"/>
                    <a:pt x="52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5623;p85"/>
            <p:cNvSpPr/>
            <p:nvPr/>
          </p:nvSpPr>
          <p:spPr>
            <a:xfrm>
              <a:off x="4372814" y="1689486"/>
              <a:ext cx="40528" cy="58564"/>
            </a:xfrm>
            <a:custGeom>
              <a:avLst/>
              <a:gdLst/>
              <a:ahLst/>
              <a:cxnLst/>
              <a:rect l="l" t="t" r="r" b="b"/>
              <a:pathLst>
                <a:path w="1546" h="2234" extrusionOk="0">
                  <a:moveTo>
                    <a:pt x="521" y="0"/>
                  </a:moveTo>
                  <a:cubicBezTo>
                    <a:pt x="419" y="15"/>
                    <a:pt x="333" y="72"/>
                    <a:pt x="318" y="173"/>
                  </a:cubicBezTo>
                  <a:lnTo>
                    <a:pt x="30" y="1473"/>
                  </a:lnTo>
                  <a:cubicBezTo>
                    <a:pt x="1" y="1545"/>
                    <a:pt x="30" y="1617"/>
                    <a:pt x="87" y="1675"/>
                  </a:cubicBezTo>
                  <a:lnTo>
                    <a:pt x="636" y="2180"/>
                  </a:lnTo>
                  <a:cubicBezTo>
                    <a:pt x="679" y="2216"/>
                    <a:pt x="730" y="2234"/>
                    <a:pt x="780" y="2234"/>
                  </a:cubicBezTo>
                  <a:cubicBezTo>
                    <a:pt x="831" y="2234"/>
                    <a:pt x="881" y="2216"/>
                    <a:pt x="925" y="2180"/>
                  </a:cubicBezTo>
                  <a:lnTo>
                    <a:pt x="1473" y="1675"/>
                  </a:lnTo>
                  <a:cubicBezTo>
                    <a:pt x="1517" y="1617"/>
                    <a:pt x="1545" y="1545"/>
                    <a:pt x="1531" y="1473"/>
                  </a:cubicBezTo>
                  <a:lnTo>
                    <a:pt x="1228" y="173"/>
                  </a:lnTo>
                  <a:cubicBezTo>
                    <a:pt x="1213" y="72"/>
                    <a:pt x="1127" y="15"/>
                    <a:pt x="1040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5624;p85"/>
            <p:cNvSpPr/>
            <p:nvPr/>
          </p:nvSpPr>
          <p:spPr>
            <a:xfrm>
              <a:off x="4383431" y="1689486"/>
              <a:ext cx="29911" cy="58564"/>
            </a:xfrm>
            <a:custGeom>
              <a:avLst/>
              <a:gdLst/>
              <a:ahLst/>
              <a:cxnLst/>
              <a:rect l="l" t="t" r="r" b="b"/>
              <a:pathLst>
                <a:path w="1141" h="2234" extrusionOk="0">
                  <a:moveTo>
                    <a:pt x="346" y="0"/>
                  </a:moveTo>
                  <a:lnTo>
                    <a:pt x="217" y="246"/>
                  </a:lnTo>
                  <a:lnTo>
                    <a:pt x="505" y="1501"/>
                  </a:lnTo>
                  <a:lnTo>
                    <a:pt x="0" y="1978"/>
                  </a:lnTo>
                  <a:lnTo>
                    <a:pt x="231" y="2180"/>
                  </a:lnTo>
                  <a:cubicBezTo>
                    <a:pt x="274" y="2216"/>
                    <a:pt x="325" y="2234"/>
                    <a:pt x="374" y="2234"/>
                  </a:cubicBezTo>
                  <a:cubicBezTo>
                    <a:pt x="422" y="2234"/>
                    <a:pt x="469" y="2216"/>
                    <a:pt x="505" y="2180"/>
                  </a:cubicBezTo>
                  <a:lnTo>
                    <a:pt x="1068" y="1675"/>
                  </a:lnTo>
                  <a:cubicBezTo>
                    <a:pt x="1112" y="1617"/>
                    <a:pt x="1140" y="1545"/>
                    <a:pt x="1126" y="1473"/>
                  </a:cubicBezTo>
                  <a:lnTo>
                    <a:pt x="823" y="173"/>
                  </a:lnTo>
                  <a:cubicBezTo>
                    <a:pt x="808" y="72"/>
                    <a:pt x="722" y="15"/>
                    <a:pt x="635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5625;p85"/>
            <p:cNvSpPr/>
            <p:nvPr/>
          </p:nvSpPr>
          <p:spPr>
            <a:xfrm>
              <a:off x="4372054" y="1674727"/>
              <a:ext cx="42416" cy="21208"/>
            </a:xfrm>
            <a:custGeom>
              <a:avLst/>
              <a:gdLst/>
              <a:ahLst/>
              <a:cxnLst/>
              <a:rect l="l" t="t" r="r" b="b"/>
              <a:pathLst>
                <a:path w="1618" h="809" extrusionOk="0">
                  <a:moveTo>
                    <a:pt x="809" y="0"/>
                  </a:moveTo>
                  <a:cubicBezTo>
                    <a:pt x="535" y="0"/>
                    <a:pt x="246" y="58"/>
                    <a:pt x="1" y="144"/>
                  </a:cubicBezTo>
                  <a:lnTo>
                    <a:pt x="333" y="809"/>
                  </a:lnTo>
                  <a:lnTo>
                    <a:pt x="1286" y="809"/>
                  </a:lnTo>
                  <a:lnTo>
                    <a:pt x="1618" y="144"/>
                  </a:lnTo>
                  <a:cubicBezTo>
                    <a:pt x="1358" y="43"/>
                    <a:pt x="1084" y="0"/>
                    <a:pt x="809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5626;p85"/>
            <p:cNvSpPr/>
            <p:nvPr/>
          </p:nvSpPr>
          <p:spPr>
            <a:xfrm>
              <a:off x="4389460" y="1675094"/>
              <a:ext cx="24642" cy="20841"/>
            </a:xfrm>
            <a:custGeom>
              <a:avLst/>
              <a:gdLst/>
              <a:ahLst/>
              <a:cxnLst/>
              <a:rect l="l" t="t" r="r" b="b"/>
              <a:pathLst>
                <a:path w="940" h="795" extrusionOk="0">
                  <a:moveTo>
                    <a:pt x="405" y="1"/>
                  </a:moveTo>
                  <a:lnTo>
                    <a:pt x="1" y="795"/>
                  </a:lnTo>
                  <a:lnTo>
                    <a:pt x="607" y="795"/>
                  </a:lnTo>
                  <a:lnTo>
                    <a:pt x="939" y="130"/>
                  </a:lnTo>
                  <a:cubicBezTo>
                    <a:pt x="766" y="58"/>
                    <a:pt x="578" y="15"/>
                    <a:pt x="405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5627;p85"/>
            <p:cNvSpPr/>
            <p:nvPr/>
          </p:nvSpPr>
          <p:spPr>
            <a:xfrm>
              <a:off x="4360703" y="1596396"/>
              <a:ext cx="64751" cy="88947"/>
            </a:xfrm>
            <a:custGeom>
              <a:avLst/>
              <a:gdLst/>
              <a:ahLst/>
              <a:cxnLst/>
              <a:rect l="l" t="t" r="r" b="b"/>
              <a:pathLst>
                <a:path w="2470" h="3393" extrusionOk="0">
                  <a:moveTo>
                    <a:pt x="1242" y="0"/>
                  </a:moveTo>
                  <a:cubicBezTo>
                    <a:pt x="549" y="0"/>
                    <a:pt x="1" y="563"/>
                    <a:pt x="1" y="1241"/>
                  </a:cubicBezTo>
                  <a:lnTo>
                    <a:pt x="1" y="2151"/>
                  </a:lnTo>
                  <a:cubicBezTo>
                    <a:pt x="1" y="2829"/>
                    <a:pt x="549" y="3392"/>
                    <a:pt x="1242" y="3392"/>
                  </a:cubicBezTo>
                  <a:cubicBezTo>
                    <a:pt x="1921" y="3378"/>
                    <a:pt x="2469" y="2829"/>
                    <a:pt x="2469" y="2136"/>
                  </a:cubicBezTo>
                  <a:lnTo>
                    <a:pt x="2469" y="1241"/>
                  </a:lnTo>
                  <a:cubicBezTo>
                    <a:pt x="2469" y="563"/>
                    <a:pt x="1921" y="14"/>
                    <a:pt x="1242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5628;p85"/>
            <p:cNvSpPr/>
            <p:nvPr/>
          </p:nvSpPr>
          <p:spPr>
            <a:xfrm>
              <a:off x="4383431" y="1596396"/>
              <a:ext cx="42023" cy="88947"/>
            </a:xfrm>
            <a:custGeom>
              <a:avLst/>
              <a:gdLst/>
              <a:ahLst/>
              <a:cxnLst/>
              <a:rect l="l" t="t" r="r" b="b"/>
              <a:pathLst>
                <a:path w="1603" h="3393" extrusionOk="0">
                  <a:moveTo>
                    <a:pt x="375" y="0"/>
                  </a:moveTo>
                  <a:cubicBezTo>
                    <a:pt x="245" y="0"/>
                    <a:pt x="130" y="29"/>
                    <a:pt x="14" y="58"/>
                  </a:cubicBezTo>
                  <a:cubicBezTo>
                    <a:pt x="520" y="217"/>
                    <a:pt x="881" y="707"/>
                    <a:pt x="881" y="1241"/>
                  </a:cubicBezTo>
                  <a:lnTo>
                    <a:pt x="881" y="2151"/>
                  </a:lnTo>
                  <a:cubicBezTo>
                    <a:pt x="881" y="2685"/>
                    <a:pt x="520" y="3176"/>
                    <a:pt x="0" y="3335"/>
                  </a:cubicBezTo>
                  <a:cubicBezTo>
                    <a:pt x="116" y="3363"/>
                    <a:pt x="245" y="3392"/>
                    <a:pt x="361" y="3392"/>
                  </a:cubicBezTo>
                  <a:cubicBezTo>
                    <a:pt x="1054" y="3378"/>
                    <a:pt x="1602" y="2829"/>
                    <a:pt x="1602" y="2136"/>
                  </a:cubicBezTo>
                  <a:lnTo>
                    <a:pt x="1602" y="1241"/>
                  </a:lnTo>
                  <a:cubicBezTo>
                    <a:pt x="1602" y="563"/>
                    <a:pt x="1054" y="14"/>
                    <a:pt x="375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5629;p85"/>
            <p:cNvSpPr/>
            <p:nvPr/>
          </p:nvSpPr>
          <p:spPr>
            <a:xfrm>
              <a:off x="4360336" y="1597891"/>
              <a:ext cx="65118" cy="42783"/>
            </a:xfrm>
            <a:custGeom>
              <a:avLst/>
              <a:gdLst/>
              <a:ahLst/>
              <a:cxnLst/>
              <a:rect l="l" t="t" r="r" b="b"/>
              <a:pathLst>
                <a:path w="2484" h="1632" extrusionOk="0">
                  <a:moveTo>
                    <a:pt x="1242" y="1"/>
                  </a:moveTo>
                  <a:cubicBezTo>
                    <a:pt x="578" y="1"/>
                    <a:pt x="29" y="520"/>
                    <a:pt x="0" y="1184"/>
                  </a:cubicBezTo>
                  <a:lnTo>
                    <a:pt x="0" y="1632"/>
                  </a:lnTo>
                  <a:lnTo>
                    <a:pt x="203" y="1632"/>
                  </a:lnTo>
                  <a:cubicBezTo>
                    <a:pt x="1112" y="1632"/>
                    <a:pt x="1444" y="1026"/>
                    <a:pt x="1444" y="1026"/>
                  </a:cubicBezTo>
                  <a:cubicBezTo>
                    <a:pt x="1444" y="1026"/>
                    <a:pt x="1675" y="1632"/>
                    <a:pt x="2281" y="1632"/>
                  </a:cubicBezTo>
                  <a:lnTo>
                    <a:pt x="2483" y="1632"/>
                  </a:lnTo>
                  <a:lnTo>
                    <a:pt x="2483" y="1184"/>
                  </a:lnTo>
                  <a:cubicBezTo>
                    <a:pt x="2454" y="520"/>
                    <a:pt x="1906" y="1"/>
                    <a:pt x="124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15630;p85"/>
          <p:cNvGrpSpPr/>
          <p:nvPr/>
        </p:nvGrpSpPr>
        <p:grpSpPr>
          <a:xfrm>
            <a:off x="861221" y="3485162"/>
            <a:ext cx="346300" cy="375818"/>
            <a:chOff x="849675" y="3347716"/>
            <a:chExt cx="346300" cy="375818"/>
          </a:xfrm>
        </p:grpSpPr>
        <p:sp>
          <p:nvSpPr>
            <p:cNvPr id="754" name="Google Shape;15631;p85"/>
            <p:cNvSpPr/>
            <p:nvPr/>
          </p:nvSpPr>
          <p:spPr>
            <a:xfrm>
              <a:off x="880714" y="3347716"/>
              <a:ext cx="315262" cy="314895"/>
            </a:xfrm>
            <a:custGeom>
              <a:avLst/>
              <a:gdLst/>
              <a:ahLst/>
              <a:cxnLst/>
              <a:rect l="l" t="t" r="r" b="b"/>
              <a:pathLst>
                <a:path w="12026" h="12012" extrusionOk="0">
                  <a:moveTo>
                    <a:pt x="6006" y="1"/>
                  </a:moveTo>
                  <a:cubicBezTo>
                    <a:pt x="2685" y="1"/>
                    <a:pt x="0" y="2686"/>
                    <a:pt x="0" y="6006"/>
                  </a:cubicBezTo>
                  <a:cubicBezTo>
                    <a:pt x="0" y="9326"/>
                    <a:pt x="2685" y="12011"/>
                    <a:pt x="6006" y="12011"/>
                  </a:cubicBezTo>
                  <a:cubicBezTo>
                    <a:pt x="9326" y="12011"/>
                    <a:pt x="12025" y="9326"/>
                    <a:pt x="12025" y="6006"/>
                  </a:cubicBezTo>
                  <a:cubicBezTo>
                    <a:pt x="12025" y="2686"/>
                    <a:pt x="9326" y="1"/>
                    <a:pt x="6006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5632;p85"/>
            <p:cNvSpPr/>
            <p:nvPr/>
          </p:nvSpPr>
          <p:spPr>
            <a:xfrm>
              <a:off x="849675" y="3351124"/>
              <a:ext cx="299742" cy="311801"/>
            </a:xfrm>
            <a:custGeom>
              <a:avLst/>
              <a:gdLst/>
              <a:ahLst/>
              <a:cxnLst/>
              <a:rect l="l" t="t" r="r" b="b"/>
              <a:pathLst>
                <a:path w="11434" h="11894" extrusionOk="0">
                  <a:moveTo>
                    <a:pt x="5963" y="1"/>
                  </a:moveTo>
                  <a:cubicBezTo>
                    <a:pt x="2036" y="809"/>
                    <a:pt x="1" y="5183"/>
                    <a:pt x="1906" y="8720"/>
                  </a:cubicBezTo>
                  <a:cubicBezTo>
                    <a:pt x="3009" y="10790"/>
                    <a:pt x="5092" y="11894"/>
                    <a:pt x="7205" y="11894"/>
                  </a:cubicBezTo>
                  <a:cubicBezTo>
                    <a:pt x="8716" y="11894"/>
                    <a:pt x="10242" y="11329"/>
                    <a:pt x="11434" y="10149"/>
                  </a:cubicBezTo>
                  <a:lnTo>
                    <a:pt x="11434" y="10149"/>
                  </a:lnTo>
                  <a:cubicBezTo>
                    <a:pt x="11029" y="10221"/>
                    <a:pt x="10611" y="10264"/>
                    <a:pt x="10207" y="10264"/>
                  </a:cubicBezTo>
                  <a:cubicBezTo>
                    <a:pt x="7767" y="10264"/>
                    <a:pt x="5573" y="8806"/>
                    <a:pt x="4649" y="6554"/>
                  </a:cubicBezTo>
                  <a:cubicBezTo>
                    <a:pt x="3711" y="4303"/>
                    <a:pt x="4245" y="1704"/>
                    <a:pt x="5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5633;p85"/>
            <p:cNvSpPr/>
            <p:nvPr/>
          </p:nvSpPr>
          <p:spPr>
            <a:xfrm>
              <a:off x="881081" y="3347716"/>
              <a:ext cx="314501" cy="314895"/>
            </a:xfrm>
            <a:custGeom>
              <a:avLst/>
              <a:gdLst/>
              <a:ahLst/>
              <a:cxnLst/>
              <a:rect l="l" t="t" r="r" b="b"/>
              <a:pathLst>
                <a:path w="11997" h="12012" extrusionOk="0">
                  <a:moveTo>
                    <a:pt x="5775" y="15"/>
                  </a:moveTo>
                  <a:lnTo>
                    <a:pt x="5775" y="2542"/>
                  </a:lnTo>
                  <a:lnTo>
                    <a:pt x="2975" y="2542"/>
                  </a:lnTo>
                  <a:cubicBezTo>
                    <a:pt x="3610" y="1098"/>
                    <a:pt x="4620" y="131"/>
                    <a:pt x="5761" y="15"/>
                  </a:cubicBezTo>
                  <a:close/>
                  <a:moveTo>
                    <a:pt x="6222" y="15"/>
                  </a:moveTo>
                  <a:cubicBezTo>
                    <a:pt x="7377" y="131"/>
                    <a:pt x="8388" y="1098"/>
                    <a:pt x="9023" y="2542"/>
                  </a:cubicBezTo>
                  <a:lnTo>
                    <a:pt x="6222" y="2542"/>
                  </a:lnTo>
                  <a:lnTo>
                    <a:pt x="6222" y="15"/>
                  </a:lnTo>
                  <a:close/>
                  <a:moveTo>
                    <a:pt x="5761" y="3003"/>
                  </a:moveTo>
                  <a:lnTo>
                    <a:pt x="5761" y="5775"/>
                  </a:lnTo>
                  <a:lnTo>
                    <a:pt x="2310" y="5775"/>
                  </a:lnTo>
                  <a:cubicBezTo>
                    <a:pt x="2325" y="4837"/>
                    <a:pt x="2484" y="3898"/>
                    <a:pt x="2801" y="3003"/>
                  </a:cubicBezTo>
                  <a:close/>
                  <a:moveTo>
                    <a:pt x="9196" y="3003"/>
                  </a:moveTo>
                  <a:cubicBezTo>
                    <a:pt x="9514" y="3898"/>
                    <a:pt x="9673" y="4837"/>
                    <a:pt x="9687" y="5775"/>
                  </a:cubicBezTo>
                  <a:lnTo>
                    <a:pt x="6222" y="5775"/>
                  </a:lnTo>
                  <a:lnTo>
                    <a:pt x="6222" y="3003"/>
                  </a:lnTo>
                  <a:close/>
                  <a:moveTo>
                    <a:pt x="5761" y="6237"/>
                  </a:moveTo>
                  <a:lnTo>
                    <a:pt x="5761" y="9009"/>
                  </a:lnTo>
                  <a:lnTo>
                    <a:pt x="2801" y="9009"/>
                  </a:lnTo>
                  <a:cubicBezTo>
                    <a:pt x="2484" y="8114"/>
                    <a:pt x="2325" y="7190"/>
                    <a:pt x="2310" y="6237"/>
                  </a:cubicBezTo>
                  <a:close/>
                  <a:moveTo>
                    <a:pt x="9687" y="6237"/>
                  </a:moveTo>
                  <a:cubicBezTo>
                    <a:pt x="9673" y="7190"/>
                    <a:pt x="9514" y="8114"/>
                    <a:pt x="9196" y="9009"/>
                  </a:cubicBezTo>
                  <a:lnTo>
                    <a:pt x="6222" y="9009"/>
                  </a:lnTo>
                  <a:lnTo>
                    <a:pt x="6222" y="6237"/>
                  </a:lnTo>
                  <a:close/>
                  <a:moveTo>
                    <a:pt x="5761" y="9470"/>
                  </a:moveTo>
                  <a:lnTo>
                    <a:pt x="5761" y="11997"/>
                  </a:lnTo>
                  <a:cubicBezTo>
                    <a:pt x="4620" y="11896"/>
                    <a:pt x="3610" y="10914"/>
                    <a:pt x="2975" y="9470"/>
                  </a:cubicBezTo>
                  <a:close/>
                  <a:moveTo>
                    <a:pt x="5761" y="1"/>
                  </a:moveTo>
                  <a:cubicBezTo>
                    <a:pt x="5154" y="30"/>
                    <a:pt x="4562" y="145"/>
                    <a:pt x="3985" y="347"/>
                  </a:cubicBezTo>
                  <a:cubicBezTo>
                    <a:pt x="3321" y="954"/>
                    <a:pt x="2816" y="1704"/>
                    <a:pt x="2484" y="2542"/>
                  </a:cubicBezTo>
                  <a:lnTo>
                    <a:pt x="1098" y="2542"/>
                  </a:lnTo>
                  <a:cubicBezTo>
                    <a:pt x="982" y="2686"/>
                    <a:pt x="881" y="2845"/>
                    <a:pt x="795" y="3003"/>
                  </a:cubicBezTo>
                  <a:lnTo>
                    <a:pt x="2310" y="3003"/>
                  </a:lnTo>
                  <a:cubicBezTo>
                    <a:pt x="2022" y="3898"/>
                    <a:pt x="1863" y="4837"/>
                    <a:pt x="1849" y="5775"/>
                  </a:cubicBezTo>
                  <a:lnTo>
                    <a:pt x="1" y="5775"/>
                  </a:lnTo>
                  <a:lnTo>
                    <a:pt x="1" y="6006"/>
                  </a:lnTo>
                  <a:lnTo>
                    <a:pt x="1" y="6237"/>
                  </a:lnTo>
                  <a:lnTo>
                    <a:pt x="1849" y="6237"/>
                  </a:lnTo>
                  <a:cubicBezTo>
                    <a:pt x="1863" y="7175"/>
                    <a:pt x="2022" y="8114"/>
                    <a:pt x="2310" y="9009"/>
                  </a:cubicBezTo>
                  <a:lnTo>
                    <a:pt x="795" y="9009"/>
                  </a:lnTo>
                  <a:cubicBezTo>
                    <a:pt x="881" y="9167"/>
                    <a:pt x="982" y="9326"/>
                    <a:pt x="1083" y="9470"/>
                  </a:cubicBezTo>
                  <a:lnTo>
                    <a:pt x="2484" y="9470"/>
                  </a:lnTo>
                  <a:cubicBezTo>
                    <a:pt x="2816" y="10308"/>
                    <a:pt x="3321" y="11058"/>
                    <a:pt x="3985" y="11665"/>
                  </a:cubicBezTo>
                  <a:cubicBezTo>
                    <a:pt x="4562" y="11867"/>
                    <a:pt x="5154" y="11982"/>
                    <a:pt x="5761" y="12011"/>
                  </a:cubicBezTo>
                  <a:lnTo>
                    <a:pt x="6222" y="12011"/>
                  </a:lnTo>
                  <a:lnTo>
                    <a:pt x="6222" y="11997"/>
                  </a:lnTo>
                  <a:lnTo>
                    <a:pt x="6222" y="9470"/>
                  </a:lnTo>
                  <a:lnTo>
                    <a:pt x="9023" y="9470"/>
                  </a:lnTo>
                  <a:cubicBezTo>
                    <a:pt x="8388" y="10914"/>
                    <a:pt x="7377" y="11896"/>
                    <a:pt x="6222" y="12011"/>
                  </a:cubicBezTo>
                  <a:cubicBezTo>
                    <a:pt x="6829" y="11982"/>
                    <a:pt x="7435" y="11867"/>
                    <a:pt x="8012" y="11665"/>
                  </a:cubicBezTo>
                  <a:cubicBezTo>
                    <a:pt x="8677" y="11058"/>
                    <a:pt x="9182" y="10308"/>
                    <a:pt x="9514" y="9470"/>
                  </a:cubicBezTo>
                  <a:lnTo>
                    <a:pt x="10900" y="9470"/>
                  </a:lnTo>
                  <a:cubicBezTo>
                    <a:pt x="11015" y="9326"/>
                    <a:pt x="11116" y="9167"/>
                    <a:pt x="11203" y="9009"/>
                  </a:cubicBezTo>
                  <a:lnTo>
                    <a:pt x="9687" y="9009"/>
                  </a:lnTo>
                  <a:cubicBezTo>
                    <a:pt x="9976" y="8114"/>
                    <a:pt x="10135" y="7175"/>
                    <a:pt x="10163" y="6237"/>
                  </a:cubicBezTo>
                  <a:lnTo>
                    <a:pt x="11997" y="6237"/>
                  </a:lnTo>
                  <a:lnTo>
                    <a:pt x="11997" y="6006"/>
                  </a:lnTo>
                  <a:lnTo>
                    <a:pt x="11997" y="5775"/>
                  </a:lnTo>
                  <a:lnTo>
                    <a:pt x="10163" y="5775"/>
                  </a:lnTo>
                  <a:cubicBezTo>
                    <a:pt x="10135" y="4837"/>
                    <a:pt x="9976" y="3898"/>
                    <a:pt x="9687" y="3003"/>
                  </a:cubicBezTo>
                  <a:lnTo>
                    <a:pt x="11203" y="3003"/>
                  </a:lnTo>
                  <a:cubicBezTo>
                    <a:pt x="11102" y="2845"/>
                    <a:pt x="11001" y="2700"/>
                    <a:pt x="10900" y="2542"/>
                  </a:cubicBezTo>
                  <a:lnTo>
                    <a:pt x="9514" y="2542"/>
                  </a:lnTo>
                  <a:cubicBezTo>
                    <a:pt x="9182" y="1704"/>
                    <a:pt x="8677" y="954"/>
                    <a:pt x="8012" y="347"/>
                  </a:cubicBezTo>
                  <a:cubicBezTo>
                    <a:pt x="7435" y="145"/>
                    <a:pt x="6829" y="30"/>
                    <a:pt x="62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5634;p85"/>
            <p:cNvSpPr/>
            <p:nvPr/>
          </p:nvSpPr>
          <p:spPr>
            <a:xfrm>
              <a:off x="881081" y="3351124"/>
              <a:ext cx="237298" cy="311487"/>
            </a:xfrm>
            <a:custGeom>
              <a:avLst/>
              <a:gdLst/>
              <a:ahLst/>
              <a:cxnLst/>
              <a:rect l="l" t="t" r="r" b="b"/>
              <a:pathLst>
                <a:path w="9052" h="11882" extrusionOk="0">
                  <a:moveTo>
                    <a:pt x="8532" y="10250"/>
                  </a:moveTo>
                  <a:cubicBezTo>
                    <a:pt x="7927" y="11187"/>
                    <a:pt x="7120" y="11778"/>
                    <a:pt x="6241" y="11881"/>
                  </a:cubicBezTo>
                  <a:lnTo>
                    <a:pt x="6241" y="11881"/>
                  </a:lnTo>
                  <a:cubicBezTo>
                    <a:pt x="6841" y="11864"/>
                    <a:pt x="7441" y="11749"/>
                    <a:pt x="8012" y="11549"/>
                  </a:cubicBezTo>
                  <a:cubicBezTo>
                    <a:pt x="8417" y="11174"/>
                    <a:pt x="8778" y="10755"/>
                    <a:pt x="9052" y="10279"/>
                  </a:cubicBezTo>
                  <a:lnTo>
                    <a:pt x="9009" y="10264"/>
                  </a:lnTo>
                  <a:cubicBezTo>
                    <a:pt x="8850" y="10264"/>
                    <a:pt x="8691" y="10264"/>
                    <a:pt x="8532" y="10250"/>
                  </a:cubicBezTo>
                  <a:close/>
                  <a:moveTo>
                    <a:pt x="4765" y="1"/>
                  </a:moveTo>
                  <a:cubicBezTo>
                    <a:pt x="4505" y="59"/>
                    <a:pt x="4245" y="131"/>
                    <a:pt x="3985" y="217"/>
                  </a:cubicBezTo>
                  <a:cubicBezTo>
                    <a:pt x="3321" y="824"/>
                    <a:pt x="2816" y="1574"/>
                    <a:pt x="2484" y="2412"/>
                  </a:cubicBezTo>
                  <a:lnTo>
                    <a:pt x="1098" y="2412"/>
                  </a:lnTo>
                  <a:cubicBezTo>
                    <a:pt x="982" y="2570"/>
                    <a:pt x="881" y="2715"/>
                    <a:pt x="795" y="2873"/>
                  </a:cubicBezTo>
                  <a:lnTo>
                    <a:pt x="2310" y="2873"/>
                  </a:lnTo>
                  <a:cubicBezTo>
                    <a:pt x="2022" y="3768"/>
                    <a:pt x="1863" y="4707"/>
                    <a:pt x="1849" y="5645"/>
                  </a:cubicBezTo>
                  <a:lnTo>
                    <a:pt x="1" y="5645"/>
                  </a:lnTo>
                  <a:lnTo>
                    <a:pt x="1" y="5876"/>
                  </a:lnTo>
                  <a:lnTo>
                    <a:pt x="1" y="6107"/>
                  </a:lnTo>
                  <a:lnTo>
                    <a:pt x="1849" y="6107"/>
                  </a:lnTo>
                  <a:cubicBezTo>
                    <a:pt x="1863" y="7060"/>
                    <a:pt x="2022" y="7984"/>
                    <a:pt x="2310" y="8893"/>
                  </a:cubicBezTo>
                  <a:lnTo>
                    <a:pt x="795" y="8893"/>
                  </a:lnTo>
                  <a:cubicBezTo>
                    <a:pt x="881" y="9037"/>
                    <a:pt x="982" y="9196"/>
                    <a:pt x="1083" y="9355"/>
                  </a:cubicBezTo>
                  <a:lnTo>
                    <a:pt x="2484" y="9355"/>
                  </a:lnTo>
                  <a:cubicBezTo>
                    <a:pt x="2816" y="10192"/>
                    <a:pt x="3321" y="10943"/>
                    <a:pt x="3985" y="11549"/>
                  </a:cubicBezTo>
                  <a:cubicBezTo>
                    <a:pt x="4562" y="11751"/>
                    <a:pt x="5154" y="11867"/>
                    <a:pt x="5761" y="11881"/>
                  </a:cubicBezTo>
                  <a:lnTo>
                    <a:pt x="5775" y="11881"/>
                  </a:lnTo>
                  <a:cubicBezTo>
                    <a:pt x="4620" y="11766"/>
                    <a:pt x="3610" y="10798"/>
                    <a:pt x="2989" y="9355"/>
                  </a:cubicBezTo>
                  <a:lnTo>
                    <a:pt x="5761" y="9355"/>
                  </a:lnTo>
                  <a:lnTo>
                    <a:pt x="5775" y="11881"/>
                  </a:lnTo>
                  <a:lnTo>
                    <a:pt x="6222" y="11881"/>
                  </a:lnTo>
                  <a:cubicBezTo>
                    <a:pt x="6227" y="11881"/>
                    <a:pt x="6232" y="11881"/>
                    <a:pt x="6237" y="11881"/>
                  </a:cubicBezTo>
                  <a:lnTo>
                    <a:pt x="6237" y="11881"/>
                  </a:lnTo>
                  <a:lnTo>
                    <a:pt x="6237" y="11881"/>
                  </a:lnTo>
                  <a:cubicBezTo>
                    <a:pt x="6238" y="11881"/>
                    <a:pt x="6240" y="11881"/>
                    <a:pt x="6241" y="11881"/>
                  </a:cubicBezTo>
                  <a:lnTo>
                    <a:pt x="6241" y="11881"/>
                  </a:lnTo>
                  <a:cubicBezTo>
                    <a:pt x="6240" y="11881"/>
                    <a:pt x="6238" y="11881"/>
                    <a:pt x="6237" y="11881"/>
                  </a:cubicBezTo>
                  <a:lnTo>
                    <a:pt x="6237" y="11881"/>
                  </a:lnTo>
                  <a:lnTo>
                    <a:pt x="6237" y="9586"/>
                  </a:lnTo>
                  <a:cubicBezTo>
                    <a:pt x="5847" y="9398"/>
                    <a:pt x="5486" y="9153"/>
                    <a:pt x="5169" y="8879"/>
                  </a:cubicBezTo>
                  <a:lnTo>
                    <a:pt x="2801" y="8879"/>
                  </a:lnTo>
                  <a:cubicBezTo>
                    <a:pt x="2484" y="7998"/>
                    <a:pt x="2325" y="7060"/>
                    <a:pt x="2296" y="6107"/>
                  </a:cubicBezTo>
                  <a:lnTo>
                    <a:pt x="3278" y="6107"/>
                  </a:lnTo>
                  <a:cubicBezTo>
                    <a:pt x="3234" y="5963"/>
                    <a:pt x="3191" y="5804"/>
                    <a:pt x="3162" y="5645"/>
                  </a:cubicBezTo>
                  <a:lnTo>
                    <a:pt x="2310" y="5645"/>
                  </a:lnTo>
                  <a:cubicBezTo>
                    <a:pt x="2325" y="4707"/>
                    <a:pt x="2484" y="3768"/>
                    <a:pt x="2801" y="2873"/>
                  </a:cubicBezTo>
                  <a:lnTo>
                    <a:pt x="3162" y="2873"/>
                  </a:lnTo>
                  <a:cubicBezTo>
                    <a:pt x="3191" y="2715"/>
                    <a:pt x="3234" y="2570"/>
                    <a:pt x="3292" y="2412"/>
                  </a:cubicBezTo>
                  <a:lnTo>
                    <a:pt x="2975" y="2412"/>
                  </a:lnTo>
                  <a:cubicBezTo>
                    <a:pt x="3263" y="1719"/>
                    <a:pt x="3696" y="1098"/>
                    <a:pt x="4245" y="593"/>
                  </a:cubicBezTo>
                  <a:cubicBezTo>
                    <a:pt x="4404" y="391"/>
                    <a:pt x="4577" y="188"/>
                    <a:pt x="476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5635;p85"/>
            <p:cNvSpPr/>
            <p:nvPr/>
          </p:nvSpPr>
          <p:spPr>
            <a:xfrm>
              <a:off x="935582" y="3650473"/>
              <a:ext cx="205893" cy="72668"/>
            </a:xfrm>
            <a:custGeom>
              <a:avLst/>
              <a:gdLst/>
              <a:ahLst/>
              <a:cxnLst/>
              <a:rect l="l" t="t" r="r" b="b"/>
              <a:pathLst>
                <a:path w="7854" h="2772" extrusionOk="0">
                  <a:moveTo>
                    <a:pt x="5313" y="0"/>
                  </a:moveTo>
                  <a:lnTo>
                    <a:pt x="3927" y="477"/>
                  </a:lnTo>
                  <a:lnTo>
                    <a:pt x="2541" y="15"/>
                  </a:lnTo>
                  <a:lnTo>
                    <a:pt x="607" y="708"/>
                  </a:lnTo>
                  <a:cubicBezTo>
                    <a:pt x="246" y="837"/>
                    <a:pt x="1" y="1198"/>
                    <a:pt x="1" y="1588"/>
                  </a:cubicBezTo>
                  <a:lnTo>
                    <a:pt x="1" y="2555"/>
                  </a:lnTo>
                  <a:cubicBezTo>
                    <a:pt x="1" y="2671"/>
                    <a:pt x="102" y="2772"/>
                    <a:pt x="217" y="2772"/>
                  </a:cubicBezTo>
                  <a:lnTo>
                    <a:pt x="7622" y="2772"/>
                  </a:lnTo>
                  <a:cubicBezTo>
                    <a:pt x="7752" y="2772"/>
                    <a:pt x="7853" y="2671"/>
                    <a:pt x="7853" y="2541"/>
                  </a:cubicBezTo>
                  <a:lnTo>
                    <a:pt x="7853" y="1574"/>
                  </a:lnTo>
                  <a:cubicBezTo>
                    <a:pt x="7853" y="1184"/>
                    <a:pt x="7608" y="837"/>
                    <a:pt x="7247" y="708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5636;p85"/>
            <p:cNvSpPr/>
            <p:nvPr/>
          </p:nvSpPr>
          <p:spPr>
            <a:xfrm>
              <a:off x="1026024" y="3675062"/>
              <a:ext cx="24616" cy="48472"/>
            </a:xfrm>
            <a:custGeom>
              <a:avLst/>
              <a:gdLst/>
              <a:ahLst/>
              <a:cxnLst/>
              <a:rect l="l" t="t" r="r" b="b"/>
              <a:pathLst>
                <a:path w="939" h="1849" extrusionOk="0">
                  <a:moveTo>
                    <a:pt x="232" y="0"/>
                  </a:moveTo>
                  <a:lnTo>
                    <a:pt x="1" y="1848"/>
                  </a:lnTo>
                  <a:lnTo>
                    <a:pt x="939" y="184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5637;p85"/>
            <p:cNvSpPr/>
            <p:nvPr/>
          </p:nvSpPr>
          <p:spPr>
            <a:xfrm>
              <a:off x="1027544" y="3662584"/>
              <a:ext cx="21601" cy="20841"/>
            </a:xfrm>
            <a:custGeom>
              <a:avLst/>
              <a:gdLst/>
              <a:ahLst/>
              <a:cxnLst/>
              <a:rect l="l" t="t" r="r" b="b"/>
              <a:pathLst>
                <a:path w="824" h="795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7"/>
                    <a:pt x="73" y="794"/>
                    <a:pt x="174" y="794"/>
                  </a:cubicBezTo>
                  <a:lnTo>
                    <a:pt x="650" y="794"/>
                  </a:lnTo>
                  <a:cubicBezTo>
                    <a:pt x="737" y="794"/>
                    <a:pt x="823" y="707"/>
                    <a:pt x="823" y="621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5638;p85"/>
            <p:cNvSpPr/>
            <p:nvPr/>
          </p:nvSpPr>
          <p:spPr>
            <a:xfrm>
              <a:off x="1104747" y="3675429"/>
              <a:ext cx="36727" cy="47711"/>
            </a:xfrm>
            <a:custGeom>
              <a:avLst/>
              <a:gdLst/>
              <a:ahLst/>
              <a:cxnLst/>
              <a:rect l="l" t="t" r="r" b="b"/>
              <a:pathLst>
                <a:path w="1401" h="1820" extrusionOk="0">
                  <a:moveTo>
                    <a:pt x="1141" y="1"/>
                  </a:moveTo>
                  <a:lnTo>
                    <a:pt x="274" y="853"/>
                  </a:lnTo>
                  <a:cubicBezTo>
                    <a:pt x="101" y="1026"/>
                    <a:pt x="0" y="1271"/>
                    <a:pt x="0" y="1517"/>
                  </a:cubicBezTo>
                  <a:lnTo>
                    <a:pt x="0" y="1820"/>
                  </a:lnTo>
                  <a:lnTo>
                    <a:pt x="1169" y="1820"/>
                  </a:lnTo>
                  <a:cubicBezTo>
                    <a:pt x="1285" y="1820"/>
                    <a:pt x="1386" y="1719"/>
                    <a:pt x="1400" y="1603"/>
                  </a:cubicBezTo>
                  <a:lnTo>
                    <a:pt x="1400" y="622"/>
                  </a:lnTo>
                  <a:cubicBezTo>
                    <a:pt x="1400" y="391"/>
                    <a:pt x="1299" y="174"/>
                    <a:pt x="114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5639;p85"/>
            <p:cNvSpPr/>
            <p:nvPr/>
          </p:nvSpPr>
          <p:spPr>
            <a:xfrm>
              <a:off x="971523" y="3463140"/>
              <a:ext cx="133251" cy="96524"/>
            </a:xfrm>
            <a:custGeom>
              <a:avLst/>
              <a:gdLst/>
              <a:ahLst/>
              <a:cxnLst/>
              <a:rect l="l" t="t" r="r" b="b"/>
              <a:pathLst>
                <a:path w="5083" h="3682" extrusionOk="0">
                  <a:moveTo>
                    <a:pt x="1849" y="1"/>
                  </a:moveTo>
                  <a:cubicBezTo>
                    <a:pt x="838" y="1"/>
                    <a:pt x="1" y="823"/>
                    <a:pt x="1" y="1848"/>
                  </a:cubicBezTo>
                  <a:lnTo>
                    <a:pt x="1" y="2383"/>
                  </a:lnTo>
                  <a:cubicBezTo>
                    <a:pt x="1" y="2628"/>
                    <a:pt x="44" y="2873"/>
                    <a:pt x="131" y="3119"/>
                  </a:cubicBezTo>
                  <a:lnTo>
                    <a:pt x="203" y="3350"/>
                  </a:lnTo>
                  <a:cubicBezTo>
                    <a:pt x="232" y="3422"/>
                    <a:pt x="232" y="3494"/>
                    <a:pt x="232" y="3566"/>
                  </a:cubicBezTo>
                  <a:lnTo>
                    <a:pt x="232" y="3682"/>
                  </a:lnTo>
                  <a:lnTo>
                    <a:pt x="4866" y="3682"/>
                  </a:lnTo>
                  <a:lnTo>
                    <a:pt x="4866" y="3566"/>
                  </a:lnTo>
                  <a:cubicBezTo>
                    <a:pt x="4866" y="3494"/>
                    <a:pt x="4866" y="3422"/>
                    <a:pt x="4895" y="3350"/>
                  </a:cubicBezTo>
                  <a:lnTo>
                    <a:pt x="4967" y="3119"/>
                  </a:lnTo>
                  <a:cubicBezTo>
                    <a:pt x="5053" y="2873"/>
                    <a:pt x="5082" y="2628"/>
                    <a:pt x="5082" y="2383"/>
                  </a:cubicBezTo>
                  <a:lnTo>
                    <a:pt x="5082" y="448"/>
                  </a:lnTo>
                  <a:cubicBezTo>
                    <a:pt x="5082" y="203"/>
                    <a:pt x="4880" y="1"/>
                    <a:pt x="4635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5640;p85"/>
            <p:cNvSpPr/>
            <p:nvPr/>
          </p:nvSpPr>
          <p:spPr>
            <a:xfrm>
              <a:off x="1001801" y="3463140"/>
              <a:ext cx="103340" cy="96524"/>
            </a:xfrm>
            <a:custGeom>
              <a:avLst/>
              <a:gdLst/>
              <a:ahLst/>
              <a:cxnLst/>
              <a:rect l="l" t="t" r="r" b="b"/>
              <a:pathLst>
                <a:path w="3942" h="3682" extrusionOk="0">
                  <a:moveTo>
                    <a:pt x="3503" y="0"/>
                  </a:moveTo>
                  <a:cubicBezTo>
                    <a:pt x="3495" y="0"/>
                    <a:pt x="3487" y="0"/>
                    <a:pt x="3480" y="1"/>
                  </a:cubicBezTo>
                  <a:lnTo>
                    <a:pt x="939" y="1"/>
                  </a:lnTo>
                  <a:cubicBezTo>
                    <a:pt x="931" y="0"/>
                    <a:pt x="922" y="0"/>
                    <a:pt x="914" y="0"/>
                  </a:cubicBezTo>
                  <a:cubicBezTo>
                    <a:pt x="420" y="0"/>
                    <a:pt x="15" y="414"/>
                    <a:pt x="1" y="925"/>
                  </a:cubicBezTo>
                  <a:cubicBezTo>
                    <a:pt x="1" y="1444"/>
                    <a:pt x="419" y="1863"/>
                    <a:pt x="939" y="1863"/>
                  </a:cubicBezTo>
                  <a:lnTo>
                    <a:pt x="1069" y="1863"/>
                  </a:lnTo>
                  <a:lnTo>
                    <a:pt x="1141" y="3682"/>
                  </a:lnTo>
                  <a:lnTo>
                    <a:pt x="3711" y="3682"/>
                  </a:lnTo>
                  <a:lnTo>
                    <a:pt x="3711" y="3566"/>
                  </a:lnTo>
                  <a:cubicBezTo>
                    <a:pt x="3711" y="3494"/>
                    <a:pt x="3711" y="3422"/>
                    <a:pt x="3740" y="3350"/>
                  </a:cubicBezTo>
                  <a:lnTo>
                    <a:pt x="3812" y="3119"/>
                  </a:lnTo>
                  <a:cubicBezTo>
                    <a:pt x="3898" y="2873"/>
                    <a:pt x="3942" y="2628"/>
                    <a:pt x="3942" y="2383"/>
                  </a:cubicBezTo>
                  <a:lnTo>
                    <a:pt x="3942" y="448"/>
                  </a:lnTo>
                  <a:cubicBezTo>
                    <a:pt x="3928" y="211"/>
                    <a:pt x="3738" y="0"/>
                    <a:pt x="3503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5641;p85"/>
            <p:cNvSpPr/>
            <p:nvPr/>
          </p:nvSpPr>
          <p:spPr>
            <a:xfrm>
              <a:off x="1001801" y="3608083"/>
              <a:ext cx="73061" cy="54527"/>
            </a:xfrm>
            <a:custGeom>
              <a:avLst/>
              <a:gdLst/>
              <a:ahLst/>
              <a:cxnLst/>
              <a:rect l="l" t="t" r="r" b="b"/>
              <a:pathLst>
                <a:path w="2787" h="2080" extrusionOk="0">
                  <a:moveTo>
                    <a:pt x="1" y="0"/>
                  </a:moveTo>
                  <a:lnTo>
                    <a:pt x="1" y="2079"/>
                  </a:lnTo>
                  <a:lnTo>
                    <a:pt x="2787" y="207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5642;p85"/>
            <p:cNvSpPr/>
            <p:nvPr/>
          </p:nvSpPr>
          <p:spPr>
            <a:xfrm>
              <a:off x="1001801" y="3608083"/>
              <a:ext cx="73061" cy="30383"/>
            </a:xfrm>
            <a:custGeom>
              <a:avLst/>
              <a:gdLst/>
              <a:ahLst/>
              <a:cxnLst/>
              <a:rect l="l" t="t" r="r" b="b"/>
              <a:pathLst>
                <a:path w="2787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34" y="1033"/>
                    <a:pt x="914" y="1159"/>
                    <a:pt x="1394" y="1159"/>
                  </a:cubicBezTo>
                  <a:cubicBezTo>
                    <a:pt x="1874" y="1159"/>
                    <a:pt x="2354" y="1033"/>
                    <a:pt x="2787" y="780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5643;p85"/>
            <p:cNvSpPr/>
            <p:nvPr/>
          </p:nvSpPr>
          <p:spPr>
            <a:xfrm>
              <a:off x="990083" y="3640459"/>
              <a:ext cx="48445" cy="43596"/>
            </a:xfrm>
            <a:custGeom>
              <a:avLst/>
              <a:gdLst/>
              <a:ahLst/>
              <a:cxnLst/>
              <a:rect l="l" t="t" r="r" b="b"/>
              <a:pathLst>
                <a:path w="1848" h="1663" extrusionOk="0">
                  <a:moveTo>
                    <a:pt x="406" y="1"/>
                  </a:moveTo>
                  <a:cubicBezTo>
                    <a:pt x="320" y="1"/>
                    <a:pt x="241" y="49"/>
                    <a:pt x="202" y="137"/>
                  </a:cubicBezTo>
                  <a:lnTo>
                    <a:pt x="0" y="555"/>
                  </a:lnTo>
                  <a:lnTo>
                    <a:pt x="765" y="1566"/>
                  </a:lnTo>
                  <a:cubicBezTo>
                    <a:pt x="813" y="1629"/>
                    <a:pt x="882" y="1662"/>
                    <a:pt x="952" y="1662"/>
                  </a:cubicBezTo>
                  <a:cubicBezTo>
                    <a:pt x="1009" y="1662"/>
                    <a:pt x="1066" y="1640"/>
                    <a:pt x="1112" y="1595"/>
                  </a:cubicBezTo>
                  <a:lnTo>
                    <a:pt x="1848" y="859"/>
                  </a:lnTo>
                  <a:lnTo>
                    <a:pt x="534" y="36"/>
                  </a:lnTo>
                  <a:cubicBezTo>
                    <a:pt x="492" y="12"/>
                    <a:pt x="448" y="1"/>
                    <a:pt x="40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5644;p85"/>
            <p:cNvSpPr/>
            <p:nvPr/>
          </p:nvSpPr>
          <p:spPr>
            <a:xfrm>
              <a:off x="1038502" y="3640459"/>
              <a:ext cx="48105" cy="43438"/>
            </a:xfrm>
            <a:custGeom>
              <a:avLst/>
              <a:gdLst/>
              <a:ahLst/>
              <a:cxnLst/>
              <a:rect l="l" t="t" r="r" b="b"/>
              <a:pathLst>
                <a:path w="1835" h="1657" extrusionOk="0">
                  <a:moveTo>
                    <a:pt x="1422" y="1"/>
                  </a:moveTo>
                  <a:cubicBezTo>
                    <a:pt x="1380" y="1"/>
                    <a:pt x="1338" y="12"/>
                    <a:pt x="1300" y="36"/>
                  </a:cubicBezTo>
                  <a:lnTo>
                    <a:pt x="1" y="859"/>
                  </a:lnTo>
                  <a:lnTo>
                    <a:pt x="723" y="1595"/>
                  </a:lnTo>
                  <a:cubicBezTo>
                    <a:pt x="770" y="1635"/>
                    <a:pt x="829" y="1656"/>
                    <a:pt x="888" y="1656"/>
                  </a:cubicBezTo>
                  <a:cubicBezTo>
                    <a:pt x="956" y="1656"/>
                    <a:pt x="1023" y="1628"/>
                    <a:pt x="1069" y="1566"/>
                  </a:cubicBezTo>
                  <a:lnTo>
                    <a:pt x="1834" y="555"/>
                  </a:lnTo>
                  <a:lnTo>
                    <a:pt x="1632" y="137"/>
                  </a:lnTo>
                  <a:cubicBezTo>
                    <a:pt x="1593" y="49"/>
                    <a:pt x="1508" y="1"/>
                    <a:pt x="142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5645;p85"/>
            <p:cNvSpPr/>
            <p:nvPr/>
          </p:nvSpPr>
          <p:spPr>
            <a:xfrm>
              <a:off x="977971" y="3511926"/>
              <a:ext cx="120746" cy="114350"/>
            </a:xfrm>
            <a:custGeom>
              <a:avLst/>
              <a:gdLst/>
              <a:ahLst/>
              <a:cxnLst/>
              <a:rect l="l" t="t" r="r" b="b"/>
              <a:pathLst>
                <a:path w="4606" h="4362" extrusionOk="0">
                  <a:moveTo>
                    <a:pt x="1995" y="1"/>
                  </a:moveTo>
                  <a:cubicBezTo>
                    <a:pt x="1405" y="1"/>
                    <a:pt x="893" y="100"/>
                    <a:pt x="635" y="161"/>
                  </a:cubicBezTo>
                  <a:cubicBezTo>
                    <a:pt x="534" y="190"/>
                    <a:pt x="462" y="276"/>
                    <a:pt x="462" y="392"/>
                  </a:cubicBezTo>
                  <a:lnTo>
                    <a:pt x="462" y="940"/>
                  </a:lnTo>
                  <a:cubicBezTo>
                    <a:pt x="462" y="1056"/>
                    <a:pt x="419" y="1186"/>
                    <a:pt x="332" y="1272"/>
                  </a:cubicBezTo>
                  <a:lnTo>
                    <a:pt x="130" y="1460"/>
                  </a:lnTo>
                  <a:cubicBezTo>
                    <a:pt x="44" y="1546"/>
                    <a:pt x="0" y="1662"/>
                    <a:pt x="0" y="1792"/>
                  </a:cubicBezTo>
                  <a:lnTo>
                    <a:pt x="0" y="2052"/>
                  </a:lnTo>
                  <a:cubicBezTo>
                    <a:pt x="0" y="3336"/>
                    <a:pt x="1040" y="4361"/>
                    <a:pt x="2310" y="4361"/>
                  </a:cubicBezTo>
                  <a:cubicBezTo>
                    <a:pt x="3580" y="4361"/>
                    <a:pt x="4605" y="3322"/>
                    <a:pt x="4605" y="2052"/>
                  </a:cubicBezTo>
                  <a:lnTo>
                    <a:pt x="4605" y="1792"/>
                  </a:lnTo>
                  <a:cubicBezTo>
                    <a:pt x="4605" y="1662"/>
                    <a:pt x="4562" y="1546"/>
                    <a:pt x="4475" y="1460"/>
                  </a:cubicBezTo>
                  <a:lnTo>
                    <a:pt x="4302" y="1272"/>
                  </a:lnTo>
                  <a:cubicBezTo>
                    <a:pt x="4215" y="1186"/>
                    <a:pt x="4158" y="1070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4" y="637"/>
                    <a:pt x="4042" y="579"/>
                  </a:cubicBezTo>
                  <a:cubicBezTo>
                    <a:pt x="3429" y="127"/>
                    <a:pt x="2662" y="1"/>
                    <a:pt x="199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5646;p85"/>
            <p:cNvSpPr/>
            <p:nvPr/>
          </p:nvSpPr>
          <p:spPr>
            <a:xfrm>
              <a:off x="977578" y="3511926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94" y="1"/>
                  </a:moveTo>
                  <a:cubicBezTo>
                    <a:pt x="1778" y="1"/>
                    <a:pt x="1573" y="13"/>
                    <a:pt x="1387" y="31"/>
                  </a:cubicBezTo>
                  <a:cubicBezTo>
                    <a:pt x="1141" y="60"/>
                    <a:pt x="881" y="103"/>
                    <a:pt x="636" y="161"/>
                  </a:cubicBezTo>
                  <a:cubicBezTo>
                    <a:pt x="535" y="190"/>
                    <a:pt x="463" y="276"/>
                    <a:pt x="463" y="392"/>
                  </a:cubicBezTo>
                  <a:lnTo>
                    <a:pt x="463" y="940"/>
                  </a:lnTo>
                  <a:cubicBezTo>
                    <a:pt x="463" y="1056"/>
                    <a:pt x="419" y="1186"/>
                    <a:pt x="318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3"/>
                    <a:pt x="2036" y="4347"/>
                  </a:cubicBezTo>
                  <a:cubicBezTo>
                    <a:pt x="1618" y="3914"/>
                    <a:pt x="1387" y="3351"/>
                    <a:pt x="1387" y="2745"/>
                  </a:cubicBezTo>
                  <a:lnTo>
                    <a:pt x="1387" y="1056"/>
                  </a:lnTo>
                  <a:cubicBezTo>
                    <a:pt x="1387" y="825"/>
                    <a:pt x="1560" y="637"/>
                    <a:pt x="1791" y="608"/>
                  </a:cubicBezTo>
                  <a:cubicBezTo>
                    <a:pt x="1976" y="584"/>
                    <a:pt x="2216" y="563"/>
                    <a:pt x="2482" y="563"/>
                  </a:cubicBezTo>
                  <a:cubicBezTo>
                    <a:pt x="3005" y="563"/>
                    <a:pt x="3632" y="644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5" y="637"/>
                    <a:pt x="4043" y="579"/>
                  </a:cubicBezTo>
                  <a:cubicBezTo>
                    <a:pt x="3431" y="121"/>
                    <a:pt x="2663" y="1"/>
                    <a:pt x="199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5647;p85"/>
            <p:cNvSpPr/>
            <p:nvPr/>
          </p:nvSpPr>
          <p:spPr>
            <a:xfrm>
              <a:off x="935215" y="3675429"/>
              <a:ext cx="36334" cy="47711"/>
            </a:xfrm>
            <a:custGeom>
              <a:avLst/>
              <a:gdLst/>
              <a:ahLst/>
              <a:cxnLst/>
              <a:rect l="l" t="t" r="r" b="b"/>
              <a:pathLst>
                <a:path w="1386" h="1820" extrusionOk="0">
                  <a:moveTo>
                    <a:pt x="260" y="1"/>
                  </a:moveTo>
                  <a:cubicBezTo>
                    <a:pt x="87" y="174"/>
                    <a:pt x="0" y="391"/>
                    <a:pt x="0" y="622"/>
                  </a:cubicBezTo>
                  <a:lnTo>
                    <a:pt x="0" y="1603"/>
                  </a:lnTo>
                  <a:cubicBezTo>
                    <a:pt x="15" y="1719"/>
                    <a:pt x="116" y="1820"/>
                    <a:pt x="231" y="1820"/>
                  </a:cubicBezTo>
                  <a:lnTo>
                    <a:pt x="1386" y="1820"/>
                  </a:lnTo>
                  <a:lnTo>
                    <a:pt x="1386" y="1517"/>
                  </a:lnTo>
                  <a:cubicBezTo>
                    <a:pt x="1386" y="1271"/>
                    <a:pt x="1299" y="1026"/>
                    <a:pt x="1126" y="853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15648;p85"/>
          <p:cNvGrpSpPr/>
          <p:nvPr/>
        </p:nvGrpSpPr>
        <p:grpSpPr>
          <a:xfrm>
            <a:off x="1335765" y="3536648"/>
            <a:ext cx="376578" cy="272846"/>
            <a:chOff x="1324219" y="3399202"/>
            <a:chExt cx="376578" cy="272846"/>
          </a:xfrm>
        </p:grpSpPr>
        <p:sp>
          <p:nvSpPr>
            <p:cNvPr id="772" name="Google Shape;15649;p85"/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5650;p85"/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5651;p85"/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5652;p85"/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5653;p85"/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5654;p85"/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5655;p85"/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5656;p85"/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5657;p85"/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5658;p85"/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5659;p85"/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5660;p85"/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5661;p85"/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5662;p85"/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5663;p85"/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5664;p85"/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5665;p85"/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5666;p85"/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5667;p85"/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5668;p85"/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5669;p85"/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5670;p85"/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5671;p85"/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5672;p85"/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5673;p85"/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5674;p85"/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5675;p85"/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5676;p85"/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5677;p85"/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5678;p85"/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5679;p85"/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5680;p85"/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5681;p85"/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15682;p85"/>
          <p:cNvGrpSpPr/>
          <p:nvPr/>
        </p:nvGrpSpPr>
        <p:grpSpPr>
          <a:xfrm>
            <a:off x="1810309" y="3532847"/>
            <a:ext cx="376185" cy="280448"/>
            <a:chOff x="1798763" y="3395401"/>
            <a:chExt cx="376185" cy="280448"/>
          </a:xfrm>
        </p:grpSpPr>
        <p:sp>
          <p:nvSpPr>
            <p:cNvPr id="806" name="Google Shape;15683;p85"/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5684;p85"/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5685;p85"/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5686;p85"/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5687;p85"/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5688;p85"/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5689;p85"/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5690;p85"/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5691;p85"/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5692;p85"/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5693;p85"/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5694;p85"/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5695;p85"/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5696;p85"/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5697;p85"/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5698;p85"/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5699;p85"/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5700;p85"/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5701;p85"/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5702;p85"/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5703;p85"/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5704;p85"/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5705;p85"/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5706;p85"/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5707;p85"/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5708;p85"/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5709;p85"/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5710;p85"/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5711;p85"/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5712;p85"/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5713;p85"/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15714;p85"/>
          <p:cNvGrpSpPr/>
          <p:nvPr/>
        </p:nvGrpSpPr>
        <p:grpSpPr>
          <a:xfrm>
            <a:off x="2284853" y="3516200"/>
            <a:ext cx="375818" cy="313374"/>
            <a:chOff x="2273307" y="3378754"/>
            <a:chExt cx="375818" cy="313374"/>
          </a:xfrm>
        </p:grpSpPr>
        <p:sp>
          <p:nvSpPr>
            <p:cNvPr id="838" name="Google Shape;15715;p85"/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5716;p85"/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5717;p85"/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5718;p85"/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5719;p85"/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5720;p85"/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5721;p85"/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5722;p85"/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5723;p85"/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5724;p85"/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5725;p85"/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5726;p85"/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5727;p85"/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5728;p85"/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5729;p85"/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5730;p85"/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5731;p85"/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5732;p85"/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5733;p85"/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5734;p85"/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5735;p85"/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5736;p85"/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5737;p85"/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5738;p85"/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5739;p85"/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5740;p85"/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5741;p85"/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5742;p85"/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5743;p85"/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5744;p85"/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5745;p85"/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5746;p85"/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5747;p85"/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5748;p85"/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5749;p85"/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5750;p85"/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5751;p85"/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5752;p85"/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5753;p85"/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5754;p85"/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5755;p85"/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5756;p85"/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5757;p85"/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5758;p85"/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5759;p85"/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5760;p85"/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5761;p85"/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5762;p85"/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5763;p85"/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5764;p85"/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5765;p85"/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5766;p85"/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5767;p85"/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5768;p85"/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5769;p85"/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5770;p85"/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5771;p85"/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5772;p85"/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5773;p85"/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5774;p85"/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5775;p85"/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5776;p85"/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5777;p85"/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5778;p85"/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5779;p85"/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5780;p85"/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5781;p85"/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5782;p85"/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5783;p85"/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5784;p85"/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5785;p85"/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5786;p85"/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5787;p85"/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5788;p85"/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5789;p85"/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5790;p85"/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5791;p85"/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5792;p85"/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5793;p85"/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5794;p85"/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5795;p85"/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5796;p85"/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5797;p85"/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5798;p85"/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15799;p85"/>
          <p:cNvGrpSpPr/>
          <p:nvPr/>
        </p:nvGrpSpPr>
        <p:grpSpPr>
          <a:xfrm>
            <a:off x="2759030" y="3496906"/>
            <a:ext cx="377706" cy="352330"/>
            <a:chOff x="2747484" y="3359460"/>
            <a:chExt cx="377706" cy="352330"/>
          </a:xfrm>
        </p:grpSpPr>
        <p:sp>
          <p:nvSpPr>
            <p:cNvPr id="923" name="Google Shape;15800;p85"/>
            <p:cNvSpPr/>
            <p:nvPr/>
          </p:nvSpPr>
          <p:spPr>
            <a:xfrm>
              <a:off x="2806520" y="3611858"/>
              <a:ext cx="46951" cy="46951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231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574"/>
                  </a:lnTo>
                  <a:cubicBezTo>
                    <a:pt x="0" y="1690"/>
                    <a:pt x="101" y="1791"/>
                    <a:pt x="231" y="1791"/>
                  </a:cubicBezTo>
                  <a:lnTo>
                    <a:pt x="1574" y="1791"/>
                  </a:lnTo>
                  <a:cubicBezTo>
                    <a:pt x="1689" y="1791"/>
                    <a:pt x="1790" y="1690"/>
                    <a:pt x="1790" y="1574"/>
                  </a:cubicBezTo>
                  <a:lnTo>
                    <a:pt x="1790" y="217"/>
                  </a:lnTo>
                  <a:cubicBezTo>
                    <a:pt x="1790" y="102"/>
                    <a:pt x="1689" y="1"/>
                    <a:pt x="1559" y="1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5801;p85"/>
            <p:cNvSpPr/>
            <p:nvPr/>
          </p:nvSpPr>
          <p:spPr>
            <a:xfrm>
              <a:off x="2960533" y="3488490"/>
              <a:ext cx="110155" cy="94086"/>
            </a:xfrm>
            <a:custGeom>
              <a:avLst/>
              <a:gdLst/>
              <a:ahLst/>
              <a:cxnLst/>
              <a:rect l="l" t="t" r="r" b="b"/>
              <a:pathLst>
                <a:path w="4202" h="3589" extrusionOk="0">
                  <a:moveTo>
                    <a:pt x="2397" y="1"/>
                  </a:moveTo>
                  <a:cubicBezTo>
                    <a:pt x="809" y="1"/>
                    <a:pt x="1" y="1935"/>
                    <a:pt x="1141" y="3061"/>
                  </a:cubicBezTo>
                  <a:cubicBezTo>
                    <a:pt x="1505" y="3425"/>
                    <a:pt x="1954" y="3589"/>
                    <a:pt x="2395" y="3589"/>
                  </a:cubicBezTo>
                  <a:cubicBezTo>
                    <a:pt x="3316" y="3589"/>
                    <a:pt x="4201" y="2875"/>
                    <a:pt x="4201" y="1791"/>
                  </a:cubicBezTo>
                  <a:cubicBezTo>
                    <a:pt x="4187" y="809"/>
                    <a:pt x="3393" y="1"/>
                    <a:pt x="2397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5802;p85"/>
            <p:cNvSpPr/>
            <p:nvPr/>
          </p:nvSpPr>
          <p:spPr>
            <a:xfrm>
              <a:off x="2971884" y="3526712"/>
              <a:ext cx="103340" cy="56048"/>
            </a:xfrm>
            <a:custGeom>
              <a:avLst/>
              <a:gdLst/>
              <a:ahLst/>
              <a:cxnLst/>
              <a:rect l="l" t="t" r="r" b="b"/>
              <a:pathLst>
                <a:path w="3942" h="2138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" y="1098"/>
                    <a:pt x="838" y="2137"/>
                    <a:pt x="1964" y="2137"/>
                  </a:cubicBezTo>
                  <a:cubicBezTo>
                    <a:pt x="3090" y="2137"/>
                    <a:pt x="3942" y="1098"/>
                    <a:pt x="3725" y="1"/>
                  </a:cubicBezTo>
                  <a:lnTo>
                    <a:pt x="3725" y="1"/>
                  </a:lnTo>
                  <a:cubicBezTo>
                    <a:pt x="3566" y="838"/>
                    <a:pt x="2830" y="1459"/>
                    <a:pt x="1964" y="1459"/>
                  </a:cubicBezTo>
                  <a:cubicBezTo>
                    <a:pt x="1112" y="1459"/>
                    <a:pt x="376" y="838"/>
                    <a:pt x="217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5803;p85"/>
            <p:cNvSpPr/>
            <p:nvPr/>
          </p:nvSpPr>
          <p:spPr>
            <a:xfrm>
              <a:off x="2835645" y="3382817"/>
              <a:ext cx="158601" cy="305457"/>
            </a:xfrm>
            <a:custGeom>
              <a:avLst/>
              <a:gdLst/>
              <a:ahLst/>
              <a:cxnLst/>
              <a:rect l="l" t="t" r="r" b="b"/>
              <a:pathLst>
                <a:path w="6050" h="11652" extrusionOk="0">
                  <a:moveTo>
                    <a:pt x="5833" y="1"/>
                  </a:moveTo>
                  <a:cubicBezTo>
                    <a:pt x="5755" y="1"/>
                    <a:pt x="5667" y="35"/>
                    <a:pt x="5631" y="120"/>
                  </a:cubicBezTo>
                  <a:cubicBezTo>
                    <a:pt x="5198" y="798"/>
                    <a:pt x="4693" y="1419"/>
                    <a:pt x="4115" y="1982"/>
                  </a:cubicBezTo>
                  <a:cubicBezTo>
                    <a:pt x="3263" y="2805"/>
                    <a:pt x="1878" y="3801"/>
                    <a:pt x="232" y="3801"/>
                  </a:cubicBezTo>
                  <a:cubicBezTo>
                    <a:pt x="102" y="3801"/>
                    <a:pt x="1" y="3902"/>
                    <a:pt x="1" y="4032"/>
                  </a:cubicBezTo>
                  <a:lnTo>
                    <a:pt x="1" y="7612"/>
                  </a:lnTo>
                  <a:cubicBezTo>
                    <a:pt x="1" y="7742"/>
                    <a:pt x="102" y="7843"/>
                    <a:pt x="232" y="7843"/>
                  </a:cubicBezTo>
                  <a:cubicBezTo>
                    <a:pt x="1878" y="7843"/>
                    <a:pt x="3263" y="8839"/>
                    <a:pt x="4115" y="9676"/>
                  </a:cubicBezTo>
                  <a:cubicBezTo>
                    <a:pt x="4693" y="10225"/>
                    <a:pt x="5198" y="10860"/>
                    <a:pt x="5631" y="11538"/>
                  </a:cubicBezTo>
                  <a:cubicBezTo>
                    <a:pt x="5676" y="11617"/>
                    <a:pt x="5749" y="11652"/>
                    <a:pt x="5821" y="11652"/>
                  </a:cubicBezTo>
                  <a:cubicBezTo>
                    <a:pt x="5936" y="11652"/>
                    <a:pt x="6049" y="11564"/>
                    <a:pt x="6049" y="11423"/>
                  </a:cubicBezTo>
                  <a:lnTo>
                    <a:pt x="6049" y="235"/>
                  </a:lnTo>
                  <a:cubicBezTo>
                    <a:pt x="6049" y="134"/>
                    <a:pt x="5977" y="33"/>
                    <a:pt x="5876" y="4"/>
                  </a:cubicBezTo>
                  <a:cubicBezTo>
                    <a:pt x="5863" y="2"/>
                    <a:pt x="5848" y="1"/>
                    <a:pt x="5833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5804;p85"/>
            <p:cNvSpPr/>
            <p:nvPr/>
          </p:nvSpPr>
          <p:spPr>
            <a:xfrm>
              <a:off x="2835645" y="3564933"/>
              <a:ext cx="158601" cy="123342"/>
            </a:xfrm>
            <a:custGeom>
              <a:avLst/>
              <a:gdLst/>
              <a:ahLst/>
              <a:cxnLst/>
              <a:rect l="l" t="t" r="r" b="b"/>
              <a:pathLst>
                <a:path w="6050" h="4705" extrusionOk="0">
                  <a:moveTo>
                    <a:pt x="1" y="1"/>
                  </a:moveTo>
                  <a:lnTo>
                    <a:pt x="1" y="665"/>
                  </a:lnTo>
                  <a:cubicBezTo>
                    <a:pt x="1" y="795"/>
                    <a:pt x="102" y="896"/>
                    <a:pt x="232" y="896"/>
                  </a:cubicBezTo>
                  <a:cubicBezTo>
                    <a:pt x="1878" y="896"/>
                    <a:pt x="3263" y="1892"/>
                    <a:pt x="4115" y="2729"/>
                  </a:cubicBezTo>
                  <a:cubicBezTo>
                    <a:pt x="4693" y="3278"/>
                    <a:pt x="5198" y="3913"/>
                    <a:pt x="5631" y="4591"/>
                  </a:cubicBezTo>
                  <a:cubicBezTo>
                    <a:pt x="5676" y="4670"/>
                    <a:pt x="5749" y="4705"/>
                    <a:pt x="5821" y="4705"/>
                  </a:cubicBezTo>
                  <a:cubicBezTo>
                    <a:pt x="5936" y="4705"/>
                    <a:pt x="6049" y="4617"/>
                    <a:pt x="6049" y="4476"/>
                  </a:cubicBezTo>
                  <a:lnTo>
                    <a:pt x="6049" y="3364"/>
                  </a:lnTo>
                  <a:cubicBezTo>
                    <a:pt x="6049" y="3451"/>
                    <a:pt x="5992" y="3537"/>
                    <a:pt x="5891" y="3566"/>
                  </a:cubicBezTo>
                  <a:cubicBezTo>
                    <a:pt x="5864" y="3578"/>
                    <a:pt x="5838" y="3583"/>
                    <a:pt x="5812" y="3583"/>
                  </a:cubicBezTo>
                  <a:cubicBezTo>
                    <a:pt x="5740" y="3583"/>
                    <a:pt x="5673" y="3540"/>
                    <a:pt x="5631" y="3465"/>
                  </a:cubicBezTo>
                  <a:cubicBezTo>
                    <a:pt x="5631" y="3465"/>
                    <a:pt x="5068" y="2974"/>
                    <a:pt x="4115" y="2051"/>
                  </a:cubicBezTo>
                  <a:cubicBezTo>
                    <a:pt x="3263" y="1213"/>
                    <a:pt x="1878" y="217"/>
                    <a:pt x="232" y="217"/>
                  </a:cubicBezTo>
                  <a:cubicBezTo>
                    <a:pt x="102" y="217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5805;p85"/>
            <p:cNvSpPr/>
            <p:nvPr/>
          </p:nvSpPr>
          <p:spPr>
            <a:xfrm>
              <a:off x="2982475" y="3359460"/>
              <a:ext cx="46951" cy="352330"/>
            </a:xfrm>
            <a:custGeom>
              <a:avLst/>
              <a:gdLst/>
              <a:ahLst/>
              <a:cxnLst/>
              <a:rect l="l" t="t" r="r" b="b"/>
              <a:pathLst>
                <a:path w="1791" h="13440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3209"/>
                  </a:lnTo>
                  <a:cubicBezTo>
                    <a:pt x="1" y="13339"/>
                    <a:pt x="102" y="13440"/>
                    <a:pt x="217" y="13440"/>
                  </a:cubicBezTo>
                  <a:lnTo>
                    <a:pt x="1560" y="13440"/>
                  </a:lnTo>
                  <a:cubicBezTo>
                    <a:pt x="1690" y="13440"/>
                    <a:pt x="1791" y="13339"/>
                    <a:pt x="1791" y="13209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5806;p85"/>
            <p:cNvSpPr/>
            <p:nvPr/>
          </p:nvSpPr>
          <p:spPr>
            <a:xfrm>
              <a:off x="2982475" y="3682245"/>
              <a:ext cx="46951" cy="29544"/>
            </a:xfrm>
            <a:custGeom>
              <a:avLst/>
              <a:gdLst/>
              <a:ahLst/>
              <a:cxnLst/>
              <a:rect l="l" t="t" r="r" b="b"/>
              <a:pathLst>
                <a:path w="1791" h="1127" extrusionOk="0">
                  <a:moveTo>
                    <a:pt x="1" y="1"/>
                  </a:moveTo>
                  <a:lnTo>
                    <a:pt x="1" y="910"/>
                  </a:lnTo>
                  <a:cubicBezTo>
                    <a:pt x="1" y="1026"/>
                    <a:pt x="102" y="1127"/>
                    <a:pt x="217" y="1127"/>
                  </a:cubicBezTo>
                  <a:lnTo>
                    <a:pt x="1560" y="1127"/>
                  </a:lnTo>
                  <a:cubicBezTo>
                    <a:pt x="1690" y="1127"/>
                    <a:pt x="1791" y="1026"/>
                    <a:pt x="1791" y="910"/>
                  </a:cubicBezTo>
                  <a:lnTo>
                    <a:pt x="1791" y="1"/>
                  </a:lnTo>
                  <a:cubicBezTo>
                    <a:pt x="1791" y="131"/>
                    <a:pt x="1690" y="232"/>
                    <a:pt x="1560" y="232"/>
                  </a:cubicBezTo>
                  <a:lnTo>
                    <a:pt x="217" y="232"/>
                  </a:lnTo>
                  <a:cubicBezTo>
                    <a:pt x="102" y="232"/>
                    <a:pt x="1" y="131"/>
                    <a:pt x="1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5807;p85"/>
            <p:cNvSpPr/>
            <p:nvPr/>
          </p:nvSpPr>
          <p:spPr>
            <a:xfrm>
              <a:off x="2747851" y="3482828"/>
              <a:ext cx="46951" cy="105594"/>
            </a:xfrm>
            <a:custGeom>
              <a:avLst/>
              <a:gdLst/>
              <a:ahLst/>
              <a:cxnLst/>
              <a:rect l="l" t="t" r="r" b="b"/>
              <a:pathLst>
                <a:path w="1791" h="4028" extrusionOk="0">
                  <a:moveTo>
                    <a:pt x="1112" y="0"/>
                  </a:moveTo>
                  <a:cubicBezTo>
                    <a:pt x="492" y="0"/>
                    <a:pt x="1" y="491"/>
                    <a:pt x="1" y="1112"/>
                  </a:cubicBezTo>
                  <a:lnTo>
                    <a:pt x="1" y="2902"/>
                  </a:lnTo>
                  <a:cubicBezTo>
                    <a:pt x="1" y="3523"/>
                    <a:pt x="492" y="4028"/>
                    <a:pt x="1112" y="4028"/>
                  </a:cubicBezTo>
                  <a:lnTo>
                    <a:pt x="1560" y="4028"/>
                  </a:lnTo>
                  <a:cubicBezTo>
                    <a:pt x="1690" y="4028"/>
                    <a:pt x="1791" y="3927"/>
                    <a:pt x="1791" y="3797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5808;p85"/>
            <p:cNvSpPr/>
            <p:nvPr/>
          </p:nvSpPr>
          <p:spPr>
            <a:xfrm>
              <a:off x="2747484" y="3488123"/>
              <a:ext cx="47318" cy="100299"/>
            </a:xfrm>
            <a:custGeom>
              <a:avLst/>
              <a:gdLst/>
              <a:ahLst/>
              <a:cxnLst/>
              <a:rect l="l" t="t" r="r" b="b"/>
              <a:pathLst>
                <a:path w="1805" h="38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188" y="203"/>
                    <a:pt x="1" y="549"/>
                    <a:pt x="1" y="910"/>
                  </a:cubicBezTo>
                  <a:lnTo>
                    <a:pt x="1" y="2700"/>
                  </a:lnTo>
                  <a:cubicBezTo>
                    <a:pt x="1" y="3321"/>
                    <a:pt x="506" y="3826"/>
                    <a:pt x="1126" y="3826"/>
                  </a:cubicBezTo>
                  <a:lnTo>
                    <a:pt x="1574" y="3826"/>
                  </a:lnTo>
                  <a:cubicBezTo>
                    <a:pt x="1704" y="3826"/>
                    <a:pt x="1805" y="3725"/>
                    <a:pt x="1805" y="3595"/>
                  </a:cubicBezTo>
                  <a:lnTo>
                    <a:pt x="1805" y="3147"/>
                  </a:lnTo>
                  <a:lnTo>
                    <a:pt x="1126" y="3147"/>
                  </a:lnTo>
                  <a:cubicBezTo>
                    <a:pt x="751" y="3147"/>
                    <a:pt x="448" y="2844"/>
                    <a:pt x="448" y="2483"/>
                  </a:cubicBezTo>
                  <a:lnTo>
                    <a:pt x="448" y="246"/>
                  </a:lnTo>
                  <a:cubicBezTo>
                    <a:pt x="448" y="159"/>
                    <a:pt x="462" y="73"/>
                    <a:pt x="47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5809;p85"/>
            <p:cNvSpPr/>
            <p:nvPr/>
          </p:nvSpPr>
          <p:spPr>
            <a:xfrm>
              <a:off x="2788720" y="3482828"/>
              <a:ext cx="58695" cy="105594"/>
            </a:xfrm>
            <a:custGeom>
              <a:avLst/>
              <a:gdLst/>
              <a:ahLst/>
              <a:cxnLst/>
              <a:rect l="l" t="t" r="r" b="b"/>
              <a:pathLst>
                <a:path w="2239" h="4028" extrusionOk="0">
                  <a:moveTo>
                    <a:pt x="1" y="0"/>
                  </a:moveTo>
                  <a:lnTo>
                    <a:pt x="1" y="4028"/>
                  </a:lnTo>
                  <a:lnTo>
                    <a:pt x="2238" y="4028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5810;p85"/>
            <p:cNvSpPr/>
            <p:nvPr/>
          </p:nvSpPr>
          <p:spPr>
            <a:xfrm>
              <a:off x="2788720" y="3570622"/>
              <a:ext cx="58695" cy="17800"/>
            </a:xfrm>
            <a:custGeom>
              <a:avLst/>
              <a:gdLst/>
              <a:ahLst/>
              <a:cxnLst/>
              <a:rect l="l" t="t" r="r" b="b"/>
              <a:pathLst>
                <a:path w="223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2238" y="679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5811;p85"/>
            <p:cNvSpPr/>
            <p:nvPr/>
          </p:nvSpPr>
          <p:spPr>
            <a:xfrm>
              <a:off x="2788720" y="3588396"/>
              <a:ext cx="59062" cy="93876"/>
            </a:xfrm>
            <a:custGeom>
              <a:avLst/>
              <a:gdLst/>
              <a:ahLst/>
              <a:cxnLst/>
              <a:rect l="l" t="t" r="r" b="b"/>
              <a:pathLst>
                <a:path w="2253" h="3581" extrusionOk="0">
                  <a:moveTo>
                    <a:pt x="1" y="1"/>
                  </a:moveTo>
                  <a:lnTo>
                    <a:pt x="1" y="3364"/>
                  </a:lnTo>
                  <a:cubicBezTo>
                    <a:pt x="1" y="3480"/>
                    <a:pt x="102" y="3581"/>
                    <a:pt x="232" y="3581"/>
                  </a:cubicBezTo>
                  <a:lnTo>
                    <a:pt x="1127" y="3581"/>
                  </a:lnTo>
                  <a:cubicBezTo>
                    <a:pt x="1228" y="3581"/>
                    <a:pt x="1315" y="3509"/>
                    <a:pt x="1343" y="3422"/>
                  </a:cubicBezTo>
                  <a:lnTo>
                    <a:pt x="2253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5812;p85"/>
            <p:cNvSpPr/>
            <p:nvPr/>
          </p:nvSpPr>
          <p:spPr>
            <a:xfrm>
              <a:off x="3091844" y="3529753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0"/>
                    <a:pt x="98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5813;p85"/>
            <p:cNvSpPr/>
            <p:nvPr/>
          </p:nvSpPr>
          <p:spPr>
            <a:xfrm>
              <a:off x="3069535" y="3463140"/>
              <a:ext cx="28574" cy="24249"/>
            </a:xfrm>
            <a:custGeom>
              <a:avLst/>
              <a:gdLst/>
              <a:ahLst/>
              <a:cxnLst/>
              <a:rect l="l" t="t" r="r" b="b"/>
              <a:pathLst>
                <a:path w="1090" h="925" extrusionOk="0">
                  <a:moveTo>
                    <a:pt x="768" y="0"/>
                  </a:moveTo>
                  <a:cubicBezTo>
                    <a:pt x="714" y="0"/>
                    <a:pt x="657" y="22"/>
                    <a:pt x="606" y="73"/>
                  </a:cubicBezTo>
                  <a:lnTo>
                    <a:pt x="144" y="549"/>
                  </a:lnTo>
                  <a:cubicBezTo>
                    <a:pt x="0" y="679"/>
                    <a:pt x="101" y="925"/>
                    <a:pt x="303" y="925"/>
                  </a:cubicBezTo>
                  <a:cubicBezTo>
                    <a:pt x="361" y="925"/>
                    <a:pt x="419" y="910"/>
                    <a:pt x="462" y="867"/>
                  </a:cubicBezTo>
                  <a:lnTo>
                    <a:pt x="924" y="390"/>
                  </a:lnTo>
                  <a:cubicBezTo>
                    <a:pt x="1089" y="225"/>
                    <a:pt x="943" y="0"/>
                    <a:pt x="768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5814;p85"/>
            <p:cNvSpPr/>
            <p:nvPr/>
          </p:nvSpPr>
          <p:spPr>
            <a:xfrm>
              <a:off x="3068958" y="3583467"/>
              <a:ext cx="28601" cy="24249"/>
            </a:xfrm>
            <a:custGeom>
              <a:avLst/>
              <a:gdLst/>
              <a:ahLst/>
              <a:cxnLst/>
              <a:rect l="l" t="t" r="r" b="b"/>
              <a:pathLst>
                <a:path w="1091" h="925" extrusionOk="0">
                  <a:moveTo>
                    <a:pt x="322" y="1"/>
                  </a:moveTo>
                  <a:cubicBezTo>
                    <a:pt x="147" y="1"/>
                    <a:pt x="1" y="225"/>
                    <a:pt x="166" y="391"/>
                  </a:cubicBezTo>
                  <a:lnTo>
                    <a:pt x="643" y="867"/>
                  </a:lnTo>
                  <a:cubicBezTo>
                    <a:pt x="686" y="911"/>
                    <a:pt x="744" y="925"/>
                    <a:pt x="802" y="925"/>
                  </a:cubicBezTo>
                  <a:cubicBezTo>
                    <a:pt x="1004" y="925"/>
                    <a:pt x="1090" y="694"/>
                    <a:pt x="960" y="550"/>
                  </a:cubicBezTo>
                  <a:lnTo>
                    <a:pt x="484" y="73"/>
                  </a:lnTo>
                  <a:cubicBezTo>
                    <a:pt x="433" y="22"/>
                    <a:pt x="376" y="1"/>
                    <a:pt x="322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15815;p85"/>
          <p:cNvGrpSpPr/>
          <p:nvPr/>
        </p:nvGrpSpPr>
        <p:grpSpPr>
          <a:xfrm>
            <a:off x="3707751" y="3509384"/>
            <a:ext cx="375792" cy="327373"/>
            <a:chOff x="3696205" y="3371938"/>
            <a:chExt cx="375792" cy="327373"/>
          </a:xfrm>
        </p:grpSpPr>
        <p:sp>
          <p:nvSpPr>
            <p:cNvPr id="939" name="Google Shape;15816;p85"/>
            <p:cNvSpPr/>
            <p:nvPr/>
          </p:nvSpPr>
          <p:spPr>
            <a:xfrm>
              <a:off x="3696205" y="3456718"/>
              <a:ext cx="375792" cy="242594"/>
            </a:xfrm>
            <a:custGeom>
              <a:avLst/>
              <a:gdLst/>
              <a:ahLst/>
              <a:cxnLst/>
              <a:rect l="l" t="t" r="r" b="b"/>
              <a:pathLst>
                <a:path w="14335" h="925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8791"/>
                  </a:lnTo>
                  <a:cubicBezTo>
                    <a:pt x="0" y="9037"/>
                    <a:pt x="202" y="9253"/>
                    <a:pt x="462" y="9253"/>
                  </a:cubicBezTo>
                  <a:lnTo>
                    <a:pt x="13873" y="9253"/>
                  </a:lnTo>
                  <a:cubicBezTo>
                    <a:pt x="14118" y="9253"/>
                    <a:pt x="14335" y="9037"/>
                    <a:pt x="14335" y="8791"/>
                  </a:cubicBez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5817;p85"/>
            <p:cNvSpPr/>
            <p:nvPr/>
          </p:nvSpPr>
          <p:spPr>
            <a:xfrm>
              <a:off x="3696205" y="3456718"/>
              <a:ext cx="375792" cy="18193"/>
            </a:xfrm>
            <a:custGeom>
              <a:avLst/>
              <a:gdLst/>
              <a:ahLst/>
              <a:cxnLst/>
              <a:rect l="l" t="t" r="r" b="b"/>
              <a:pathLst>
                <a:path w="14335" h="69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693"/>
                  </a:lnTo>
                  <a:lnTo>
                    <a:pt x="14335" y="693"/>
                  </a:ln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5818;p85"/>
            <p:cNvSpPr/>
            <p:nvPr/>
          </p:nvSpPr>
          <p:spPr>
            <a:xfrm>
              <a:off x="3732539" y="3505163"/>
              <a:ext cx="121113" cy="157814"/>
            </a:xfrm>
            <a:custGeom>
              <a:avLst/>
              <a:gdLst/>
              <a:ahLst/>
              <a:cxnLst/>
              <a:rect l="l" t="t" r="r" b="b"/>
              <a:pathLst>
                <a:path w="4620" h="602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5789"/>
                  </a:lnTo>
                  <a:cubicBezTo>
                    <a:pt x="0" y="5904"/>
                    <a:pt x="101" y="6020"/>
                    <a:pt x="231" y="6020"/>
                  </a:cubicBezTo>
                  <a:lnTo>
                    <a:pt x="4388" y="6020"/>
                  </a:lnTo>
                  <a:cubicBezTo>
                    <a:pt x="4518" y="6020"/>
                    <a:pt x="4619" y="5919"/>
                    <a:pt x="4619" y="5789"/>
                  </a:cubicBezTo>
                  <a:lnTo>
                    <a:pt x="4619" y="231"/>
                  </a:lnTo>
                  <a:cubicBezTo>
                    <a:pt x="4619" y="101"/>
                    <a:pt x="4518" y="0"/>
                    <a:pt x="438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5819;p85"/>
            <p:cNvSpPr/>
            <p:nvPr/>
          </p:nvSpPr>
          <p:spPr>
            <a:xfrm>
              <a:off x="3883904" y="3505163"/>
              <a:ext cx="151759" cy="30278"/>
            </a:xfrm>
            <a:custGeom>
              <a:avLst/>
              <a:gdLst/>
              <a:ahLst/>
              <a:cxnLst/>
              <a:rect l="l" t="t" r="r" b="b"/>
              <a:pathLst>
                <a:path w="5789" h="1155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924"/>
                  </a:lnTo>
                  <a:cubicBezTo>
                    <a:pt x="0" y="1054"/>
                    <a:pt x="101" y="1155"/>
                    <a:pt x="231" y="1155"/>
                  </a:cubicBezTo>
                  <a:lnTo>
                    <a:pt x="5558" y="1155"/>
                  </a:lnTo>
                  <a:cubicBezTo>
                    <a:pt x="5673" y="1155"/>
                    <a:pt x="5789" y="1054"/>
                    <a:pt x="5789" y="924"/>
                  </a:cubicBezTo>
                  <a:lnTo>
                    <a:pt x="5789" y="231"/>
                  </a:lnTo>
                  <a:cubicBezTo>
                    <a:pt x="5789" y="101"/>
                    <a:pt x="5673" y="0"/>
                    <a:pt x="5558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5820;p85"/>
            <p:cNvSpPr/>
            <p:nvPr/>
          </p:nvSpPr>
          <p:spPr>
            <a:xfrm>
              <a:off x="3883904" y="3553582"/>
              <a:ext cx="115451" cy="24249"/>
            </a:xfrm>
            <a:custGeom>
              <a:avLst/>
              <a:gdLst/>
              <a:ahLst/>
              <a:cxnLst/>
              <a:rect l="l" t="t" r="r" b="b"/>
              <a:pathLst>
                <a:path w="4404" h="925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694"/>
                  </a:lnTo>
                  <a:cubicBezTo>
                    <a:pt x="0" y="824"/>
                    <a:pt x="101" y="925"/>
                    <a:pt x="231" y="925"/>
                  </a:cubicBezTo>
                  <a:lnTo>
                    <a:pt x="4172" y="925"/>
                  </a:lnTo>
                  <a:cubicBezTo>
                    <a:pt x="4288" y="925"/>
                    <a:pt x="4403" y="824"/>
                    <a:pt x="4403" y="694"/>
                  </a:cubicBezTo>
                  <a:lnTo>
                    <a:pt x="4403" y="232"/>
                  </a:lnTo>
                  <a:cubicBezTo>
                    <a:pt x="4403" y="102"/>
                    <a:pt x="4288" y="1"/>
                    <a:pt x="417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5821;p85"/>
            <p:cNvSpPr/>
            <p:nvPr/>
          </p:nvSpPr>
          <p:spPr>
            <a:xfrm>
              <a:off x="3882017" y="3595972"/>
              <a:ext cx="76836" cy="12138"/>
            </a:xfrm>
            <a:custGeom>
              <a:avLst/>
              <a:gdLst/>
              <a:ahLst/>
              <a:cxnLst/>
              <a:rect l="l" t="t" r="r" b="b"/>
              <a:pathLst>
                <a:path w="2931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2613" y="462"/>
                  </a:lnTo>
                  <a:cubicBezTo>
                    <a:pt x="2930" y="462"/>
                    <a:pt x="2930" y="0"/>
                    <a:pt x="2613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5822;p85"/>
            <p:cNvSpPr/>
            <p:nvPr/>
          </p:nvSpPr>
          <p:spPr>
            <a:xfrm>
              <a:off x="3966770" y="3595972"/>
              <a:ext cx="40528" cy="12138"/>
            </a:xfrm>
            <a:custGeom>
              <a:avLst/>
              <a:gdLst/>
              <a:ahLst/>
              <a:cxnLst/>
              <a:rect l="l" t="t" r="r" b="b"/>
              <a:pathLst>
                <a:path w="1546" h="463" extrusionOk="0">
                  <a:moveTo>
                    <a:pt x="318" y="0"/>
                  </a:moveTo>
                  <a:cubicBezTo>
                    <a:pt x="1" y="0"/>
                    <a:pt x="1" y="462"/>
                    <a:pt x="318" y="462"/>
                  </a:cubicBezTo>
                  <a:lnTo>
                    <a:pt x="1242" y="462"/>
                  </a:lnTo>
                  <a:cubicBezTo>
                    <a:pt x="1545" y="462"/>
                    <a:pt x="1545" y="0"/>
                    <a:pt x="124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5823;p85"/>
            <p:cNvSpPr/>
            <p:nvPr/>
          </p:nvSpPr>
          <p:spPr>
            <a:xfrm>
              <a:off x="3882017" y="3632306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765" y="462"/>
                  </a:lnTo>
                  <a:cubicBezTo>
                    <a:pt x="1083" y="462"/>
                    <a:pt x="1083" y="0"/>
                    <a:pt x="765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5824;p85"/>
            <p:cNvSpPr/>
            <p:nvPr/>
          </p:nvSpPr>
          <p:spPr>
            <a:xfrm>
              <a:off x="3918324" y="3632306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66" y="462"/>
                  </a:lnTo>
                  <a:cubicBezTo>
                    <a:pt x="2469" y="462"/>
                    <a:pt x="2469" y="0"/>
                    <a:pt x="216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5825;p85"/>
            <p:cNvSpPr/>
            <p:nvPr/>
          </p:nvSpPr>
          <p:spPr>
            <a:xfrm>
              <a:off x="3882017" y="3656895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765" y="463"/>
                  </a:lnTo>
                  <a:cubicBezTo>
                    <a:pt x="1083" y="463"/>
                    <a:pt x="1083" y="1"/>
                    <a:pt x="765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5826;p85"/>
            <p:cNvSpPr/>
            <p:nvPr/>
          </p:nvSpPr>
          <p:spPr>
            <a:xfrm>
              <a:off x="3918324" y="3656895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66" y="463"/>
                  </a:lnTo>
                  <a:cubicBezTo>
                    <a:pt x="2469" y="463"/>
                    <a:pt x="2469" y="1"/>
                    <a:pt x="216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5827;p85"/>
            <p:cNvSpPr/>
            <p:nvPr/>
          </p:nvSpPr>
          <p:spPr>
            <a:xfrm>
              <a:off x="3853993" y="3371938"/>
              <a:ext cx="59823" cy="109028"/>
            </a:xfrm>
            <a:custGeom>
              <a:avLst/>
              <a:gdLst/>
              <a:ahLst/>
              <a:cxnLst/>
              <a:rect l="l" t="t" r="r" b="b"/>
              <a:pathLst>
                <a:path w="2282" h="4159" extrusionOk="0">
                  <a:moveTo>
                    <a:pt x="246" y="1"/>
                  </a:moveTo>
                  <a:cubicBezTo>
                    <a:pt x="116" y="1"/>
                    <a:pt x="1" y="116"/>
                    <a:pt x="15" y="261"/>
                  </a:cubicBezTo>
                  <a:lnTo>
                    <a:pt x="434" y="3956"/>
                  </a:lnTo>
                  <a:cubicBezTo>
                    <a:pt x="448" y="4072"/>
                    <a:pt x="535" y="4158"/>
                    <a:pt x="665" y="4158"/>
                  </a:cubicBezTo>
                  <a:lnTo>
                    <a:pt x="1632" y="4158"/>
                  </a:lnTo>
                  <a:cubicBezTo>
                    <a:pt x="1748" y="4158"/>
                    <a:pt x="1849" y="4072"/>
                    <a:pt x="1863" y="3956"/>
                  </a:cubicBezTo>
                  <a:lnTo>
                    <a:pt x="2267" y="261"/>
                  </a:lnTo>
                  <a:cubicBezTo>
                    <a:pt x="2282" y="116"/>
                    <a:pt x="2181" y="1"/>
                    <a:pt x="205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5828;p85"/>
            <p:cNvSpPr/>
            <p:nvPr/>
          </p:nvSpPr>
          <p:spPr>
            <a:xfrm>
              <a:off x="3756735" y="3583860"/>
              <a:ext cx="72694" cy="78750"/>
            </a:xfrm>
            <a:custGeom>
              <a:avLst/>
              <a:gdLst/>
              <a:ahLst/>
              <a:cxnLst/>
              <a:rect l="l" t="t" r="r" b="b"/>
              <a:pathLst>
                <a:path w="2773" h="3004" extrusionOk="0">
                  <a:moveTo>
                    <a:pt x="925" y="1"/>
                  </a:moveTo>
                  <a:lnTo>
                    <a:pt x="925" y="462"/>
                  </a:lnTo>
                  <a:cubicBezTo>
                    <a:pt x="925" y="549"/>
                    <a:pt x="881" y="636"/>
                    <a:pt x="795" y="679"/>
                  </a:cubicBezTo>
                  <a:lnTo>
                    <a:pt x="261" y="939"/>
                  </a:lnTo>
                  <a:cubicBezTo>
                    <a:pt x="102" y="1025"/>
                    <a:pt x="1" y="1184"/>
                    <a:pt x="1" y="1357"/>
                  </a:cubicBezTo>
                  <a:lnTo>
                    <a:pt x="1" y="3003"/>
                  </a:lnTo>
                  <a:lnTo>
                    <a:pt x="2773" y="3003"/>
                  </a:lnTo>
                  <a:lnTo>
                    <a:pt x="2773" y="1357"/>
                  </a:lnTo>
                  <a:cubicBezTo>
                    <a:pt x="2773" y="1184"/>
                    <a:pt x="2671" y="1025"/>
                    <a:pt x="2527" y="939"/>
                  </a:cubicBezTo>
                  <a:lnTo>
                    <a:pt x="1979" y="679"/>
                  </a:lnTo>
                  <a:cubicBezTo>
                    <a:pt x="1906" y="636"/>
                    <a:pt x="1849" y="549"/>
                    <a:pt x="1849" y="462"/>
                  </a:cubicBezTo>
                  <a:lnTo>
                    <a:pt x="18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5829;p85"/>
            <p:cNvSpPr/>
            <p:nvPr/>
          </p:nvSpPr>
          <p:spPr>
            <a:xfrm>
              <a:off x="3779831" y="3583860"/>
              <a:ext cx="26503" cy="18193"/>
            </a:xfrm>
            <a:custGeom>
              <a:avLst/>
              <a:gdLst/>
              <a:ahLst/>
              <a:cxnLst/>
              <a:rect l="l" t="t" r="r" b="b"/>
              <a:pathLst>
                <a:path w="1011" h="694" extrusionOk="0">
                  <a:moveTo>
                    <a:pt x="44" y="1"/>
                  </a:moveTo>
                  <a:lnTo>
                    <a:pt x="44" y="462"/>
                  </a:lnTo>
                  <a:cubicBezTo>
                    <a:pt x="44" y="520"/>
                    <a:pt x="29" y="564"/>
                    <a:pt x="0" y="607"/>
                  </a:cubicBezTo>
                  <a:cubicBezTo>
                    <a:pt x="159" y="665"/>
                    <a:pt x="332" y="693"/>
                    <a:pt x="506" y="693"/>
                  </a:cubicBezTo>
                  <a:cubicBezTo>
                    <a:pt x="679" y="693"/>
                    <a:pt x="852" y="665"/>
                    <a:pt x="1011" y="607"/>
                  </a:cubicBezTo>
                  <a:cubicBezTo>
                    <a:pt x="982" y="564"/>
                    <a:pt x="968" y="520"/>
                    <a:pt x="968" y="46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5830;p85"/>
            <p:cNvSpPr/>
            <p:nvPr/>
          </p:nvSpPr>
          <p:spPr>
            <a:xfrm>
              <a:off x="3756735" y="3603155"/>
              <a:ext cx="72694" cy="59456"/>
            </a:xfrm>
            <a:custGeom>
              <a:avLst/>
              <a:gdLst/>
              <a:ahLst/>
              <a:cxnLst/>
              <a:rect l="l" t="t" r="r" b="b"/>
              <a:pathLst>
                <a:path w="2773" h="2268" extrusionOk="0">
                  <a:moveTo>
                    <a:pt x="679" y="1"/>
                  </a:moveTo>
                  <a:lnTo>
                    <a:pt x="261" y="203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267"/>
                  </a:lnTo>
                  <a:lnTo>
                    <a:pt x="2773" y="2267"/>
                  </a:lnTo>
                  <a:lnTo>
                    <a:pt x="2773" y="621"/>
                  </a:lnTo>
                  <a:cubicBezTo>
                    <a:pt x="2773" y="448"/>
                    <a:pt x="2671" y="289"/>
                    <a:pt x="2527" y="203"/>
                  </a:cubicBezTo>
                  <a:lnTo>
                    <a:pt x="2094" y="1"/>
                  </a:lnTo>
                  <a:cubicBezTo>
                    <a:pt x="1914" y="225"/>
                    <a:pt x="1650" y="336"/>
                    <a:pt x="1387" y="336"/>
                  </a:cubicBezTo>
                  <a:cubicBezTo>
                    <a:pt x="1123" y="336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5831;p85"/>
            <p:cNvSpPr/>
            <p:nvPr/>
          </p:nvSpPr>
          <p:spPr>
            <a:xfrm>
              <a:off x="3756735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59" y="0"/>
                  </a:moveTo>
                  <a:cubicBezTo>
                    <a:pt x="30" y="58"/>
                    <a:pt x="1" y="130"/>
                    <a:pt x="1" y="217"/>
                  </a:cubicBezTo>
                  <a:lnTo>
                    <a:pt x="1" y="1863"/>
                  </a:lnTo>
                  <a:lnTo>
                    <a:pt x="694" y="1863"/>
                  </a:lnTo>
                  <a:lnTo>
                    <a:pt x="694" y="708"/>
                  </a:lnTo>
                  <a:lnTo>
                    <a:pt x="694" y="693"/>
                  </a:lnTo>
                  <a:cubicBezTo>
                    <a:pt x="694" y="563"/>
                    <a:pt x="622" y="419"/>
                    <a:pt x="521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5832;p85"/>
            <p:cNvSpPr/>
            <p:nvPr/>
          </p:nvSpPr>
          <p:spPr>
            <a:xfrm>
              <a:off x="3811236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36" y="0"/>
                  </a:moveTo>
                  <a:lnTo>
                    <a:pt x="188" y="332"/>
                  </a:lnTo>
                  <a:cubicBezTo>
                    <a:pt x="73" y="419"/>
                    <a:pt x="1" y="563"/>
                    <a:pt x="1" y="693"/>
                  </a:cubicBezTo>
                  <a:lnTo>
                    <a:pt x="1" y="708"/>
                  </a:lnTo>
                  <a:lnTo>
                    <a:pt x="1" y="1863"/>
                  </a:lnTo>
                  <a:lnTo>
                    <a:pt x="694" y="1863"/>
                  </a:lnTo>
                  <a:lnTo>
                    <a:pt x="694" y="217"/>
                  </a:lnTo>
                  <a:cubicBezTo>
                    <a:pt x="694" y="130"/>
                    <a:pt x="665" y="58"/>
                    <a:pt x="63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5833;p85"/>
            <p:cNvSpPr/>
            <p:nvPr/>
          </p:nvSpPr>
          <p:spPr>
            <a:xfrm>
              <a:off x="3768847" y="3535415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75"/>
                    <a:pt x="419" y="2080"/>
                    <a:pt x="925" y="2080"/>
                  </a:cubicBezTo>
                  <a:cubicBezTo>
                    <a:pt x="1430" y="2080"/>
                    <a:pt x="1849" y="1675"/>
                    <a:pt x="1849" y="1156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5834;p85"/>
            <p:cNvSpPr/>
            <p:nvPr/>
          </p:nvSpPr>
          <p:spPr>
            <a:xfrm>
              <a:off x="3768847" y="3535415"/>
              <a:ext cx="33345" cy="54632"/>
            </a:xfrm>
            <a:custGeom>
              <a:avLst/>
              <a:gdLst/>
              <a:ahLst/>
              <a:cxnLst/>
              <a:rect l="l" t="t" r="r" b="b"/>
              <a:pathLst>
                <a:path w="1272" h="2084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87"/>
                    <a:pt x="436" y="2083"/>
                    <a:pt x="926" y="2083"/>
                  </a:cubicBezTo>
                  <a:cubicBezTo>
                    <a:pt x="1035" y="2083"/>
                    <a:pt x="1146" y="2064"/>
                    <a:pt x="1257" y="2022"/>
                  </a:cubicBezTo>
                  <a:cubicBezTo>
                    <a:pt x="910" y="1877"/>
                    <a:pt x="679" y="1531"/>
                    <a:pt x="694" y="1156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5835;p85"/>
            <p:cNvSpPr/>
            <p:nvPr/>
          </p:nvSpPr>
          <p:spPr>
            <a:xfrm>
              <a:off x="3768847" y="3535415"/>
              <a:ext cx="48472" cy="24301"/>
            </a:xfrm>
            <a:custGeom>
              <a:avLst/>
              <a:gdLst/>
              <a:ahLst/>
              <a:cxnLst/>
              <a:rect l="l" t="t" r="r" b="b"/>
              <a:pathLst>
                <a:path w="1849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7" y="853"/>
                    <a:pt x="1125" y="926"/>
                    <a:pt x="1694" y="926"/>
                  </a:cubicBezTo>
                  <a:cubicBezTo>
                    <a:pt x="1746" y="926"/>
                    <a:pt x="1797" y="926"/>
                    <a:pt x="1849" y="925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5836;p85"/>
            <p:cNvSpPr/>
            <p:nvPr/>
          </p:nvSpPr>
          <p:spPr>
            <a:xfrm>
              <a:off x="3768847" y="3535415"/>
              <a:ext cx="33345" cy="22361"/>
            </a:xfrm>
            <a:custGeom>
              <a:avLst/>
              <a:gdLst/>
              <a:ahLst/>
              <a:cxnLst/>
              <a:rect l="l" t="t" r="r" b="b"/>
              <a:pathLst>
                <a:path w="1272" h="853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17" y="766"/>
                    <a:pt x="448" y="809"/>
                    <a:pt x="694" y="853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5837;p85"/>
            <p:cNvSpPr/>
            <p:nvPr/>
          </p:nvSpPr>
          <p:spPr>
            <a:xfrm>
              <a:off x="3871793" y="3451029"/>
              <a:ext cx="24249" cy="12138"/>
            </a:xfrm>
            <a:custGeom>
              <a:avLst/>
              <a:gdLst/>
              <a:ahLst/>
              <a:cxnLst/>
              <a:rect l="l" t="t" r="r" b="b"/>
              <a:pathLst>
                <a:path w="925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47"/>
                    <a:pt x="101" y="463"/>
                    <a:pt x="231" y="463"/>
                  </a:cubicBezTo>
                  <a:lnTo>
                    <a:pt x="693" y="463"/>
                  </a:lnTo>
                  <a:cubicBezTo>
                    <a:pt x="823" y="463"/>
                    <a:pt x="924" y="347"/>
                    <a:pt x="924" y="232"/>
                  </a:cubicBezTo>
                  <a:cubicBezTo>
                    <a:pt x="924" y="102"/>
                    <a:pt x="823" y="1"/>
                    <a:pt x="69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5838;p85"/>
            <p:cNvSpPr/>
            <p:nvPr/>
          </p:nvSpPr>
          <p:spPr>
            <a:xfrm>
              <a:off x="3854386" y="3371938"/>
              <a:ext cx="59429" cy="12138"/>
            </a:xfrm>
            <a:custGeom>
              <a:avLst/>
              <a:gdLst/>
              <a:ahLst/>
              <a:cxnLst/>
              <a:rect l="l" t="t" r="r" b="b"/>
              <a:pathLst>
                <a:path w="2267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62"/>
                    <a:pt x="101" y="463"/>
                    <a:pt x="231" y="463"/>
                  </a:cubicBezTo>
                  <a:lnTo>
                    <a:pt x="2021" y="463"/>
                  </a:lnTo>
                  <a:cubicBezTo>
                    <a:pt x="2151" y="463"/>
                    <a:pt x="2267" y="362"/>
                    <a:pt x="2252" y="232"/>
                  </a:cubicBezTo>
                  <a:cubicBezTo>
                    <a:pt x="2252" y="102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15839;p85"/>
          <p:cNvGrpSpPr/>
          <p:nvPr/>
        </p:nvGrpSpPr>
        <p:grpSpPr>
          <a:xfrm>
            <a:off x="6578870" y="2574295"/>
            <a:ext cx="366722" cy="342892"/>
            <a:chOff x="6567324" y="2436849"/>
            <a:chExt cx="366722" cy="342892"/>
          </a:xfrm>
        </p:grpSpPr>
        <p:sp>
          <p:nvSpPr>
            <p:cNvPr id="963" name="Google Shape;15840;p85"/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5841;p85"/>
            <p:cNvSpPr/>
            <p:nvPr/>
          </p:nvSpPr>
          <p:spPr>
            <a:xfrm>
              <a:off x="6567324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5842;p85"/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5843;p85"/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5844;p85"/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5845;p85"/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5846;p85"/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5847;p85"/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5848;p85"/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5849;p85"/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5850;p85"/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5851;p85"/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15852;p85"/>
          <p:cNvGrpSpPr/>
          <p:nvPr/>
        </p:nvGrpSpPr>
        <p:grpSpPr>
          <a:xfrm>
            <a:off x="4220516" y="3498793"/>
            <a:ext cx="299349" cy="348188"/>
            <a:chOff x="4208970" y="3361347"/>
            <a:chExt cx="299349" cy="348188"/>
          </a:xfrm>
        </p:grpSpPr>
        <p:sp>
          <p:nvSpPr>
            <p:cNvPr id="976" name="Google Shape;15853;p85"/>
            <p:cNvSpPr/>
            <p:nvPr/>
          </p:nvSpPr>
          <p:spPr>
            <a:xfrm>
              <a:off x="4208970" y="3374979"/>
              <a:ext cx="252817" cy="334556"/>
            </a:xfrm>
            <a:custGeom>
              <a:avLst/>
              <a:gdLst/>
              <a:ahLst/>
              <a:cxnLst/>
              <a:rect l="l" t="t" r="r" b="b"/>
              <a:pathLst>
                <a:path w="9644" h="12762" extrusionOk="0">
                  <a:moveTo>
                    <a:pt x="217" y="0"/>
                  </a:moveTo>
                  <a:cubicBezTo>
                    <a:pt x="87" y="0"/>
                    <a:pt x="0" y="101"/>
                    <a:pt x="0" y="217"/>
                  </a:cubicBezTo>
                  <a:lnTo>
                    <a:pt x="0" y="12545"/>
                  </a:lnTo>
                  <a:cubicBezTo>
                    <a:pt x="0" y="12660"/>
                    <a:pt x="87" y="12761"/>
                    <a:pt x="217" y="12761"/>
                  </a:cubicBezTo>
                  <a:lnTo>
                    <a:pt x="9427" y="12761"/>
                  </a:lnTo>
                  <a:cubicBezTo>
                    <a:pt x="9542" y="12761"/>
                    <a:pt x="9643" y="12660"/>
                    <a:pt x="9643" y="12545"/>
                  </a:cubicBezTo>
                  <a:lnTo>
                    <a:pt x="9643" y="2238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5854;p85"/>
            <p:cNvSpPr/>
            <p:nvPr/>
          </p:nvSpPr>
          <p:spPr>
            <a:xfrm>
              <a:off x="4439059" y="3410920"/>
              <a:ext cx="22728" cy="298615"/>
            </a:xfrm>
            <a:custGeom>
              <a:avLst/>
              <a:gdLst/>
              <a:ahLst/>
              <a:cxnLst/>
              <a:rect l="l" t="t" r="r" b="b"/>
              <a:pathLst>
                <a:path w="867" h="11391" extrusionOk="0">
                  <a:moveTo>
                    <a:pt x="0" y="1"/>
                  </a:moveTo>
                  <a:lnTo>
                    <a:pt x="0" y="11390"/>
                  </a:lnTo>
                  <a:lnTo>
                    <a:pt x="650" y="11390"/>
                  </a:lnTo>
                  <a:cubicBezTo>
                    <a:pt x="765" y="11390"/>
                    <a:pt x="866" y="11289"/>
                    <a:pt x="866" y="11174"/>
                  </a:cubicBezTo>
                  <a:lnTo>
                    <a:pt x="866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5855;p85"/>
            <p:cNvSpPr/>
            <p:nvPr/>
          </p:nvSpPr>
          <p:spPr>
            <a:xfrm>
              <a:off x="4403092" y="3374979"/>
              <a:ext cx="58695" cy="58669"/>
            </a:xfrm>
            <a:custGeom>
              <a:avLst/>
              <a:gdLst/>
              <a:ahLst/>
              <a:cxnLst/>
              <a:rect l="l" t="t" r="r" b="b"/>
              <a:pathLst>
                <a:path w="2239" h="2238" extrusionOk="0">
                  <a:moveTo>
                    <a:pt x="1" y="0"/>
                  </a:moveTo>
                  <a:lnTo>
                    <a:pt x="15" y="2007"/>
                  </a:lnTo>
                  <a:cubicBezTo>
                    <a:pt x="15" y="2122"/>
                    <a:pt x="116" y="2223"/>
                    <a:pt x="232" y="2223"/>
                  </a:cubicBezTo>
                  <a:lnTo>
                    <a:pt x="2238" y="2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5856;p85"/>
            <p:cNvSpPr/>
            <p:nvPr/>
          </p:nvSpPr>
          <p:spPr>
            <a:xfrm>
              <a:off x="4289188" y="3457478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5857;p85"/>
            <p:cNvSpPr/>
            <p:nvPr/>
          </p:nvSpPr>
          <p:spPr>
            <a:xfrm>
              <a:off x="4289188" y="3478293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5858;p85"/>
            <p:cNvSpPr/>
            <p:nvPr/>
          </p:nvSpPr>
          <p:spPr>
            <a:xfrm>
              <a:off x="4240743" y="3457845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5859;p85"/>
            <p:cNvSpPr/>
            <p:nvPr/>
          </p:nvSpPr>
          <p:spPr>
            <a:xfrm>
              <a:off x="4289188" y="3544512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5860;p85"/>
            <p:cNvSpPr/>
            <p:nvPr/>
          </p:nvSpPr>
          <p:spPr>
            <a:xfrm>
              <a:off x="4289188" y="3565326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5861;p85"/>
            <p:cNvSpPr/>
            <p:nvPr/>
          </p:nvSpPr>
          <p:spPr>
            <a:xfrm>
              <a:off x="4240743" y="3544879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5862;p85"/>
            <p:cNvSpPr/>
            <p:nvPr/>
          </p:nvSpPr>
          <p:spPr>
            <a:xfrm>
              <a:off x="4289188" y="3631545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5111" y="405"/>
                  </a:lnTo>
                  <a:cubicBezTo>
                    <a:pt x="5385" y="405"/>
                    <a:pt x="5385" y="15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5863;p85"/>
            <p:cNvSpPr/>
            <p:nvPr/>
          </p:nvSpPr>
          <p:spPr>
            <a:xfrm>
              <a:off x="4289188" y="3652360"/>
              <a:ext cx="141194" cy="10250"/>
            </a:xfrm>
            <a:custGeom>
              <a:avLst/>
              <a:gdLst/>
              <a:ahLst/>
              <a:cxnLst/>
              <a:rect l="l" t="t" r="r" b="b"/>
              <a:pathLst>
                <a:path w="5386" h="391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5864;p85"/>
            <p:cNvSpPr/>
            <p:nvPr/>
          </p:nvSpPr>
          <p:spPr>
            <a:xfrm>
              <a:off x="4240743" y="3631912"/>
              <a:ext cx="31065" cy="30698"/>
            </a:xfrm>
            <a:custGeom>
              <a:avLst/>
              <a:gdLst/>
              <a:ahLst/>
              <a:cxnLst/>
              <a:rect l="l" t="t" r="r" b="b"/>
              <a:pathLst>
                <a:path w="1185" h="1171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4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4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5865;p85"/>
            <p:cNvSpPr/>
            <p:nvPr/>
          </p:nvSpPr>
          <p:spPr>
            <a:xfrm>
              <a:off x="4320227" y="3361347"/>
              <a:ext cx="38248" cy="35967"/>
            </a:xfrm>
            <a:custGeom>
              <a:avLst/>
              <a:gdLst/>
              <a:ahLst/>
              <a:cxnLst/>
              <a:rect l="l" t="t" r="r" b="b"/>
              <a:pathLst>
                <a:path w="1459" h="1372" extrusionOk="0">
                  <a:moveTo>
                    <a:pt x="202" y="1"/>
                  </a:moveTo>
                  <a:cubicBezTo>
                    <a:pt x="87" y="1"/>
                    <a:pt x="0" y="102"/>
                    <a:pt x="15" y="232"/>
                  </a:cubicBezTo>
                  <a:lnTo>
                    <a:pt x="116" y="1199"/>
                  </a:lnTo>
                  <a:cubicBezTo>
                    <a:pt x="130" y="1300"/>
                    <a:pt x="217" y="1372"/>
                    <a:pt x="318" y="1372"/>
                  </a:cubicBezTo>
                  <a:lnTo>
                    <a:pt x="1141" y="1372"/>
                  </a:lnTo>
                  <a:cubicBezTo>
                    <a:pt x="1242" y="1372"/>
                    <a:pt x="1328" y="1300"/>
                    <a:pt x="1343" y="1199"/>
                  </a:cubicBezTo>
                  <a:lnTo>
                    <a:pt x="1444" y="232"/>
                  </a:lnTo>
                  <a:cubicBezTo>
                    <a:pt x="1458" y="102"/>
                    <a:pt x="1372" y="1"/>
                    <a:pt x="1256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5866;p85"/>
            <p:cNvSpPr/>
            <p:nvPr/>
          </p:nvSpPr>
          <p:spPr>
            <a:xfrm>
              <a:off x="4405609" y="3596653"/>
              <a:ext cx="102710" cy="101033"/>
            </a:xfrm>
            <a:custGeom>
              <a:avLst/>
              <a:gdLst/>
              <a:ahLst/>
              <a:cxnLst/>
              <a:rect l="l" t="t" r="r" b="b"/>
              <a:pathLst>
                <a:path w="3918" h="3854" extrusionOk="0">
                  <a:moveTo>
                    <a:pt x="233" y="1"/>
                  </a:moveTo>
                  <a:cubicBezTo>
                    <a:pt x="105" y="1"/>
                    <a:pt x="1" y="144"/>
                    <a:pt x="49" y="278"/>
                  </a:cubicBezTo>
                  <a:lnTo>
                    <a:pt x="1161" y="3396"/>
                  </a:lnTo>
                  <a:cubicBezTo>
                    <a:pt x="1198" y="3486"/>
                    <a:pt x="1279" y="3533"/>
                    <a:pt x="1360" y="3533"/>
                  </a:cubicBezTo>
                  <a:cubicBezTo>
                    <a:pt x="1434" y="3533"/>
                    <a:pt x="1509" y="3493"/>
                    <a:pt x="1550" y="3410"/>
                  </a:cubicBezTo>
                  <a:lnTo>
                    <a:pt x="1926" y="2616"/>
                  </a:lnTo>
                  <a:lnTo>
                    <a:pt x="3095" y="3800"/>
                  </a:lnTo>
                  <a:cubicBezTo>
                    <a:pt x="3138" y="3836"/>
                    <a:pt x="3192" y="3854"/>
                    <a:pt x="3246" y="3854"/>
                  </a:cubicBezTo>
                  <a:cubicBezTo>
                    <a:pt x="3301" y="3854"/>
                    <a:pt x="3355" y="3836"/>
                    <a:pt x="3398" y="3800"/>
                  </a:cubicBezTo>
                  <a:lnTo>
                    <a:pt x="3831" y="3352"/>
                  </a:lnTo>
                  <a:cubicBezTo>
                    <a:pt x="3918" y="3266"/>
                    <a:pt x="3918" y="3136"/>
                    <a:pt x="3831" y="3064"/>
                  </a:cubicBezTo>
                  <a:lnTo>
                    <a:pt x="2662" y="1880"/>
                  </a:lnTo>
                  <a:lnTo>
                    <a:pt x="3456" y="1519"/>
                  </a:lnTo>
                  <a:cubicBezTo>
                    <a:pt x="3615" y="1432"/>
                    <a:pt x="3600" y="1187"/>
                    <a:pt x="3427" y="1129"/>
                  </a:cubicBezTo>
                  <a:lnTo>
                    <a:pt x="309" y="18"/>
                  </a:lnTo>
                  <a:cubicBezTo>
                    <a:pt x="283" y="6"/>
                    <a:pt x="258" y="1"/>
                    <a:pt x="23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15867;p85"/>
          <p:cNvGrpSpPr/>
          <p:nvPr/>
        </p:nvGrpSpPr>
        <p:grpSpPr>
          <a:xfrm>
            <a:off x="2798379" y="1649797"/>
            <a:ext cx="366722" cy="353667"/>
            <a:chOff x="2786833" y="1512351"/>
            <a:chExt cx="366722" cy="353667"/>
          </a:xfrm>
        </p:grpSpPr>
        <p:sp>
          <p:nvSpPr>
            <p:cNvPr id="991" name="Google Shape;15868;p85"/>
            <p:cNvSpPr/>
            <p:nvPr/>
          </p:nvSpPr>
          <p:spPr>
            <a:xfrm>
              <a:off x="2987797" y="1713315"/>
              <a:ext cx="165757" cy="75106"/>
            </a:xfrm>
            <a:custGeom>
              <a:avLst/>
              <a:gdLst/>
              <a:ahLst/>
              <a:cxnLst/>
              <a:rect l="l" t="t" r="r" b="b"/>
              <a:pathLst>
                <a:path w="6323" h="2865" extrusionOk="0">
                  <a:moveTo>
                    <a:pt x="5669" y="0"/>
                  </a:moveTo>
                  <a:cubicBezTo>
                    <a:pt x="5661" y="0"/>
                    <a:pt x="5653" y="0"/>
                    <a:pt x="5644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27"/>
                  </a:lnTo>
                  <a:cubicBezTo>
                    <a:pt x="0" y="1502"/>
                    <a:pt x="303" y="1805"/>
                    <a:pt x="679" y="1805"/>
                  </a:cubicBezTo>
                  <a:lnTo>
                    <a:pt x="3392" y="1805"/>
                  </a:lnTo>
                  <a:lnTo>
                    <a:pt x="4749" y="2815"/>
                  </a:lnTo>
                  <a:cubicBezTo>
                    <a:pt x="4791" y="2850"/>
                    <a:pt x="4838" y="2865"/>
                    <a:pt x="4884" y="2865"/>
                  </a:cubicBezTo>
                  <a:cubicBezTo>
                    <a:pt x="5012" y="2865"/>
                    <a:pt x="5131" y="2748"/>
                    <a:pt x="5110" y="2599"/>
                  </a:cubicBezTo>
                  <a:lnTo>
                    <a:pt x="4966" y="1805"/>
                  </a:lnTo>
                  <a:lnTo>
                    <a:pt x="5644" y="1805"/>
                  </a:lnTo>
                  <a:cubicBezTo>
                    <a:pt x="6020" y="1805"/>
                    <a:pt x="6323" y="1502"/>
                    <a:pt x="6323" y="1127"/>
                  </a:cubicBezTo>
                  <a:lnTo>
                    <a:pt x="6323" y="679"/>
                  </a:lnTo>
                  <a:cubicBezTo>
                    <a:pt x="6323" y="312"/>
                    <a:pt x="6033" y="0"/>
                    <a:pt x="5669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5869;p85"/>
            <p:cNvSpPr/>
            <p:nvPr/>
          </p:nvSpPr>
          <p:spPr>
            <a:xfrm>
              <a:off x="2786833" y="1767423"/>
              <a:ext cx="177528" cy="98595"/>
            </a:xfrm>
            <a:custGeom>
              <a:avLst/>
              <a:gdLst/>
              <a:ahLst/>
              <a:cxnLst/>
              <a:rect l="l" t="t" r="r" b="b"/>
              <a:pathLst>
                <a:path w="6772" h="3761" extrusionOk="0">
                  <a:moveTo>
                    <a:pt x="654" y="0"/>
                  </a:moveTo>
                  <a:cubicBezTo>
                    <a:pt x="290" y="0"/>
                    <a:pt x="1" y="298"/>
                    <a:pt x="1" y="665"/>
                  </a:cubicBezTo>
                  <a:lnTo>
                    <a:pt x="1" y="2022"/>
                  </a:lnTo>
                  <a:cubicBezTo>
                    <a:pt x="1" y="2397"/>
                    <a:pt x="304" y="2700"/>
                    <a:pt x="679" y="2700"/>
                  </a:cubicBezTo>
                  <a:lnTo>
                    <a:pt x="1358" y="2700"/>
                  </a:lnTo>
                  <a:lnTo>
                    <a:pt x="1228" y="3494"/>
                  </a:lnTo>
                  <a:cubicBezTo>
                    <a:pt x="1196" y="3643"/>
                    <a:pt x="1313" y="3760"/>
                    <a:pt x="1445" y="3760"/>
                  </a:cubicBezTo>
                  <a:cubicBezTo>
                    <a:pt x="1493" y="3760"/>
                    <a:pt x="1543" y="3745"/>
                    <a:pt x="1589" y="3711"/>
                  </a:cubicBezTo>
                  <a:lnTo>
                    <a:pt x="2931" y="2700"/>
                  </a:lnTo>
                  <a:lnTo>
                    <a:pt x="6093" y="2700"/>
                  </a:lnTo>
                  <a:cubicBezTo>
                    <a:pt x="6468" y="2700"/>
                    <a:pt x="6771" y="2397"/>
                    <a:pt x="6771" y="2022"/>
                  </a:cubicBezTo>
                  <a:lnTo>
                    <a:pt x="6771" y="665"/>
                  </a:lnTo>
                  <a:cubicBezTo>
                    <a:pt x="6771" y="290"/>
                    <a:pt x="6468" y="1"/>
                    <a:pt x="6093" y="1"/>
                  </a:cubicBezTo>
                  <a:lnTo>
                    <a:pt x="679" y="1"/>
                  </a:lnTo>
                  <a:cubicBezTo>
                    <a:pt x="671" y="0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5870;p85"/>
            <p:cNvSpPr/>
            <p:nvPr/>
          </p:nvSpPr>
          <p:spPr>
            <a:xfrm>
              <a:off x="2786833" y="1607747"/>
              <a:ext cx="189246" cy="122398"/>
            </a:xfrm>
            <a:custGeom>
              <a:avLst/>
              <a:gdLst/>
              <a:ahLst/>
              <a:cxnLst/>
              <a:rect l="l" t="t" r="r" b="b"/>
              <a:pathLst>
                <a:path w="7219" h="4669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2930"/>
                  </a:lnTo>
                  <a:cubicBezTo>
                    <a:pt x="1" y="3291"/>
                    <a:pt x="304" y="3594"/>
                    <a:pt x="679" y="3594"/>
                  </a:cubicBezTo>
                  <a:lnTo>
                    <a:pt x="1358" y="3594"/>
                  </a:lnTo>
                  <a:lnTo>
                    <a:pt x="1228" y="4403"/>
                  </a:lnTo>
                  <a:cubicBezTo>
                    <a:pt x="1196" y="4552"/>
                    <a:pt x="1313" y="4669"/>
                    <a:pt x="1445" y="4669"/>
                  </a:cubicBezTo>
                  <a:cubicBezTo>
                    <a:pt x="1493" y="4669"/>
                    <a:pt x="1543" y="4654"/>
                    <a:pt x="1589" y="4619"/>
                  </a:cubicBezTo>
                  <a:lnTo>
                    <a:pt x="2931" y="3594"/>
                  </a:lnTo>
                  <a:lnTo>
                    <a:pt x="6540" y="3594"/>
                  </a:lnTo>
                  <a:cubicBezTo>
                    <a:pt x="6915" y="3594"/>
                    <a:pt x="7219" y="3291"/>
                    <a:pt x="7219" y="2930"/>
                  </a:cubicBezTo>
                  <a:lnTo>
                    <a:pt x="7219" y="679"/>
                  </a:lnTo>
                  <a:cubicBezTo>
                    <a:pt x="7219" y="303"/>
                    <a:pt x="6915" y="0"/>
                    <a:pt x="654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5871;p85"/>
            <p:cNvSpPr/>
            <p:nvPr/>
          </p:nvSpPr>
          <p:spPr>
            <a:xfrm>
              <a:off x="2964334" y="1512351"/>
              <a:ext cx="189220" cy="98595"/>
            </a:xfrm>
            <a:custGeom>
              <a:avLst/>
              <a:gdLst/>
              <a:ahLst/>
              <a:cxnLst/>
              <a:rect l="l" t="t" r="r" b="b"/>
              <a:pathLst>
                <a:path w="7218" h="3761" extrusionOk="0">
                  <a:moveTo>
                    <a:pt x="6565" y="1"/>
                  </a:moveTo>
                  <a:cubicBezTo>
                    <a:pt x="6556" y="1"/>
                    <a:pt x="6548" y="1"/>
                    <a:pt x="6539" y="1"/>
                  </a:cubicBezTo>
                  <a:lnTo>
                    <a:pt x="679" y="1"/>
                  </a:lnTo>
                  <a:cubicBezTo>
                    <a:pt x="303" y="1"/>
                    <a:pt x="0" y="290"/>
                    <a:pt x="0" y="665"/>
                  </a:cubicBezTo>
                  <a:lnTo>
                    <a:pt x="0" y="2022"/>
                  </a:lnTo>
                  <a:cubicBezTo>
                    <a:pt x="0" y="2398"/>
                    <a:pt x="303" y="2701"/>
                    <a:pt x="679" y="2701"/>
                  </a:cubicBezTo>
                  <a:lnTo>
                    <a:pt x="4287" y="2701"/>
                  </a:lnTo>
                  <a:lnTo>
                    <a:pt x="5644" y="3711"/>
                  </a:lnTo>
                  <a:cubicBezTo>
                    <a:pt x="5686" y="3746"/>
                    <a:pt x="5733" y="3761"/>
                    <a:pt x="5779" y="3761"/>
                  </a:cubicBezTo>
                  <a:cubicBezTo>
                    <a:pt x="5907" y="3761"/>
                    <a:pt x="6026" y="3643"/>
                    <a:pt x="6005" y="3495"/>
                  </a:cubicBezTo>
                  <a:lnTo>
                    <a:pt x="5861" y="2701"/>
                  </a:lnTo>
                  <a:lnTo>
                    <a:pt x="6539" y="2701"/>
                  </a:lnTo>
                  <a:cubicBezTo>
                    <a:pt x="6915" y="2701"/>
                    <a:pt x="7218" y="2398"/>
                    <a:pt x="7218" y="2022"/>
                  </a:cubicBezTo>
                  <a:lnTo>
                    <a:pt x="7218" y="665"/>
                  </a:lnTo>
                  <a:cubicBezTo>
                    <a:pt x="7218" y="299"/>
                    <a:pt x="6928" y="1"/>
                    <a:pt x="6565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5872;p85"/>
            <p:cNvSpPr/>
            <p:nvPr/>
          </p:nvSpPr>
          <p:spPr>
            <a:xfrm>
              <a:off x="2991939" y="1529784"/>
              <a:ext cx="39401" cy="12138"/>
            </a:xfrm>
            <a:custGeom>
              <a:avLst/>
              <a:gdLst/>
              <a:ahLst/>
              <a:cxnLst/>
              <a:rect l="l" t="t" r="r" b="b"/>
              <a:pathLst>
                <a:path w="1503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5873;p85"/>
            <p:cNvSpPr/>
            <p:nvPr/>
          </p:nvSpPr>
          <p:spPr>
            <a:xfrm>
              <a:off x="3098293" y="1553613"/>
              <a:ext cx="27631" cy="11771"/>
            </a:xfrm>
            <a:custGeom>
              <a:avLst/>
              <a:gdLst/>
              <a:ahLst/>
              <a:cxnLst/>
              <a:rect l="l" t="t" r="r" b="b"/>
              <a:pathLst>
                <a:path w="1054" h="449" extrusionOk="0">
                  <a:moveTo>
                    <a:pt x="303" y="1"/>
                  </a:moveTo>
                  <a:cubicBezTo>
                    <a:pt x="0" y="1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5874;p85"/>
            <p:cNvSpPr/>
            <p:nvPr/>
          </p:nvSpPr>
          <p:spPr>
            <a:xfrm>
              <a:off x="3039257" y="1529784"/>
              <a:ext cx="84779" cy="12138"/>
            </a:xfrm>
            <a:custGeom>
              <a:avLst/>
              <a:gdLst/>
              <a:ahLst/>
              <a:cxnLst/>
              <a:rect l="l" t="t" r="r" b="b"/>
              <a:pathLst>
                <a:path w="3234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3003" y="462"/>
                  </a:lnTo>
                  <a:cubicBezTo>
                    <a:pt x="3133" y="462"/>
                    <a:pt x="3234" y="361"/>
                    <a:pt x="3234" y="231"/>
                  </a:cubicBezTo>
                  <a:cubicBezTo>
                    <a:pt x="3234" y="101"/>
                    <a:pt x="3133" y="0"/>
                    <a:pt x="300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5875;p85"/>
            <p:cNvSpPr/>
            <p:nvPr/>
          </p:nvSpPr>
          <p:spPr>
            <a:xfrm>
              <a:off x="2991939" y="1553613"/>
              <a:ext cx="98437" cy="11771"/>
            </a:xfrm>
            <a:custGeom>
              <a:avLst/>
              <a:gdLst/>
              <a:ahLst/>
              <a:cxnLst/>
              <a:rect l="l" t="t" r="r" b="b"/>
              <a:pathLst>
                <a:path w="37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5876;p85"/>
            <p:cNvSpPr/>
            <p:nvPr/>
          </p:nvSpPr>
          <p:spPr>
            <a:xfrm>
              <a:off x="2814463" y="1784070"/>
              <a:ext cx="86693" cy="11771"/>
            </a:xfrm>
            <a:custGeom>
              <a:avLst/>
              <a:gdLst/>
              <a:ahLst/>
              <a:cxnLst/>
              <a:rect l="l" t="t" r="r" b="b"/>
              <a:pathLst>
                <a:path w="3307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5877;p85"/>
            <p:cNvSpPr/>
            <p:nvPr/>
          </p:nvSpPr>
          <p:spPr>
            <a:xfrm>
              <a:off x="2909073" y="1784070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5878;p85"/>
            <p:cNvSpPr/>
            <p:nvPr/>
          </p:nvSpPr>
          <p:spPr>
            <a:xfrm>
              <a:off x="2814463" y="180792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0"/>
                    <a:pt x="75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5879;p85"/>
            <p:cNvSpPr/>
            <p:nvPr/>
          </p:nvSpPr>
          <p:spPr>
            <a:xfrm>
              <a:off x="2850037" y="1807925"/>
              <a:ext cx="86693" cy="11744"/>
            </a:xfrm>
            <a:custGeom>
              <a:avLst/>
              <a:gdLst/>
              <a:ahLst/>
              <a:cxnLst/>
              <a:rect l="l" t="t" r="r" b="b"/>
              <a:pathLst>
                <a:path w="3307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5880;p85"/>
            <p:cNvSpPr/>
            <p:nvPr/>
          </p:nvSpPr>
          <p:spPr>
            <a:xfrm>
              <a:off x="3050975" y="1731115"/>
              <a:ext cx="74949" cy="11744"/>
            </a:xfrm>
            <a:custGeom>
              <a:avLst/>
              <a:gdLst/>
              <a:ahLst/>
              <a:cxnLst/>
              <a:rect l="l" t="t" r="r" b="b"/>
              <a:pathLst>
                <a:path w="2859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556" y="448"/>
                  </a:lnTo>
                  <a:cubicBezTo>
                    <a:pt x="2859" y="448"/>
                    <a:pt x="2859" y="0"/>
                    <a:pt x="255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5881;p85"/>
            <p:cNvSpPr/>
            <p:nvPr/>
          </p:nvSpPr>
          <p:spPr>
            <a:xfrm>
              <a:off x="3015401" y="173111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5" y="448"/>
                    <a:pt x="1055" y="0"/>
                    <a:pt x="75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5882;p85"/>
            <p:cNvSpPr/>
            <p:nvPr/>
          </p:nvSpPr>
          <p:spPr>
            <a:xfrm>
              <a:off x="2814463" y="1624394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3003" y="462"/>
                  </a:lnTo>
                  <a:cubicBezTo>
                    <a:pt x="3306" y="462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5883;p85"/>
            <p:cNvSpPr/>
            <p:nvPr/>
          </p:nvSpPr>
          <p:spPr>
            <a:xfrm>
              <a:off x="2909073" y="1624394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0"/>
                  </a:moveTo>
                  <a:cubicBezTo>
                    <a:pt x="0" y="0"/>
                    <a:pt x="0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5884;p85"/>
            <p:cNvSpPr/>
            <p:nvPr/>
          </p:nvSpPr>
          <p:spPr>
            <a:xfrm>
              <a:off x="2814463" y="1671686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3003" y="463"/>
                  </a:lnTo>
                  <a:cubicBezTo>
                    <a:pt x="3306" y="463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5885;p85"/>
            <p:cNvSpPr/>
            <p:nvPr/>
          </p:nvSpPr>
          <p:spPr>
            <a:xfrm>
              <a:off x="2909073" y="1671686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1"/>
                  </a:moveTo>
                  <a:cubicBezTo>
                    <a:pt x="0" y="1"/>
                    <a:pt x="0" y="463"/>
                    <a:pt x="304" y="463"/>
                  </a:cubicBezTo>
                  <a:lnTo>
                    <a:pt x="1199" y="463"/>
                  </a:lnTo>
                  <a:cubicBezTo>
                    <a:pt x="1502" y="463"/>
                    <a:pt x="1502" y="1"/>
                    <a:pt x="1199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5886;p85"/>
            <p:cNvSpPr/>
            <p:nvPr/>
          </p:nvSpPr>
          <p:spPr>
            <a:xfrm>
              <a:off x="2814463" y="1648223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5887;p85"/>
            <p:cNvSpPr/>
            <p:nvPr/>
          </p:nvSpPr>
          <p:spPr>
            <a:xfrm>
              <a:off x="2850037" y="1648223"/>
              <a:ext cx="98411" cy="11771"/>
            </a:xfrm>
            <a:custGeom>
              <a:avLst/>
              <a:gdLst/>
              <a:ahLst/>
              <a:cxnLst/>
              <a:rect l="l" t="t" r="r" b="b"/>
              <a:pathLst>
                <a:path w="3754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5888;p85"/>
          <p:cNvGrpSpPr/>
          <p:nvPr/>
        </p:nvGrpSpPr>
        <p:grpSpPr>
          <a:xfrm>
            <a:off x="1856867" y="1650190"/>
            <a:ext cx="352723" cy="353090"/>
            <a:chOff x="1845321" y="1512744"/>
            <a:chExt cx="352723" cy="353090"/>
          </a:xfrm>
        </p:grpSpPr>
        <p:sp>
          <p:nvSpPr>
            <p:cNvPr id="1012" name="Google Shape;15889;p85"/>
            <p:cNvSpPr/>
            <p:nvPr/>
          </p:nvSpPr>
          <p:spPr>
            <a:xfrm>
              <a:off x="1964888" y="1700444"/>
              <a:ext cx="113563" cy="96917"/>
            </a:xfrm>
            <a:custGeom>
              <a:avLst/>
              <a:gdLst/>
              <a:ahLst/>
              <a:cxnLst/>
              <a:rect l="l" t="t" r="r" b="b"/>
              <a:pathLst>
                <a:path w="4332" h="3697" extrusionOk="0">
                  <a:moveTo>
                    <a:pt x="1517" y="1"/>
                  </a:moveTo>
                  <a:lnTo>
                    <a:pt x="1517" y="289"/>
                  </a:lnTo>
                  <a:cubicBezTo>
                    <a:pt x="1517" y="376"/>
                    <a:pt x="1459" y="463"/>
                    <a:pt x="1387" y="492"/>
                  </a:cubicBezTo>
                  <a:lnTo>
                    <a:pt x="391" y="925"/>
                  </a:lnTo>
                  <a:cubicBezTo>
                    <a:pt x="145" y="1026"/>
                    <a:pt x="1" y="1257"/>
                    <a:pt x="1" y="1516"/>
                  </a:cubicBezTo>
                  <a:lnTo>
                    <a:pt x="1" y="3696"/>
                  </a:lnTo>
                  <a:lnTo>
                    <a:pt x="4332" y="3696"/>
                  </a:lnTo>
                  <a:lnTo>
                    <a:pt x="4332" y="1516"/>
                  </a:lnTo>
                  <a:cubicBezTo>
                    <a:pt x="4332" y="1257"/>
                    <a:pt x="4173" y="1026"/>
                    <a:pt x="3942" y="925"/>
                  </a:cubicBezTo>
                  <a:lnTo>
                    <a:pt x="2946" y="492"/>
                  </a:lnTo>
                  <a:cubicBezTo>
                    <a:pt x="2859" y="463"/>
                    <a:pt x="2816" y="376"/>
                    <a:pt x="2816" y="289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5890;p85"/>
            <p:cNvSpPr/>
            <p:nvPr/>
          </p:nvSpPr>
          <p:spPr>
            <a:xfrm>
              <a:off x="2001615" y="1700444"/>
              <a:ext cx="39742" cy="17066"/>
            </a:xfrm>
            <a:custGeom>
              <a:avLst/>
              <a:gdLst/>
              <a:ahLst/>
              <a:cxnLst/>
              <a:rect l="l" t="t" r="r" b="b"/>
              <a:pathLst>
                <a:path w="1516" h="651" extrusionOk="0">
                  <a:moveTo>
                    <a:pt x="116" y="1"/>
                  </a:moveTo>
                  <a:lnTo>
                    <a:pt x="116" y="289"/>
                  </a:lnTo>
                  <a:cubicBezTo>
                    <a:pt x="116" y="362"/>
                    <a:pt x="72" y="434"/>
                    <a:pt x="0" y="477"/>
                  </a:cubicBezTo>
                  <a:cubicBezTo>
                    <a:pt x="246" y="593"/>
                    <a:pt x="505" y="650"/>
                    <a:pt x="765" y="650"/>
                  </a:cubicBezTo>
                  <a:cubicBezTo>
                    <a:pt x="1025" y="650"/>
                    <a:pt x="1285" y="593"/>
                    <a:pt x="1516" y="477"/>
                  </a:cubicBezTo>
                  <a:cubicBezTo>
                    <a:pt x="1458" y="434"/>
                    <a:pt x="1415" y="362"/>
                    <a:pt x="1415" y="289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5891;p85"/>
            <p:cNvSpPr/>
            <p:nvPr/>
          </p:nvSpPr>
          <p:spPr>
            <a:xfrm>
              <a:off x="1964521" y="1715203"/>
              <a:ext cx="113930" cy="82158"/>
            </a:xfrm>
            <a:custGeom>
              <a:avLst/>
              <a:gdLst/>
              <a:ahLst/>
              <a:cxnLst/>
              <a:rect l="l" t="t" r="r" b="b"/>
              <a:pathLst>
                <a:path w="4346" h="3134" extrusionOk="0">
                  <a:moveTo>
                    <a:pt x="1256" y="1"/>
                  </a:moveTo>
                  <a:lnTo>
                    <a:pt x="405" y="362"/>
                  </a:lnTo>
                  <a:cubicBezTo>
                    <a:pt x="159" y="463"/>
                    <a:pt x="1" y="694"/>
                    <a:pt x="15" y="953"/>
                  </a:cubicBezTo>
                  <a:lnTo>
                    <a:pt x="15" y="3133"/>
                  </a:lnTo>
                  <a:lnTo>
                    <a:pt x="4346" y="3133"/>
                  </a:lnTo>
                  <a:lnTo>
                    <a:pt x="4346" y="953"/>
                  </a:lnTo>
                  <a:cubicBezTo>
                    <a:pt x="4346" y="694"/>
                    <a:pt x="4187" y="463"/>
                    <a:pt x="3956" y="362"/>
                  </a:cubicBezTo>
                  <a:lnTo>
                    <a:pt x="3104" y="1"/>
                  </a:lnTo>
                  <a:cubicBezTo>
                    <a:pt x="2895" y="347"/>
                    <a:pt x="2538" y="520"/>
                    <a:pt x="2180" y="520"/>
                  </a:cubicBezTo>
                  <a:cubicBezTo>
                    <a:pt x="1823" y="520"/>
                    <a:pt x="1466" y="347"/>
                    <a:pt x="12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5892;p85"/>
            <p:cNvSpPr/>
            <p:nvPr/>
          </p:nvSpPr>
          <p:spPr>
            <a:xfrm>
              <a:off x="1981560" y="1620986"/>
              <a:ext cx="28784" cy="62077"/>
            </a:xfrm>
            <a:custGeom>
              <a:avLst/>
              <a:gdLst/>
              <a:ahLst/>
              <a:cxnLst/>
              <a:rect l="l" t="t" r="r" b="b"/>
              <a:pathLst>
                <a:path w="1098" h="2368" extrusionOk="0">
                  <a:moveTo>
                    <a:pt x="664" y="0"/>
                  </a:moveTo>
                  <a:cubicBezTo>
                    <a:pt x="303" y="0"/>
                    <a:pt x="0" y="289"/>
                    <a:pt x="15" y="650"/>
                  </a:cubicBezTo>
                  <a:lnTo>
                    <a:pt x="15" y="794"/>
                  </a:lnTo>
                  <a:cubicBezTo>
                    <a:pt x="15" y="982"/>
                    <a:pt x="43" y="1155"/>
                    <a:pt x="101" y="1343"/>
                  </a:cubicBezTo>
                  <a:lnTo>
                    <a:pt x="448" y="2368"/>
                  </a:lnTo>
                  <a:lnTo>
                    <a:pt x="1097" y="2368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5893;p85"/>
            <p:cNvSpPr/>
            <p:nvPr/>
          </p:nvSpPr>
          <p:spPr>
            <a:xfrm>
              <a:off x="1993278" y="1615297"/>
              <a:ext cx="68159" cy="68159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650" y="1"/>
                  </a:moveTo>
                  <a:cubicBezTo>
                    <a:pt x="289" y="1"/>
                    <a:pt x="1" y="289"/>
                    <a:pt x="1" y="650"/>
                  </a:cubicBezTo>
                  <a:cubicBezTo>
                    <a:pt x="1" y="896"/>
                    <a:pt x="188" y="1083"/>
                    <a:pt x="434" y="1083"/>
                  </a:cubicBezTo>
                  <a:lnTo>
                    <a:pt x="2166" y="2599"/>
                  </a:lnTo>
                  <a:lnTo>
                    <a:pt x="2527" y="1314"/>
                  </a:lnTo>
                  <a:cubicBezTo>
                    <a:pt x="2585" y="1156"/>
                    <a:pt x="2599" y="997"/>
                    <a:pt x="2599" y="838"/>
                  </a:cubicBezTo>
                  <a:lnTo>
                    <a:pt x="2599" y="434"/>
                  </a:lnTo>
                  <a:cubicBezTo>
                    <a:pt x="2599" y="188"/>
                    <a:pt x="2411" y="1"/>
                    <a:pt x="216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5894;p85"/>
            <p:cNvSpPr/>
            <p:nvPr/>
          </p:nvSpPr>
          <p:spPr>
            <a:xfrm>
              <a:off x="1987223" y="1643688"/>
              <a:ext cx="68526" cy="62470"/>
            </a:xfrm>
            <a:custGeom>
              <a:avLst/>
              <a:gdLst/>
              <a:ahLst/>
              <a:cxnLst/>
              <a:rect l="l" t="t" r="r" b="b"/>
              <a:pathLst>
                <a:path w="2614" h="2383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22"/>
                    <a:pt x="15" y="838"/>
                  </a:cubicBezTo>
                  <a:lnTo>
                    <a:pt x="15" y="1083"/>
                  </a:lnTo>
                  <a:cubicBezTo>
                    <a:pt x="15" y="1805"/>
                    <a:pt x="593" y="2382"/>
                    <a:pt x="1314" y="2382"/>
                  </a:cubicBezTo>
                  <a:cubicBezTo>
                    <a:pt x="2022" y="2382"/>
                    <a:pt x="2613" y="1805"/>
                    <a:pt x="2613" y="1083"/>
                  </a:cubicBezTo>
                  <a:lnTo>
                    <a:pt x="2613" y="809"/>
                  </a:lnTo>
                  <a:cubicBezTo>
                    <a:pt x="2613" y="693"/>
                    <a:pt x="2570" y="578"/>
                    <a:pt x="2484" y="506"/>
                  </a:cubicBezTo>
                  <a:cubicBezTo>
                    <a:pt x="2152" y="174"/>
                    <a:pt x="1531" y="29"/>
                    <a:pt x="83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5895;p85"/>
            <p:cNvSpPr/>
            <p:nvPr/>
          </p:nvSpPr>
          <p:spPr>
            <a:xfrm>
              <a:off x="1987223" y="1643688"/>
              <a:ext cx="68526" cy="61317"/>
            </a:xfrm>
            <a:custGeom>
              <a:avLst/>
              <a:gdLst/>
              <a:ahLst/>
              <a:cxnLst/>
              <a:rect l="l" t="t" r="r" b="b"/>
              <a:pathLst>
                <a:path w="2614" h="2339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08"/>
                    <a:pt x="15" y="823"/>
                  </a:cubicBezTo>
                  <a:lnTo>
                    <a:pt x="15" y="1083"/>
                  </a:lnTo>
                  <a:cubicBezTo>
                    <a:pt x="1" y="1661"/>
                    <a:pt x="390" y="2166"/>
                    <a:pt x="953" y="2339"/>
                  </a:cubicBezTo>
                  <a:cubicBezTo>
                    <a:pt x="766" y="2108"/>
                    <a:pt x="665" y="1819"/>
                    <a:pt x="665" y="1516"/>
                  </a:cubicBezTo>
                  <a:lnTo>
                    <a:pt x="665" y="881"/>
                  </a:lnTo>
                  <a:cubicBezTo>
                    <a:pt x="665" y="644"/>
                    <a:pt x="853" y="447"/>
                    <a:pt x="1100" y="447"/>
                  </a:cubicBezTo>
                  <a:cubicBezTo>
                    <a:pt x="1109" y="447"/>
                    <a:pt x="1118" y="447"/>
                    <a:pt x="1127" y="448"/>
                  </a:cubicBezTo>
                  <a:cubicBezTo>
                    <a:pt x="1560" y="477"/>
                    <a:pt x="2209" y="549"/>
                    <a:pt x="2613" y="737"/>
                  </a:cubicBezTo>
                  <a:cubicBezTo>
                    <a:pt x="2599" y="650"/>
                    <a:pt x="2556" y="563"/>
                    <a:pt x="2484" y="491"/>
                  </a:cubicBezTo>
                  <a:cubicBezTo>
                    <a:pt x="2152" y="174"/>
                    <a:pt x="1545" y="15"/>
                    <a:pt x="83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5896;p85"/>
            <p:cNvSpPr/>
            <p:nvPr/>
          </p:nvSpPr>
          <p:spPr>
            <a:xfrm>
              <a:off x="1964521" y="1729595"/>
              <a:ext cx="23122" cy="67766"/>
            </a:xfrm>
            <a:custGeom>
              <a:avLst/>
              <a:gdLst/>
              <a:ahLst/>
              <a:cxnLst/>
              <a:rect l="l" t="t" r="r" b="b"/>
              <a:pathLst>
                <a:path w="882" h="2585" extrusionOk="0">
                  <a:moveTo>
                    <a:pt x="159" y="0"/>
                  </a:moveTo>
                  <a:cubicBezTo>
                    <a:pt x="58" y="116"/>
                    <a:pt x="1" y="260"/>
                    <a:pt x="1" y="404"/>
                  </a:cubicBezTo>
                  <a:lnTo>
                    <a:pt x="1" y="2584"/>
                  </a:lnTo>
                  <a:lnTo>
                    <a:pt x="881" y="2584"/>
                  </a:lnTo>
                  <a:lnTo>
                    <a:pt x="881" y="982"/>
                  </a:lnTo>
                  <a:cubicBezTo>
                    <a:pt x="867" y="809"/>
                    <a:pt x="809" y="650"/>
                    <a:pt x="679" y="534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5897;p85"/>
            <p:cNvSpPr/>
            <p:nvPr/>
          </p:nvSpPr>
          <p:spPr>
            <a:xfrm>
              <a:off x="2055723" y="1729595"/>
              <a:ext cx="22728" cy="67766"/>
            </a:xfrm>
            <a:custGeom>
              <a:avLst/>
              <a:gdLst/>
              <a:ahLst/>
              <a:cxnLst/>
              <a:rect l="l" t="t" r="r" b="b"/>
              <a:pathLst>
                <a:path w="867" h="2585" extrusionOk="0">
                  <a:moveTo>
                    <a:pt x="722" y="0"/>
                  </a:moveTo>
                  <a:lnTo>
                    <a:pt x="188" y="534"/>
                  </a:lnTo>
                  <a:cubicBezTo>
                    <a:pt x="73" y="650"/>
                    <a:pt x="0" y="809"/>
                    <a:pt x="0" y="982"/>
                  </a:cubicBezTo>
                  <a:lnTo>
                    <a:pt x="0" y="2584"/>
                  </a:lnTo>
                  <a:lnTo>
                    <a:pt x="867" y="2584"/>
                  </a:lnTo>
                  <a:lnTo>
                    <a:pt x="867" y="404"/>
                  </a:lnTo>
                  <a:cubicBezTo>
                    <a:pt x="867" y="260"/>
                    <a:pt x="809" y="116"/>
                    <a:pt x="72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5898;p85"/>
            <p:cNvSpPr/>
            <p:nvPr/>
          </p:nvSpPr>
          <p:spPr>
            <a:xfrm>
              <a:off x="1845321" y="1512744"/>
              <a:ext cx="352723" cy="353090"/>
            </a:xfrm>
            <a:custGeom>
              <a:avLst/>
              <a:gdLst/>
              <a:ahLst/>
              <a:cxnLst/>
              <a:rect l="l" t="t" r="r" b="b"/>
              <a:pathLst>
                <a:path w="13455" h="13469" extrusionOk="0">
                  <a:moveTo>
                    <a:pt x="6692" y="2597"/>
                  </a:moveTo>
                  <a:cubicBezTo>
                    <a:pt x="8810" y="2597"/>
                    <a:pt x="10841" y="4246"/>
                    <a:pt x="10841" y="6728"/>
                  </a:cubicBezTo>
                  <a:cubicBezTo>
                    <a:pt x="10841" y="9008"/>
                    <a:pt x="8994" y="10856"/>
                    <a:pt x="6727" y="10856"/>
                  </a:cubicBezTo>
                  <a:cubicBezTo>
                    <a:pt x="3046" y="10856"/>
                    <a:pt x="1213" y="6410"/>
                    <a:pt x="3811" y="3812"/>
                  </a:cubicBezTo>
                  <a:cubicBezTo>
                    <a:pt x="4651" y="2972"/>
                    <a:pt x="5681" y="2597"/>
                    <a:pt x="6692" y="2597"/>
                  </a:cubicBezTo>
                  <a:close/>
                  <a:moveTo>
                    <a:pt x="5861" y="1"/>
                  </a:moveTo>
                  <a:cubicBezTo>
                    <a:pt x="5731" y="1"/>
                    <a:pt x="5645" y="102"/>
                    <a:pt x="5645" y="217"/>
                  </a:cubicBezTo>
                  <a:lnTo>
                    <a:pt x="5645" y="795"/>
                  </a:lnTo>
                  <a:cubicBezTo>
                    <a:pt x="5630" y="896"/>
                    <a:pt x="5558" y="982"/>
                    <a:pt x="5457" y="1011"/>
                  </a:cubicBezTo>
                  <a:cubicBezTo>
                    <a:pt x="4779" y="1156"/>
                    <a:pt x="4143" y="1415"/>
                    <a:pt x="3551" y="1791"/>
                  </a:cubicBezTo>
                  <a:cubicBezTo>
                    <a:pt x="3515" y="1815"/>
                    <a:pt x="3477" y="1826"/>
                    <a:pt x="3439" y="1826"/>
                  </a:cubicBezTo>
                  <a:cubicBezTo>
                    <a:pt x="3386" y="1826"/>
                    <a:pt x="3334" y="1804"/>
                    <a:pt x="3292" y="1762"/>
                  </a:cubicBezTo>
                  <a:lnTo>
                    <a:pt x="2873" y="1358"/>
                  </a:lnTo>
                  <a:cubicBezTo>
                    <a:pt x="2837" y="1314"/>
                    <a:pt x="2783" y="1293"/>
                    <a:pt x="2727" y="1293"/>
                  </a:cubicBezTo>
                  <a:cubicBezTo>
                    <a:pt x="2671" y="1293"/>
                    <a:pt x="2613" y="1314"/>
                    <a:pt x="2570" y="1358"/>
                  </a:cubicBezTo>
                  <a:lnTo>
                    <a:pt x="1343" y="2585"/>
                  </a:lnTo>
                  <a:cubicBezTo>
                    <a:pt x="1256" y="2671"/>
                    <a:pt x="1256" y="2801"/>
                    <a:pt x="1343" y="2888"/>
                  </a:cubicBezTo>
                  <a:lnTo>
                    <a:pt x="1761" y="3307"/>
                  </a:lnTo>
                  <a:cubicBezTo>
                    <a:pt x="1834" y="3379"/>
                    <a:pt x="1848" y="3480"/>
                    <a:pt x="1790" y="3566"/>
                  </a:cubicBezTo>
                  <a:cubicBezTo>
                    <a:pt x="1415" y="4144"/>
                    <a:pt x="1155" y="4793"/>
                    <a:pt x="996" y="5472"/>
                  </a:cubicBezTo>
                  <a:cubicBezTo>
                    <a:pt x="982" y="5573"/>
                    <a:pt x="895" y="5645"/>
                    <a:pt x="794" y="5645"/>
                  </a:cubicBezTo>
                  <a:lnTo>
                    <a:pt x="217" y="5645"/>
                  </a:lnTo>
                  <a:cubicBezTo>
                    <a:pt x="87" y="5645"/>
                    <a:pt x="0" y="5746"/>
                    <a:pt x="0" y="5862"/>
                  </a:cubicBezTo>
                  <a:lnTo>
                    <a:pt x="0" y="7594"/>
                  </a:lnTo>
                  <a:cubicBezTo>
                    <a:pt x="0" y="7724"/>
                    <a:pt x="87" y="7810"/>
                    <a:pt x="217" y="7810"/>
                  </a:cubicBezTo>
                  <a:lnTo>
                    <a:pt x="794" y="7810"/>
                  </a:lnTo>
                  <a:cubicBezTo>
                    <a:pt x="895" y="7810"/>
                    <a:pt x="982" y="7897"/>
                    <a:pt x="996" y="7998"/>
                  </a:cubicBezTo>
                  <a:cubicBezTo>
                    <a:pt x="1155" y="8676"/>
                    <a:pt x="1415" y="9312"/>
                    <a:pt x="1790" y="9889"/>
                  </a:cubicBezTo>
                  <a:cubicBezTo>
                    <a:pt x="1848" y="9976"/>
                    <a:pt x="1834" y="10091"/>
                    <a:pt x="1761" y="10163"/>
                  </a:cubicBezTo>
                  <a:lnTo>
                    <a:pt x="1357" y="10567"/>
                  </a:lnTo>
                  <a:cubicBezTo>
                    <a:pt x="1271" y="10654"/>
                    <a:pt x="1271" y="10798"/>
                    <a:pt x="1357" y="10885"/>
                  </a:cubicBezTo>
                  <a:lnTo>
                    <a:pt x="2584" y="12112"/>
                  </a:lnTo>
                  <a:cubicBezTo>
                    <a:pt x="2628" y="12155"/>
                    <a:pt x="2682" y="12177"/>
                    <a:pt x="2736" y="12177"/>
                  </a:cubicBezTo>
                  <a:cubicBezTo>
                    <a:pt x="2790" y="12177"/>
                    <a:pt x="2844" y="12155"/>
                    <a:pt x="2887" y="12112"/>
                  </a:cubicBezTo>
                  <a:lnTo>
                    <a:pt x="3292" y="11693"/>
                  </a:lnTo>
                  <a:cubicBezTo>
                    <a:pt x="3332" y="11653"/>
                    <a:pt x="3387" y="11635"/>
                    <a:pt x="3442" y="11635"/>
                  </a:cubicBezTo>
                  <a:cubicBezTo>
                    <a:pt x="3485" y="11635"/>
                    <a:pt x="3528" y="11646"/>
                    <a:pt x="3566" y="11665"/>
                  </a:cubicBezTo>
                  <a:cubicBezTo>
                    <a:pt x="4143" y="12040"/>
                    <a:pt x="4793" y="12314"/>
                    <a:pt x="5471" y="12459"/>
                  </a:cubicBezTo>
                  <a:cubicBezTo>
                    <a:pt x="5572" y="12473"/>
                    <a:pt x="5645" y="12560"/>
                    <a:pt x="5645" y="12675"/>
                  </a:cubicBezTo>
                  <a:lnTo>
                    <a:pt x="5645" y="13252"/>
                  </a:lnTo>
                  <a:cubicBezTo>
                    <a:pt x="5645" y="13368"/>
                    <a:pt x="5746" y="13469"/>
                    <a:pt x="5861" y="13469"/>
                  </a:cubicBezTo>
                  <a:lnTo>
                    <a:pt x="7593" y="13469"/>
                  </a:lnTo>
                  <a:cubicBezTo>
                    <a:pt x="7723" y="13469"/>
                    <a:pt x="7810" y="13368"/>
                    <a:pt x="7810" y="13252"/>
                  </a:cubicBezTo>
                  <a:lnTo>
                    <a:pt x="7810" y="12675"/>
                  </a:lnTo>
                  <a:cubicBezTo>
                    <a:pt x="7810" y="12560"/>
                    <a:pt x="7897" y="12473"/>
                    <a:pt x="7998" y="12459"/>
                  </a:cubicBezTo>
                  <a:cubicBezTo>
                    <a:pt x="8676" y="12314"/>
                    <a:pt x="9311" y="12040"/>
                    <a:pt x="9889" y="11665"/>
                  </a:cubicBezTo>
                  <a:cubicBezTo>
                    <a:pt x="9926" y="11646"/>
                    <a:pt x="9970" y="11635"/>
                    <a:pt x="10013" y="11635"/>
                  </a:cubicBezTo>
                  <a:cubicBezTo>
                    <a:pt x="10068" y="11635"/>
                    <a:pt x="10122" y="11653"/>
                    <a:pt x="10163" y="11693"/>
                  </a:cubicBezTo>
                  <a:lnTo>
                    <a:pt x="10567" y="12112"/>
                  </a:lnTo>
                  <a:cubicBezTo>
                    <a:pt x="10610" y="12155"/>
                    <a:pt x="10668" y="12177"/>
                    <a:pt x="10726" y="12177"/>
                  </a:cubicBezTo>
                  <a:cubicBezTo>
                    <a:pt x="10784" y="12177"/>
                    <a:pt x="10841" y="12155"/>
                    <a:pt x="10885" y="12112"/>
                  </a:cubicBezTo>
                  <a:lnTo>
                    <a:pt x="12112" y="10885"/>
                  </a:lnTo>
                  <a:cubicBezTo>
                    <a:pt x="12198" y="10798"/>
                    <a:pt x="12198" y="10654"/>
                    <a:pt x="12112" y="10567"/>
                  </a:cubicBezTo>
                  <a:lnTo>
                    <a:pt x="11693" y="10163"/>
                  </a:lnTo>
                  <a:cubicBezTo>
                    <a:pt x="11621" y="10077"/>
                    <a:pt x="11606" y="9976"/>
                    <a:pt x="11664" y="9889"/>
                  </a:cubicBezTo>
                  <a:cubicBezTo>
                    <a:pt x="12025" y="9312"/>
                    <a:pt x="12299" y="8662"/>
                    <a:pt x="12444" y="7998"/>
                  </a:cubicBezTo>
                  <a:cubicBezTo>
                    <a:pt x="12458" y="7883"/>
                    <a:pt x="12545" y="7810"/>
                    <a:pt x="12660" y="7810"/>
                  </a:cubicBezTo>
                  <a:lnTo>
                    <a:pt x="13238" y="7810"/>
                  </a:lnTo>
                  <a:cubicBezTo>
                    <a:pt x="13353" y="7810"/>
                    <a:pt x="13454" y="7709"/>
                    <a:pt x="13454" y="7594"/>
                  </a:cubicBezTo>
                  <a:lnTo>
                    <a:pt x="13454" y="5862"/>
                  </a:lnTo>
                  <a:cubicBezTo>
                    <a:pt x="13454" y="5746"/>
                    <a:pt x="13353" y="5645"/>
                    <a:pt x="13238" y="5645"/>
                  </a:cubicBezTo>
                  <a:lnTo>
                    <a:pt x="12660" y="5645"/>
                  </a:lnTo>
                  <a:cubicBezTo>
                    <a:pt x="12545" y="5645"/>
                    <a:pt x="12458" y="5573"/>
                    <a:pt x="12444" y="5472"/>
                  </a:cubicBezTo>
                  <a:cubicBezTo>
                    <a:pt x="12299" y="4793"/>
                    <a:pt x="12025" y="4144"/>
                    <a:pt x="11664" y="3566"/>
                  </a:cubicBezTo>
                  <a:cubicBezTo>
                    <a:pt x="11606" y="3480"/>
                    <a:pt x="11621" y="3364"/>
                    <a:pt x="11679" y="3292"/>
                  </a:cubicBezTo>
                  <a:lnTo>
                    <a:pt x="12097" y="2888"/>
                  </a:lnTo>
                  <a:cubicBezTo>
                    <a:pt x="12184" y="2801"/>
                    <a:pt x="12184" y="2657"/>
                    <a:pt x="12097" y="2585"/>
                  </a:cubicBezTo>
                  <a:lnTo>
                    <a:pt x="10870" y="1358"/>
                  </a:lnTo>
                  <a:cubicBezTo>
                    <a:pt x="10827" y="1314"/>
                    <a:pt x="10769" y="1293"/>
                    <a:pt x="10711" y="1293"/>
                  </a:cubicBezTo>
                  <a:cubicBezTo>
                    <a:pt x="10654" y="1293"/>
                    <a:pt x="10596" y="1314"/>
                    <a:pt x="10553" y="1358"/>
                  </a:cubicBezTo>
                  <a:lnTo>
                    <a:pt x="10148" y="1762"/>
                  </a:lnTo>
                  <a:cubicBezTo>
                    <a:pt x="10106" y="1804"/>
                    <a:pt x="10050" y="1826"/>
                    <a:pt x="9993" y="1826"/>
                  </a:cubicBezTo>
                  <a:cubicBezTo>
                    <a:pt x="9952" y="1826"/>
                    <a:pt x="9910" y="1815"/>
                    <a:pt x="9874" y="1791"/>
                  </a:cubicBezTo>
                  <a:cubicBezTo>
                    <a:pt x="9297" y="1415"/>
                    <a:pt x="8662" y="1141"/>
                    <a:pt x="7983" y="997"/>
                  </a:cubicBezTo>
                  <a:cubicBezTo>
                    <a:pt x="7882" y="982"/>
                    <a:pt x="7796" y="896"/>
                    <a:pt x="7796" y="795"/>
                  </a:cubicBezTo>
                  <a:lnTo>
                    <a:pt x="7796" y="217"/>
                  </a:lnTo>
                  <a:cubicBezTo>
                    <a:pt x="7796" y="102"/>
                    <a:pt x="7709" y="1"/>
                    <a:pt x="757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5899;p85"/>
            <p:cNvSpPr/>
            <p:nvPr/>
          </p:nvSpPr>
          <p:spPr>
            <a:xfrm>
              <a:off x="1854391" y="1563837"/>
              <a:ext cx="292166" cy="250511"/>
            </a:xfrm>
            <a:custGeom>
              <a:avLst/>
              <a:gdLst/>
              <a:ahLst/>
              <a:cxnLst/>
              <a:rect l="l" t="t" r="r" b="b"/>
              <a:pathLst>
                <a:path w="11145" h="9556" extrusionOk="0">
                  <a:moveTo>
                    <a:pt x="6341" y="861"/>
                  </a:moveTo>
                  <a:cubicBezTo>
                    <a:pt x="8352" y="861"/>
                    <a:pt x="10279" y="2422"/>
                    <a:pt x="10279" y="4779"/>
                  </a:cubicBezTo>
                  <a:cubicBezTo>
                    <a:pt x="10279" y="6930"/>
                    <a:pt x="8532" y="8691"/>
                    <a:pt x="6381" y="8691"/>
                  </a:cubicBezTo>
                  <a:cubicBezTo>
                    <a:pt x="2902" y="8676"/>
                    <a:pt x="1156" y="4476"/>
                    <a:pt x="3610" y="2007"/>
                  </a:cubicBezTo>
                  <a:cubicBezTo>
                    <a:pt x="4406" y="1215"/>
                    <a:pt x="5383" y="861"/>
                    <a:pt x="6341" y="861"/>
                  </a:cubicBezTo>
                  <a:close/>
                  <a:moveTo>
                    <a:pt x="6381" y="1"/>
                  </a:moveTo>
                  <a:cubicBezTo>
                    <a:pt x="2123" y="1"/>
                    <a:pt x="1" y="5154"/>
                    <a:pt x="3003" y="8157"/>
                  </a:cubicBezTo>
                  <a:cubicBezTo>
                    <a:pt x="3914" y="9067"/>
                    <a:pt x="5143" y="9555"/>
                    <a:pt x="6390" y="9555"/>
                  </a:cubicBezTo>
                  <a:cubicBezTo>
                    <a:pt x="7001" y="9555"/>
                    <a:pt x="7616" y="9438"/>
                    <a:pt x="8200" y="9196"/>
                  </a:cubicBezTo>
                  <a:cubicBezTo>
                    <a:pt x="9990" y="8445"/>
                    <a:pt x="11145" y="6713"/>
                    <a:pt x="11145" y="4779"/>
                  </a:cubicBezTo>
                  <a:cubicBezTo>
                    <a:pt x="11145" y="2137"/>
                    <a:pt x="9009" y="1"/>
                    <a:pt x="638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5900;p85"/>
          <p:cNvGrpSpPr/>
          <p:nvPr/>
        </p:nvGrpSpPr>
        <p:grpSpPr>
          <a:xfrm>
            <a:off x="3225998" y="3477979"/>
            <a:ext cx="392465" cy="389896"/>
            <a:chOff x="3214452" y="3340533"/>
            <a:chExt cx="392465" cy="389896"/>
          </a:xfrm>
        </p:grpSpPr>
        <p:sp>
          <p:nvSpPr>
            <p:cNvPr id="1024" name="Google Shape;15901;p85"/>
            <p:cNvSpPr/>
            <p:nvPr/>
          </p:nvSpPr>
          <p:spPr>
            <a:xfrm>
              <a:off x="3214452" y="3340533"/>
              <a:ext cx="289912" cy="97651"/>
            </a:xfrm>
            <a:custGeom>
              <a:avLst/>
              <a:gdLst/>
              <a:ahLst/>
              <a:cxnLst/>
              <a:rect l="l" t="t" r="r" b="b"/>
              <a:pathLst>
                <a:path w="11059" h="3725" extrusionOk="0">
                  <a:moveTo>
                    <a:pt x="59" y="1"/>
                  </a:moveTo>
                  <a:cubicBezTo>
                    <a:pt x="30" y="1"/>
                    <a:pt x="1" y="29"/>
                    <a:pt x="1" y="44"/>
                  </a:cubicBezTo>
                  <a:lnTo>
                    <a:pt x="1" y="3682"/>
                  </a:lnTo>
                  <a:cubicBezTo>
                    <a:pt x="1" y="3711"/>
                    <a:pt x="30" y="3725"/>
                    <a:pt x="59" y="3725"/>
                  </a:cubicBezTo>
                  <a:lnTo>
                    <a:pt x="11015" y="3725"/>
                  </a:lnTo>
                  <a:cubicBezTo>
                    <a:pt x="11030" y="3725"/>
                    <a:pt x="11058" y="3711"/>
                    <a:pt x="11058" y="3682"/>
                  </a:cubicBezTo>
                  <a:lnTo>
                    <a:pt x="11058" y="44"/>
                  </a:lnTo>
                  <a:cubicBezTo>
                    <a:pt x="11058" y="29"/>
                    <a:pt x="11030" y="1"/>
                    <a:pt x="11015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5902;p85"/>
            <p:cNvSpPr/>
            <p:nvPr/>
          </p:nvSpPr>
          <p:spPr>
            <a:xfrm>
              <a:off x="3214452" y="3571749"/>
              <a:ext cx="302783" cy="98411"/>
            </a:xfrm>
            <a:custGeom>
              <a:avLst/>
              <a:gdLst/>
              <a:ahLst/>
              <a:cxnLst/>
              <a:rect l="l" t="t" r="r" b="b"/>
              <a:pathLst>
                <a:path w="11550" h="3754" extrusionOk="0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lnTo>
                    <a:pt x="1" y="3682"/>
                  </a:lnTo>
                  <a:cubicBezTo>
                    <a:pt x="1" y="3711"/>
                    <a:pt x="30" y="3739"/>
                    <a:pt x="59" y="3739"/>
                  </a:cubicBezTo>
                  <a:lnTo>
                    <a:pt x="9413" y="3739"/>
                  </a:lnTo>
                  <a:lnTo>
                    <a:pt x="9528" y="3754"/>
                  </a:lnTo>
                  <a:lnTo>
                    <a:pt x="9543" y="3754"/>
                  </a:lnTo>
                  <a:lnTo>
                    <a:pt x="9644" y="3696"/>
                  </a:lnTo>
                  <a:cubicBezTo>
                    <a:pt x="9716" y="3653"/>
                    <a:pt x="9774" y="3624"/>
                    <a:pt x="9846" y="3595"/>
                  </a:cubicBezTo>
                  <a:lnTo>
                    <a:pt x="11520" y="2931"/>
                  </a:lnTo>
                  <a:cubicBezTo>
                    <a:pt x="11535" y="2931"/>
                    <a:pt x="11549" y="2917"/>
                    <a:pt x="11549" y="2888"/>
                  </a:cubicBezTo>
                  <a:lnTo>
                    <a:pt x="11549" y="2166"/>
                  </a:lnTo>
                  <a:cubicBezTo>
                    <a:pt x="11549" y="2152"/>
                    <a:pt x="11549" y="2137"/>
                    <a:pt x="11535" y="2123"/>
                  </a:cubicBezTo>
                  <a:lnTo>
                    <a:pt x="11362" y="2036"/>
                  </a:lnTo>
                  <a:cubicBezTo>
                    <a:pt x="11058" y="1863"/>
                    <a:pt x="10827" y="1589"/>
                    <a:pt x="10741" y="1257"/>
                  </a:cubicBezTo>
                  <a:lnTo>
                    <a:pt x="10669" y="1011"/>
                  </a:lnTo>
                  <a:cubicBezTo>
                    <a:pt x="10669" y="982"/>
                    <a:pt x="10640" y="968"/>
                    <a:pt x="10625" y="968"/>
                  </a:cubicBezTo>
                  <a:lnTo>
                    <a:pt x="10366" y="968"/>
                  </a:lnTo>
                  <a:cubicBezTo>
                    <a:pt x="10106" y="968"/>
                    <a:pt x="9889" y="751"/>
                    <a:pt x="9889" y="491"/>
                  </a:cubicBezTo>
                  <a:cubicBezTo>
                    <a:pt x="9889" y="463"/>
                    <a:pt x="9889" y="448"/>
                    <a:pt x="9889" y="419"/>
                  </a:cubicBezTo>
                  <a:lnTo>
                    <a:pt x="9932" y="58"/>
                  </a:lnTo>
                  <a:cubicBezTo>
                    <a:pt x="9932" y="30"/>
                    <a:pt x="9918" y="1"/>
                    <a:pt x="988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5903;p85"/>
            <p:cNvSpPr/>
            <p:nvPr/>
          </p:nvSpPr>
          <p:spPr>
            <a:xfrm>
              <a:off x="3214452" y="3456246"/>
              <a:ext cx="289912" cy="97756"/>
            </a:xfrm>
            <a:custGeom>
              <a:avLst/>
              <a:gdLst/>
              <a:ahLst/>
              <a:cxnLst/>
              <a:rect l="l" t="t" r="r" b="b"/>
              <a:pathLst>
                <a:path w="11059" h="3729" extrusionOk="0">
                  <a:moveTo>
                    <a:pt x="11030" y="0"/>
                  </a:moveTo>
                  <a:cubicBezTo>
                    <a:pt x="11025" y="0"/>
                    <a:pt x="11020" y="1"/>
                    <a:pt x="11015" y="4"/>
                  </a:cubicBezTo>
                  <a:lnTo>
                    <a:pt x="59" y="4"/>
                  </a:lnTo>
                  <a:cubicBezTo>
                    <a:pt x="30" y="4"/>
                    <a:pt x="1" y="18"/>
                    <a:pt x="1" y="47"/>
                  </a:cubicBezTo>
                  <a:lnTo>
                    <a:pt x="1" y="3685"/>
                  </a:lnTo>
                  <a:cubicBezTo>
                    <a:pt x="1" y="3714"/>
                    <a:pt x="30" y="3728"/>
                    <a:pt x="59" y="3728"/>
                  </a:cubicBezTo>
                  <a:lnTo>
                    <a:pt x="9817" y="3728"/>
                  </a:lnTo>
                  <a:cubicBezTo>
                    <a:pt x="9846" y="3728"/>
                    <a:pt x="9860" y="3714"/>
                    <a:pt x="9875" y="3685"/>
                  </a:cubicBezTo>
                  <a:lnTo>
                    <a:pt x="9889" y="3396"/>
                  </a:lnTo>
                  <a:cubicBezTo>
                    <a:pt x="9947" y="2804"/>
                    <a:pt x="10279" y="2530"/>
                    <a:pt x="10856" y="2227"/>
                  </a:cubicBezTo>
                  <a:lnTo>
                    <a:pt x="11044" y="2140"/>
                  </a:lnTo>
                  <a:cubicBezTo>
                    <a:pt x="11058" y="2126"/>
                    <a:pt x="11058" y="2111"/>
                    <a:pt x="11058" y="2097"/>
                  </a:cubicBezTo>
                  <a:lnTo>
                    <a:pt x="11058" y="47"/>
                  </a:lnTo>
                  <a:cubicBezTo>
                    <a:pt x="11058" y="24"/>
                    <a:pt x="11049" y="0"/>
                    <a:pt x="11030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5904;p85"/>
            <p:cNvSpPr/>
            <p:nvPr/>
          </p:nvSpPr>
          <p:spPr>
            <a:xfrm>
              <a:off x="3307410" y="337191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3"/>
                    <a:pt x="352" y="493"/>
                  </a:cubicBezTo>
                  <a:lnTo>
                    <a:pt x="3023" y="493"/>
                  </a:lnTo>
                  <a:cubicBezTo>
                    <a:pt x="3032" y="493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5905;p85"/>
            <p:cNvSpPr/>
            <p:nvPr/>
          </p:nvSpPr>
          <p:spPr>
            <a:xfrm>
              <a:off x="3307410" y="3400303"/>
              <a:ext cx="157605" cy="12557"/>
            </a:xfrm>
            <a:custGeom>
              <a:avLst/>
              <a:gdLst/>
              <a:ahLst/>
              <a:cxnLst/>
              <a:rect l="l" t="t" r="r" b="b"/>
              <a:pathLst>
                <a:path w="6012" h="479" extrusionOk="0">
                  <a:moveTo>
                    <a:pt x="325" y="0"/>
                  </a:moveTo>
                  <a:cubicBezTo>
                    <a:pt x="1" y="0"/>
                    <a:pt x="1" y="479"/>
                    <a:pt x="325" y="479"/>
                  </a:cubicBezTo>
                  <a:cubicBezTo>
                    <a:pt x="334" y="479"/>
                    <a:pt x="343" y="479"/>
                    <a:pt x="352" y="478"/>
                  </a:cubicBezTo>
                  <a:lnTo>
                    <a:pt x="5708" y="478"/>
                  </a:lnTo>
                  <a:cubicBezTo>
                    <a:pt x="6011" y="449"/>
                    <a:pt x="6011" y="16"/>
                    <a:pt x="5708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5906;p85"/>
            <p:cNvSpPr/>
            <p:nvPr/>
          </p:nvSpPr>
          <p:spPr>
            <a:xfrm>
              <a:off x="3307410" y="3487704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4"/>
                    <a:pt x="352" y="493"/>
                  </a:cubicBezTo>
                  <a:lnTo>
                    <a:pt x="3023" y="493"/>
                  </a:lnTo>
                  <a:cubicBezTo>
                    <a:pt x="3032" y="494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5907;p85"/>
            <p:cNvSpPr/>
            <p:nvPr/>
          </p:nvSpPr>
          <p:spPr>
            <a:xfrm>
              <a:off x="3307410" y="3516068"/>
              <a:ext cx="155691" cy="12609"/>
            </a:xfrm>
            <a:custGeom>
              <a:avLst/>
              <a:gdLst/>
              <a:ahLst/>
              <a:cxnLst/>
              <a:rect l="l" t="t" r="r" b="b"/>
              <a:pathLst>
                <a:path w="5939" h="481" extrusionOk="0">
                  <a:moveTo>
                    <a:pt x="313" y="0"/>
                  </a:moveTo>
                  <a:cubicBezTo>
                    <a:pt x="1" y="0"/>
                    <a:pt x="5" y="480"/>
                    <a:pt x="325" y="480"/>
                  </a:cubicBezTo>
                  <a:cubicBezTo>
                    <a:pt x="334" y="480"/>
                    <a:pt x="343" y="480"/>
                    <a:pt x="352" y="479"/>
                  </a:cubicBezTo>
                  <a:lnTo>
                    <a:pt x="5650" y="479"/>
                  </a:lnTo>
                  <a:cubicBezTo>
                    <a:pt x="5939" y="450"/>
                    <a:pt x="5939" y="17"/>
                    <a:pt x="5650" y="3"/>
                  </a:cubicBezTo>
                  <a:lnTo>
                    <a:pt x="352" y="3"/>
                  </a:lnTo>
                  <a:cubicBezTo>
                    <a:pt x="339" y="1"/>
                    <a:pt x="326" y="0"/>
                    <a:pt x="31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5908;p85"/>
            <p:cNvSpPr/>
            <p:nvPr/>
          </p:nvSpPr>
          <p:spPr>
            <a:xfrm>
              <a:off x="3307410" y="360352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3023" y="492"/>
                  </a:lnTo>
                  <a:cubicBezTo>
                    <a:pt x="3032" y="493"/>
                    <a:pt x="3041" y="493"/>
                    <a:pt x="3050" y="493"/>
                  </a:cubicBezTo>
                  <a:cubicBezTo>
                    <a:pt x="3375" y="493"/>
                    <a:pt x="3375" y="0"/>
                    <a:pt x="3050" y="0"/>
                  </a:cubicBezTo>
                  <a:cubicBezTo>
                    <a:pt x="3041" y="0"/>
                    <a:pt x="3032" y="0"/>
                    <a:pt x="3023" y="1"/>
                  </a:cubicBezTo>
                  <a:lnTo>
                    <a:pt x="352" y="1"/>
                  </a:lnTo>
                  <a:cubicBezTo>
                    <a:pt x="343" y="0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5909;p85"/>
            <p:cNvSpPr/>
            <p:nvPr/>
          </p:nvSpPr>
          <p:spPr>
            <a:xfrm>
              <a:off x="3307410" y="3631519"/>
              <a:ext cx="156215" cy="12950"/>
            </a:xfrm>
            <a:custGeom>
              <a:avLst/>
              <a:gdLst/>
              <a:ahLst/>
              <a:cxnLst/>
              <a:rect l="l" t="t" r="r" b="b"/>
              <a:pathLst>
                <a:path w="5959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5607" y="492"/>
                  </a:lnTo>
                  <a:cubicBezTo>
                    <a:pt x="5616" y="493"/>
                    <a:pt x="5625" y="493"/>
                    <a:pt x="5634" y="493"/>
                  </a:cubicBezTo>
                  <a:cubicBezTo>
                    <a:pt x="5959" y="493"/>
                    <a:pt x="5959" y="0"/>
                    <a:pt x="5634" y="0"/>
                  </a:cubicBezTo>
                  <a:cubicBezTo>
                    <a:pt x="5625" y="0"/>
                    <a:pt x="5616" y="1"/>
                    <a:pt x="5607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5910;p85"/>
            <p:cNvSpPr/>
            <p:nvPr/>
          </p:nvSpPr>
          <p:spPr>
            <a:xfrm>
              <a:off x="3235660" y="3365070"/>
              <a:ext cx="57175" cy="54973"/>
            </a:xfrm>
            <a:custGeom>
              <a:avLst/>
              <a:gdLst/>
              <a:ahLst/>
              <a:cxnLst/>
              <a:rect l="l" t="t" r="r" b="b"/>
              <a:pathLst>
                <a:path w="2181" h="2097" extrusionOk="0">
                  <a:moveTo>
                    <a:pt x="1498" y="0"/>
                  </a:moveTo>
                  <a:cubicBezTo>
                    <a:pt x="1485" y="0"/>
                    <a:pt x="1472" y="1"/>
                    <a:pt x="1458" y="3"/>
                  </a:cubicBezTo>
                  <a:lnTo>
                    <a:pt x="246" y="3"/>
                  </a:lnTo>
                  <a:cubicBezTo>
                    <a:pt x="101" y="3"/>
                    <a:pt x="0" y="104"/>
                    <a:pt x="0" y="234"/>
                  </a:cubicBezTo>
                  <a:lnTo>
                    <a:pt x="0" y="1851"/>
                  </a:lnTo>
                  <a:cubicBezTo>
                    <a:pt x="0" y="1981"/>
                    <a:pt x="101" y="2096"/>
                    <a:pt x="246" y="2096"/>
                  </a:cubicBezTo>
                  <a:lnTo>
                    <a:pt x="1935" y="2096"/>
                  </a:lnTo>
                  <a:cubicBezTo>
                    <a:pt x="2065" y="2096"/>
                    <a:pt x="2166" y="1981"/>
                    <a:pt x="2166" y="1851"/>
                  </a:cubicBezTo>
                  <a:lnTo>
                    <a:pt x="2166" y="1418"/>
                  </a:lnTo>
                  <a:cubicBezTo>
                    <a:pt x="2180" y="1237"/>
                    <a:pt x="2054" y="1147"/>
                    <a:pt x="1927" y="1147"/>
                  </a:cubicBezTo>
                  <a:cubicBezTo>
                    <a:pt x="1801" y="1147"/>
                    <a:pt x="1675" y="1237"/>
                    <a:pt x="1689" y="1418"/>
                  </a:cubicBezTo>
                  <a:lnTo>
                    <a:pt x="1689" y="1605"/>
                  </a:lnTo>
                  <a:lnTo>
                    <a:pt x="477" y="1605"/>
                  </a:lnTo>
                  <a:lnTo>
                    <a:pt x="477" y="479"/>
                  </a:lnTo>
                  <a:lnTo>
                    <a:pt x="1458" y="479"/>
                  </a:lnTo>
                  <a:cubicBezTo>
                    <a:pt x="1468" y="480"/>
                    <a:pt x="1477" y="480"/>
                    <a:pt x="1485" y="480"/>
                  </a:cubicBezTo>
                  <a:cubicBezTo>
                    <a:pt x="1806" y="480"/>
                    <a:pt x="1810" y="0"/>
                    <a:pt x="149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5911;p85"/>
            <p:cNvSpPr/>
            <p:nvPr/>
          </p:nvSpPr>
          <p:spPr>
            <a:xfrm>
              <a:off x="3248426" y="3364755"/>
              <a:ext cx="55104" cy="40528"/>
            </a:xfrm>
            <a:custGeom>
              <a:avLst/>
              <a:gdLst/>
              <a:ahLst/>
              <a:cxnLst/>
              <a:rect l="l" t="t" r="r" b="b"/>
              <a:pathLst>
                <a:path w="2102" h="1546" extrusionOk="0">
                  <a:moveTo>
                    <a:pt x="1754" y="1"/>
                  </a:moveTo>
                  <a:cubicBezTo>
                    <a:pt x="1694" y="1"/>
                    <a:pt x="1631" y="26"/>
                    <a:pt x="1578" y="87"/>
                  </a:cubicBezTo>
                  <a:lnTo>
                    <a:pt x="769" y="939"/>
                  </a:lnTo>
                  <a:lnTo>
                    <a:pt x="524" y="679"/>
                  </a:lnTo>
                  <a:cubicBezTo>
                    <a:pt x="470" y="618"/>
                    <a:pt x="407" y="593"/>
                    <a:pt x="346" y="593"/>
                  </a:cubicBezTo>
                  <a:cubicBezTo>
                    <a:pt x="163" y="593"/>
                    <a:pt x="0" y="823"/>
                    <a:pt x="163" y="997"/>
                  </a:cubicBezTo>
                  <a:lnTo>
                    <a:pt x="581" y="1458"/>
                  </a:lnTo>
                  <a:cubicBezTo>
                    <a:pt x="625" y="1516"/>
                    <a:pt x="697" y="1545"/>
                    <a:pt x="769" y="1545"/>
                  </a:cubicBezTo>
                  <a:cubicBezTo>
                    <a:pt x="841" y="1545"/>
                    <a:pt x="899" y="1516"/>
                    <a:pt x="957" y="1473"/>
                  </a:cubicBezTo>
                  <a:lnTo>
                    <a:pt x="1938" y="419"/>
                  </a:lnTo>
                  <a:cubicBezTo>
                    <a:pt x="2101" y="235"/>
                    <a:pt x="1937" y="1"/>
                    <a:pt x="1754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5912;p85"/>
            <p:cNvSpPr/>
            <p:nvPr/>
          </p:nvSpPr>
          <p:spPr>
            <a:xfrm>
              <a:off x="3235660" y="3480547"/>
              <a:ext cx="56782" cy="55287"/>
            </a:xfrm>
            <a:custGeom>
              <a:avLst/>
              <a:gdLst/>
              <a:ahLst/>
              <a:cxnLst/>
              <a:rect l="l" t="t" r="r" b="b"/>
              <a:pathLst>
                <a:path w="2166" h="2109" extrusionOk="0">
                  <a:moveTo>
                    <a:pt x="246" y="1"/>
                  </a:moveTo>
                  <a:cubicBezTo>
                    <a:pt x="101" y="1"/>
                    <a:pt x="0" y="116"/>
                    <a:pt x="0" y="246"/>
                  </a:cubicBezTo>
                  <a:lnTo>
                    <a:pt x="0" y="1863"/>
                  </a:lnTo>
                  <a:cubicBezTo>
                    <a:pt x="0" y="1993"/>
                    <a:pt x="101" y="2108"/>
                    <a:pt x="246" y="2108"/>
                  </a:cubicBezTo>
                  <a:lnTo>
                    <a:pt x="1935" y="2108"/>
                  </a:lnTo>
                  <a:cubicBezTo>
                    <a:pt x="2065" y="2108"/>
                    <a:pt x="2166" y="1993"/>
                    <a:pt x="2166" y="1863"/>
                  </a:cubicBezTo>
                  <a:lnTo>
                    <a:pt x="2166" y="1430"/>
                  </a:lnTo>
                  <a:cubicBezTo>
                    <a:pt x="2151" y="1278"/>
                    <a:pt x="2036" y="1202"/>
                    <a:pt x="1922" y="1202"/>
                  </a:cubicBezTo>
                  <a:cubicBezTo>
                    <a:pt x="1808" y="1202"/>
                    <a:pt x="1696" y="1278"/>
                    <a:pt x="1689" y="1430"/>
                  </a:cubicBezTo>
                  <a:lnTo>
                    <a:pt x="1689" y="1617"/>
                  </a:lnTo>
                  <a:lnTo>
                    <a:pt x="477" y="1617"/>
                  </a:lnTo>
                  <a:lnTo>
                    <a:pt x="477" y="492"/>
                  </a:lnTo>
                  <a:lnTo>
                    <a:pt x="1458" y="492"/>
                  </a:lnTo>
                  <a:cubicBezTo>
                    <a:pt x="1761" y="463"/>
                    <a:pt x="1761" y="30"/>
                    <a:pt x="1458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5913;p85"/>
            <p:cNvSpPr/>
            <p:nvPr/>
          </p:nvSpPr>
          <p:spPr>
            <a:xfrm>
              <a:off x="3248400" y="3480573"/>
              <a:ext cx="55130" cy="40502"/>
            </a:xfrm>
            <a:custGeom>
              <a:avLst/>
              <a:gdLst/>
              <a:ahLst/>
              <a:cxnLst/>
              <a:rect l="l" t="t" r="r" b="b"/>
              <a:pathLst>
                <a:path w="2103" h="1545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6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2" y="607"/>
                    <a:pt x="410" y="584"/>
                    <a:pt x="351" y="584"/>
                  </a:cubicBezTo>
                  <a:cubicBezTo>
                    <a:pt x="166" y="584"/>
                    <a:pt x="0" y="810"/>
                    <a:pt x="164" y="996"/>
                  </a:cubicBezTo>
                  <a:lnTo>
                    <a:pt x="582" y="1458"/>
                  </a:lnTo>
                  <a:cubicBezTo>
                    <a:pt x="626" y="1515"/>
                    <a:pt x="698" y="1544"/>
                    <a:pt x="770" y="1544"/>
                  </a:cubicBezTo>
                  <a:cubicBezTo>
                    <a:pt x="842" y="1544"/>
                    <a:pt x="900" y="1515"/>
                    <a:pt x="958" y="1458"/>
                  </a:cubicBezTo>
                  <a:lnTo>
                    <a:pt x="1939" y="418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5914;p85"/>
            <p:cNvSpPr/>
            <p:nvPr/>
          </p:nvSpPr>
          <p:spPr>
            <a:xfrm>
              <a:off x="3235660" y="3596312"/>
              <a:ext cx="56782" cy="55314"/>
            </a:xfrm>
            <a:custGeom>
              <a:avLst/>
              <a:gdLst/>
              <a:ahLst/>
              <a:cxnLst/>
              <a:rect l="l" t="t" r="r" b="b"/>
              <a:pathLst>
                <a:path w="2166" h="2110" extrusionOk="0">
                  <a:moveTo>
                    <a:pt x="1485" y="1"/>
                  </a:moveTo>
                  <a:cubicBezTo>
                    <a:pt x="1477" y="1"/>
                    <a:pt x="1468" y="1"/>
                    <a:pt x="1458" y="2"/>
                  </a:cubicBezTo>
                  <a:lnTo>
                    <a:pt x="246" y="2"/>
                  </a:lnTo>
                  <a:cubicBezTo>
                    <a:pt x="101" y="2"/>
                    <a:pt x="0" y="117"/>
                    <a:pt x="0" y="247"/>
                  </a:cubicBezTo>
                  <a:lnTo>
                    <a:pt x="0" y="1864"/>
                  </a:lnTo>
                  <a:cubicBezTo>
                    <a:pt x="0" y="1994"/>
                    <a:pt x="101" y="2109"/>
                    <a:pt x="246" y="2109"/>
                  </a:cubicBezTo>
                  <a:lnTo>
                    <a:pt x="1935" y="2109"/>
                  </a:lnTo>
                  <a:cubicBezTo>
                    <a:pt x="2065" y="2095"/>
                    <a:pt x="2166" y="1994"/>
                    <a:pt x="2166" y="1850"/>
                  </a:cubicBezTo>
                  <a:lnTo>
                    <a:pt x="2166" y="1417"/>
                  </a:lnTo>
                  <a:cubicBezTo>
                    <a:pt x="2151" y="1272"/>
                    <a:pt x="2036" y="1200"/>
                    <a:pt x="1922" y="1200"/>
                  </a:cubicBezTo>
                  <a:cubicBezTo>
                    <a:pt x="1808" y="1200"/>
                    <a:pt x="1696" y="1272"/>
                    <a:pt x="1689" y="1417"/>
                  </a:cubicBezTo>
                  <a:lnTo>
                    <a:pt x="1689" y="1619"/>
                  </a:lnTo>
                  <a:lnTo>
                    <a:pt x="477" y="1619"/>
                  </a:lnTo>
                  <a:lnTo>
                    <a:pt x="477" y="493"/>
                  </a:lnTo>
                  <a:lnTo>
                    <a:pt x="1458" y="493"/>
                  </a:lnTo>
                  <a:cubicBezTo>
                    <a:pt x="1468" y="493"/>
                    <a:pt x="1477" y="494"/>
                    <a:pt x="1485" y="494"/>
                  </a:cubicBezTo>
                  <a:cubicBezTo>
                    <a:pt x="1810" y="494"/>
                    <a:pt x="1810" y="1"/>
                    <a:pt x="1485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5915;p85"/>
            <p:cNvSpPr/>
            <p:nvPr/>
          </p:nvSpPr>
          <p:spPr>
            <a:xfrm>
              <a:off x="3248400" y="3596365"/>
              <a:ext cx="55130" cy="40214"/>
            </a:xfrm>
            <a:custGeom>
              <a:avLst/>
              <a:gdLst/>
              <a:ahLst/>
              <a:cxnLst/>
              <a:rect l="l" t="t" r="r" b="b"/>
              <a:pathLst>
                <a:path w="2103" h="1534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7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1" y="603"/>
                    <a:pt x="409" y="578"/>
                    <a:pt x="348" y="578"/>
                  </a:cubicBezTo>
                  <a:cubicBezTo>
                    <a:pt x="165" y="578"/>
                    <a:pt x="1" y="811"/>
                    <a:pt x="164" y="996"/>
                  </a:cubicBezTo>
                  <a:lnTo>
                    <a:pt x="582" y="1458"/>
                  </a:lnTo>
                  <a:cubicBezTo>
                    <a:pt x="626" y="1501"/>
                    <a:pt x="698" y="1530"/>
                    <a:pt x="770" y="1530"/>
                  </a:cubicBezTo>
                  <a:cubicBezTo>
                    <a:pt x="783" y="1533"/>
                    <a:pt x="794" y="1534"/>
                    <a:pt x="806" y="1534"/>
                  </a:cubicBezTo>
                  <a:cubicBezTo>
                    <a:pt x="862" y="1534"/>
                    <a:pt x="910" y="1506"/>
                    <a:pt x="958" y="1458"/>
                  </a:cubicBezTo>
                  <a:lnTo>
                    <a:pt x="1939" y="419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5916;p85"/>
            <p:cNvSpPr/>
            <p:nvPr/>
          </p:nvSpPr>
          <p:spPr>
            <a:xfrm>
              <a:off x="3438878" y="3642136"/>
              <a:ext cx="168038" cy="88292"/>
            </a:xfrm>
            <a:custGeom>
              <a:avLst/>
              <a:gdLst/>
              <a:ahLst/>
              <a:cxnLst/>
              <a:rect l="l" t="t" r="r" b="b"/>
              <a:pathLst>
                <a:path w="6410" h="3368" extrusionOk="0">
                  <a:moveTo>
                    <a:pt x="2440" y="1"/>
                  </a:moveTo>
                  <a:lnTo>
                    <a:pt x="982" y="592"/>
                  </a:lnTo>
                  <a:cubicBezTo>
                    <a:pt x="837" y="636"/>
                    <a:pt x="707" y="722"/>
                    <a:pt x="592" y="809"/>
                  </a:cubicBezTo>
                  <a:lnTo>
                    <a:pt x="549" y="838"/>
                  </a:lnTo>
                  <a:lnTo>
                    <a:pt x="534" y="867"/>
                  </a:lnTo>
                  <a:lnTo>
                    <a:pt x="520" y="881"/>
                  </a:lnTo>
                  <a:lnTo>
                    <a:pt x="476" y="910"/>
                  </a:lnTo>
                  <a:cubicBezTo>
                    <a:pt x="217" y="1170"/>
                    <a:pt x="58" y="1502"/>
                    <a:pt x="0" y="1877"/>
                  </a:cubicBezTo>
                  <a:lnTo>
                    <a:pt x="0" y="1935"/>
                  </a:lnTo>
                  <a:lnTo>
                    <a:pt x="0" y="1949"/>
                  </a:lnTo>
                  <a:lnTo>
                    <a:pt x="0" y="2007"/>
                  </a:lnTo>
                  <a:lnTo>
                    <a:pt x="0" y="2036"/>
                  </a:lnTo>
                  <a:lnTo>
                    <a:pt x="0" y="2050"/>
                  </a:lnTo>
                  <a:lnTo>
                    <a:pt x="0" y="2123"/>
                  </a:lnTo>
                  <a:lnTo>
                    <a:pt x="0" y="2354"/>
                  </a:lnTo>
                  <a:lnTo>
                    <a:pt x="0" y="3061"/>
                  </a:lnTo>
                  <a:cubicBezTo>
                    <a:pt x="13" y="3232"/>
                    <a:pt x="147" y="3368"/>
                    <a:pt x="313" y="3368"/>
                  </a:cubicBezTo>
                  <a:cubicBezTo>
                    <a:pt x="329" y="3368"/>
                    <a:pt x="345" y="3367"/>
                    <a:pt x="361" y="3364"/>
                  </a:cubicBezTo>
                  <a:lnTo>
                    <a:pt x="6049" y="3364"/>
                  </a:lnTo>
                  <a:cubicBezTo>
                    <a:pt x="6065" y="3367"/>
                    <a:pt x="6081" y="3368"/>
                    <a:pt x="6097" y="3368"/>
                  </a:cubicBezTo>
                  <a:cubicBezTo>
                    <a:pt x="6265" y="3368"/>
                    <a:pt x="6409" y="3232"/>
                    <a:pt x="6409" y="3061"/>
                  </a:cubicBezTo>
                  <a:lnTo>
                    <a:pt x="6409" y="2354"/>
                  </a:lnTo>
                  <a:lnTo>
                    <a:pt x="6409" y="2123"/>
                  </a:lnTo>
                  <a:lnTo>
                    <a:pt x="6337" y="2123"/>
                  </a:lnTo>
                  <a:lnTo>
                    <a:pt x="6337" y="2050"/>
                  </a:lnTo>
                  <a:lnTo>
                    <a:pt x="6337" y="2036"/>
                  </a:lnTo>
                  <a:lnTo>
                    <a:pt x="6337" y="2007"/>
                  </a:lnTo>
                  <a:lnTo>
                    <a:pt x="6337" y="1949"/>
                  </a:lnTo>
                  <a:lnTo>
                    <a:pt x="6337" y="1935"/>
                  </a:lnTo>
                  <a:lnTo>
                    <a:pt x="6337" y="1877"/>
                  </a:lnTo>
                  <a:cubicBezTo>
                    <a:pt x="6294" y="1502"/>
                    <a:pt x="6121" y="1170"/>
                    <a:pt x="5861" y="910"/>
                  </a:cubicBezTo>
                  <a:lnTo>
                    <a:pt x="5818" y="881"/>
                  </a:lnTo>
                  <a:lnTo>
                    <a:pt x="5803" y="867"/>
                  </a:lnTo>
                  <a:lnTo>
                    <a:pt x="5789" y="838"/>
                  </a:lnTo>
                  <a:lnTo>
                    <a:pt x="5745" y="809"/>
                  </a:lnTo>
                  <a:cubicBezTo>
                    <a:pt x="5630" y="722"/>
                    <a:pt x="5500" y="636"/>
                    <a:pt x="5356" y="592"/>
                  </a:cubicBezTo>
                  <a:lnTo>
                    <a:pt x="3898" y="1"/>
                  </a:lnTo>
                  <a:lnTo>
                    <a:pt x="3537" y="376"/>
                  </a:lnTo>
                  <a:lnTo>
                    <a:pt x="3176" y="737"/>
                  </a:lnTo>
                  <a:lnTo>
                    <a:pt x="2801" y="376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5917;p85"/>
            <p:cNvSpPr/>
            <p:nvPr/>
          </p:nvSpPr>
          <p:spPr>
            <a:xfrm>
              <a:off x="3436965" y="3642529"/>
              <a:ext cx="68526" cy="87899"/>
            </a:xfrm>
            <a:custGeom>
              <a:avLst/>
              <a:gdLst/>
              <a:ahLst/>
              <a:cxnLst/>
              <a:rect l="l" t="t" r="r" b="b"/>
              <a:pathLst>
                <a:path w="2614" h="3353" extrusionOk="0">
                  <a:moveTo>
                    <a:pt x="2469" y="0"/>
                  </a:moveTo>
                  <a:lnTo>
                    <a:pt x="1026" y="563"/>
                  </a:lnTo>
                  <a:cubicBezTo>
                    <a:pt x="405" y="808"/>
                    <a:pt x="1" y="1429"/>
                    <a:pt x="30" y="2108"/>
                  </a:cubicBezTo>
                  <a:lnTo>
                    <a:pt x="30" y="3046"/>
                  </a:lnTo>
                  <a:cubicBezTo>
                    <a:pt x="30" y="3217"/>
                    <a:pt x="174" y="3353"/>
                    <a:pt x="343" y="3353"/>
                  </a:cubicBezTo>
                  <a:cubicBezTo>
                    <a:pt x="358" y="3353"/>
                    <a:pt x="375" y="3352"/>
                    <a:pt x="391" y="3349"/>
                  </a:cubicBezTo>
                  <a:lnTo>
                    <a:pt x="463" y="3349"/>
                  </a:lnTo>
                  <a:lnTo>
                    <a:pt x="463" y="2108"/>
                  </a:lnTo>
                  <a:cubicBezTo>
                    <a:pt x="434" y="1429"/>
                    <a:pt x="838" y="808"/>
                    <a:pt x="1459" y="563"/>
                  </a:cubicBezTo>
                  <a:lnTo>
                    <a:pt x="2614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5918;p85"/>
            <p:cNvSpPr/>
            <p:nvPr/>
          </p:nvSpPr>
          <p:spPr>
            <a:xfrm>
              <a:off x="3468003" y="3503249"/>
              <a:ext cx="106354" cy="74975"/>
            </a:xfrm>
            <a:custGeom>
              <a:avLst/>
              <a:gdLst/>
              <a:ahLst/>
              <a:cxnLst/>
              <a:rect l="l" t="t" r="r" b="b"/>
              <a:pathLst>
                <a:path w="4057" h="2860" extrusionOk="0">
                  <a:moveTo>
                    <a:pt x="3581" y="2440"/>
                  </a:moveTo>
                  <a:lnTo>
                    <a:pt x="3564" y="2457"/>
                  </a:lnTo>
                  <a:lnTo>
                    <a:pt x="3564" y="2457"/>
                  </a:lnTo>
                  <a:lnTo>
                    <a:pt x="3566" y="2455"/>
                  </a:lnTo>
                  <a:lnTo>
                    <a:pt x="3581" y="2440"/>
                  </a:lnTo>
                  <a:close/>
                  <a:moveTo>
                    <a:pt x="3552" y="2455"/>
                  </a:moveTo>
                  <a:lnTo>
                    <a:pt x="3552" y="2469"/>
                  </a:lnTo>
                  <a:lnTo>
                    <a:pt x="3552" y="2484"/>
                  </a:lnTo>
                  <a:lnTo>
                    <a:pt x="3537" y="2513"/>
                  </a:lnTo>
                  <a:lnTo>
                    <a:pt x="3552" y="2469"/>
                  </a:lnTo>
                  <a:lnTo>
                    <a:pt x="3508" y="2498"/>
                  </a:lnTo>
                  <a:lnTo>
                    <a:pt x="3508" y="2498"/>
                  </a:lnTo>
                  <a:lnTo>
                    <a:pt x="3552" y="2455"/>
                  </a:lnTo>
                  <a:close/>
                  <a:moveTo>
                    <a:pt x="1949" y="1"/>
                  </a:moveTo>
                  <a:cubicBezTo>
                    <a:pt x="867" y="1"/>
                    <a:pt x="1" y="867"/>
                    <a:pt x="1" y="1935"/>
                  </a:cubicBezTo>
                  <a:lnTo>
                    <a:pt x="1" y="2859"/>
                  </a:lnTo>
                  <a:cubicBezTo>
                    <a:pt x="1" y="2859"/>
                    <a:pt x="448" y="2816"/>
                    <a:pt x="506" y="2599"/>
                  </a:cubicBezTo>
                  <a:cubicBezTo>
                    <a:pt x="520" y="2570"/>
                    <a:pt x="535" y="2556"/>
                    <a:pt x="549" y="2527"/>
                  </a:cubicBezTo>
                  <a:cubicBezTo>
                    <a:pt x="795" y="2527"/>
                    <a:pt x="1964" y="2513"/>
                    <a:pt x="2642" y="1704"/>
                  </a:cubicBezTo>
                  <a:cubicBezTo>
                    <a:pt x="2787" y="2094"/>
                    <a:pt x="3104" y="2397"/>
                    <a:pt x="3508" y="2513"/>
                  </a:cubicBezTo>
                  <a:cubicBezTo>
                    <a:pt x="3523" y="2541"/>
                    <a:pt x="3537" y="2570"/>
                    <a:pt x="3552" y="2585"/>
                  </a:cubicBezTo>
                  <a:cubicBezTo>
                    <a:pt x="3610" y="2801"/>
                    <a:pt x="4057" y="2845"/>
                    <a:pt x="4057" y="2845"/>
                  </a:cubicBezTo>
                  <a:lnTo>
                    <a:pt x="4057" y="1935"/>
                  </a:lnTo>
                  <a:cubicBezTo>
                    <a:pt x="4043" y="867"/>
                    <a:pt x="3176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5919;p85"/>
            <p:cNvSpPr/>
            <p:nvPr/>
          </p:nvSpPr>
          <p:spPr>
            <a:xfrm>
              <a:off x="3468003" y="3502882"/>
              <a:ext cx="57542" cy="74949"/>
            </a:xfrm>
            <a:custGeom>
              <a:avLst/>
              <a:gdLst/>
              <a:ahLst/>
              <a:cxnLst/>
              <a:rect l="l" t="t" r="r" b="b"/>
              <a:pathLst>
                <a:path w="2195" h="2859" extrusionOk="0">
                  <a:moveTo>
                    <a:pt x="1949" y="0"/>
                  </a:moveTo>
                  <a:cubicBezTo>
                    <a:pt x="881" y="0"/>
                    <a:pt x="1" y="881"/>
                    <a:pt x="1" y="1949"/>
                  </a:cubicBezTo>
                  <a:lnTo>
                    <a:pt x="1" y="2859"/>
                  </a:lnTo>
                  <a:cubicBezTo>
                    <a:pt x="116" y="2844"/>
                    <a:pt x="232" y="2815"/>
                    <a:pt x="347" y="2772"/>
                  </a:cubicBezTo>
                  <a:lnTo>
                    <a:pt x="347" y="2454"/>
                  </a:lnTo>
                  <a:lnTo>
                    <a:pt x="347" y="1949"/>
                  </a:lnTo>
                  <a:cubicBezTo>
                    <a:pt x="347" y="910"/>
                    <a:pt x="1155" y="58"/>
                    <a:pt x="2195" y="0"/>
                  </a:cubicBezTo>
                  <a:close/>
                </a:path>
              </a:pathLst>
            </a:custGeom>
            <a:solidFill>
              <a:srgbClr val="607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5920;p85"/>
            <p:cNvSpPr/>
            <p:nvPr/>
          </p:nvSpPr>
          <p:spPr>
            <a:xfrm>
              <a:off x="3559598" y="3570386"/>
              <a:ext cx="23489" cy="31143"/>
            </a:xfrm>
            <a:custGeom>
              <a:avLst/>
              <a:gdLst/>
              <a:ahLst/>
              <a:cxnLst/>
              <a:rect l="l" t="t" r="r" b="b"/>
              <a:pathLst>
                <a:path w="896" h="1188" extrusionOk="0">
                  <a:moveTo>
                    <a:pt x="250" y="0"/>
                  </a:moveTo>
                  <a:cubicBezTo>
                    <a:pt x="116" y="0"/>
                    <a:pt x="0" y="104"/>
                    <a:pt x="0" y="240"/>
                  </a:cubicBezTo>
                  <a:lnTo>
                    <a:pt x="0" y="948"/>
                  </a:lnTo>
                  <a:cubicBezTo>
                    <a:pt x="0" y="1084"/>
                    <a:pt x="116" y="1188"/>
                    <a:pt x="250" y="1188"/>
                  </a:cubicBezTo>
                  <a:cubicBezTo>
                    <a:pt x="272" y="1188"/>
                    <a:pt x="295" y="1185"/>
                    <a:pt x="318" y="1179"/>
                  </a:cubicBezTo>
                  <a:cubicBezTo>
                    <a:pt x="361" y="1164"/>
                    <a:pt x="419" y="1135"/>
                    <a:pt x="462" y="1121"/>
                  </a:cubicBezTo>
                  <a:cubicBezTo>
                    <a:pt x="505" y="1078"/>
                    <a:pt x="549" y="1034"/>
                    <a:pt x="592" y="1005"/>
                  </a:cubicBezTo>
                  <a:cubicBezTo>
                    <a:pt x="895" y="673"/>
                    <a:pt x="751" y="139"/>
                    <a:pt x="318" y="9"/>
                  </a:cubicBezTo>
                  <a:cubicBezTo>
                    <a:pt x="295" y="3"/>
                    <a:pt x="272" y="0"/>
                    <a:pt x="250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5921;p85"/>
            <p:cNvSpPr/>
            <p:nvPr/>
          </p:nvSpPr>
          <p:spPr>
            <a:xfrm>
              <a:off x="3459300" y="3570596"/>
              <a:ext cx="23489" cy="31065"/>
            </a:xfrm>
            <a:custGeom>
              <a:avLst/>
              <a:gdLst/>
              <a:ahLst/>
              <a:cxnLst/>
              <a:rect l="l" t="t" r="r" b="b"/>
              <a:pathLst>
                <a:path w="896" h="1185" extrusionOk="0">
                  <a:moveTo>
                    <a:pt x="658" y="1"/>
                  </a:moveTo>
                  <a:cubicBezTo>
                    <a:pt x="631" y="1"/>
                    <a:pt x="604" y="6"/>
                    <a:pt x="578" y="16"/>
                  </a:cubicBezTo>
                  <a:cubicBezTo>
                    <a:pt x="1" y="189"/>
                    <a:pt x="1" y="997"/>
                    <a:pt x="578" y="1171"/>
                  </a:cubicBezTo>
                  <a:cubicBezTo>
                    <a:pt x="604" y="1180"/>
                    <a:pt x="631" y="1185"/>
                    <a:pt x="656" y="1185"/>
                  </a:cubicBezTo>
                  <a:cubicBezTo>
                    <a:pt x="785" y="1185"/>
                    <a:pt x="896" y="1072"/>
                    <a:pt x="896" y="940"/>
                  </a:cubicBezTo>
                  <a:lnTo>
                    <a:pt x="896" y="247"/>
                  </a:lnTo>
                  <a:cubicBezTo>
                    <a:pt x="896" y="160"/>
                    <a:pt x="852" y="88"/>
                    <a:pt x="795" y="45"/>
                  </a:cubicBezTo>
                  <a:cubicBezTo>
                    <a:pt x="757" y="17"/>
                    <a:pt x="708" y="1"/>
                    <a:pt x="65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5922;p85"/>
            <p:cNvSpPr/>
            <p:nvPr/>
          </p:nvSpPr>
          <p:spPr>
            <a:xfrm>
              <a:off x="3501689" y="3624887"/>
              <a:ext cx="39008" cy="44146"/>
            </a:xfrm>
            <a:custGeom>
              <a:avLst/>
              <a:gdLst/>
              <a:ahLst/>
              <a:cxnLst/>
              <a:rect l="l" t="t" r="r" b="b"/>
              <a:pathLst>
                <a:path w="1488" h="1684" extrusionOk="0">
                  <a:moveTo>
                    <a:pt x="241" y="1"/>
                  </a:moveTo>
                  <a:cubicBezTo>
                    <a:pt x="109" y="1"/>
                    <a:pt x="0" y="115"/>
                    <a:pt x="0" y="240"/>
                  </a:cubicBezTo>
                  <a:lnTo>
                    <a:pt x="0" y="962"/>
                  </a:lnTo>
                  <a:cubicBezTo>
                    <a:pt x="0" y="1019"/>
                    <a:pt x="29" y="1092"/>
                    <a:pt x="73" y="1135"/>
                  </a:cubicBezTo>
                  <a:lnTo>
                    <a:pt x="563" y="1611"/>
                  </a:lnTo>
                  <a:cubicBezTo>
                    <a:pt x="607" y="1655"/>
                    <a:pt x="679" y="1684"/>
                    <a:pt x="737" y="1684"/>
                  </a:cubicBezTo>
                  <a:cubicBezTo>
                    <a:pt x="809" y="1684"/>
                    <a:pt x="867" y="1655"/>
                    <a:pt x="924" y="1611"/>
                  </a:cubicBezTo>
                  <a:lnTo>
                    <a:pt x="1430" y="1077"/>
                  </a:lnTo>
                  <a:cubicBezTo>
                    <a:pt x="1473" y="1034"/>
                    <a:pt x="1487" y="976"/>
                    <a:pt x="1487" y="918"/>
                  </a:cubicBezTo>
                  <a:lnTo>
                    <a:pt x="1487" y="240"/>
                  </a:lnTo>
                  <a:cubicBezTo>
                    <a:pt x="1487" y="168"/>
                    <a:pt x="1458" y="125"/>
                    <a:pt x="1415" y="81"/>
                  </a:cubicBezTo>
                  <a:cubicBezTo>
                    <a:pt x="1357" y="38"/>
                    <a:pt x="1300" y="9"/>
                    <a:pt x="1227" y="9"/>
                  </a:cubicBezTo>
                  <a:lnTo>
                    <a:pt x="1184" y="9"/>
                  </a:lnTo>
                  <a:cubicBezTo>
                    <a:pt x="1097" y="23"/>
                    <a:pt x="996" y="38"/>
                    <a:pt x="895" y="38"/>
                  </a:cubicBezTo>
                  <a:lnTo>
                    <a:pt x="592" y="38"/>
                  </a:lnTo>
                  <a:cubicBezTo>
                    <a:pt x="491" y="38"/>
                    <a:pt x="390" y="23"/>
                    <a:pt x="304" y="9"/>
                  </a:cubicBezTo>
                  <a:cubicBezTo>
                    <a:pt x="282" y="3"/>
                    <a:pt x="262" y="1"/>
                    <a:pt x="24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5923;p85"/>
            <p:cNvSpPr/>
            <p:nvPr/>
          </p:nvSpPr>
          <p:spPr>
            <a:xfrm>
              <a:off x="3501689" y="3625385"/>
              <a:ext cx="24249" cy="44015"/>
            </a:xfrm>
            <a:custGeom>
              <a:avLst/>
              <a:gdLst/>
              <a:ahLst/>
              <a:cxnLst/>
              <a:rect l="l" t="t" r="r" b="b"/>
              <a:pathLst>
                <a:path w="925" h="1679" extrusionOk="0">
                  <a:moveTo>
                    <a:pt x="241" y="0"/>
                  </a:moveTo>
                  <a:cubicBezTo>
                    <a:pt x="105" y="0"/>
                    <a:pt x="0" y="108"/>
                    <a:pt x="0" y="250"/>
                  </a:cubicBezTo>
                  <a:lnTo>
                    <a:pt x="0" y="957"/>
                  </a:lnTo>
                  <a:cubicBezTo>
                    <a:pt x="0" y="1029"/>
                    <a:pt x="29" y="1087"/>
                    <a:pt x="73" y="1130"/>
                  </a:cubicBezTo>
                  <a:lnTo>
                    <a:pt x="563" y="1621"/>
                  </a:lnTo>
                  <a:cubicBezTo>
                    <a:pt x="607" y="1665"/>
                    <a:pt x="679" y="1679"/>
                    <a:pt x="737" y="1679"/>
                  </a:cubicBezTo>
                  <a:cubicBezTo>
                    <a:pt x="809" y="1679"/>
                    <a:pt x="867" y="1650"/>
                    <a:pt x="924" y="1607"/>
                  </a:cubicBezTo>
                  <a:cubicBezTo>
                    <a:pt x="867" y="1592"/>
                    <a:pt x="823" y="1578"/>
                    <a:pt x="780" y="1549"/>
                  </a:cubicBezTo>
                  <a:lnTo>
                    <a:pt x="289" y="1058"/>
                  </a:lnTo>
                  <a:cubicBezTo>
                    <a:pt x="246" y="1015"/>
                    <a:pt x="217" y="957"/>
                    <a:pt x="217" y="885"/>
                  </a:cubicBezTo>
                  <a:lnTo>
                    <a:pt x="217" y="178"/>
                  </a:lnTo>
                  <a:cubicBezTo>
                    <a:pt x="217" y="106"/>
                    <a:pt x="246" y="48"/>
                    <a:pt x="289" y="4"/>
                  </a:cubicBezTo>
                  <a:cubicBezTo>
                    <a:pt x="273" y="1"/>
                    <a:pt x="256" y="0"/>
                    <a:pt x="241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5924;p85"/>
            <p:cNvSpPr/>
            <p:nvPr/>
          </p:nvSpPr>
          <p:spPr>
            <a:xfrm>
              <a:off x="3479354" y="3547133"/>
              <a:ext cx="83652" cy="89367"/>
            </a:xfrm>
            <a:custGeom>
              <a:avLst/>
              <a:gdLst/>
              <a:ahLst/>
              <a:cxnLst/>
              <a:rect l="l" t="t" r="r" b="b"/>
              <a:pathLst>
                <a:path w="319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80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47" y="3408"/>
                  </a:lnTo>
                  <a:cubicBezTo>
                    <a:pt x="2541" y="3408"/>
                    <a:pt x="3191" y="2758"/>
                    <a:pt x="3191" y="1965"/>
                  </a:cubicBezTo>
                  <a:lnTo>
                    <a:pt x="3191" y="925"/>
                  </a:lnTo>
                  <a:cubicBezTo>
                    <a:pt x="3191" y="824"/>
                    <a:pt x="3119" y="738"/>
                    <a:pt x="3032" y="694"/>
                  </a:cubicBezTo>
                  <a:cubicBezTo>
                    <a:pt x="3003" y="680"/>
                    <a:pt x="2974" y="665"/>
                    <a:pt x="2946" y="665"/>
                  </a:cubicBezTo>
                  <a:cubicBezTo>
                    <a:pt x="2657" y="550"/>
                    <a:pt x="2426" y="333"/>
                    <a:pt x="2296" y="74"/>
                  </a:cubicBez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5925;p85"/>
            <p:cNvSpPr/>
            <p:nvPr/>
          </p:nvSpPr>
          <p:spPr>
            <a:xfrm>
              <a:off x="3479354" y="3547133"/>
              <a:ext cx="60583" cy="89367"/>
            </a:xfrm>
            <a:custGeom>
              <a:avLst/>
              <a:gdLst/>
              <a:ahLst/>
              <a:cxnLst/>
              <a:rect l="l" t="t" r="r" b="b"/>
              <a:pathLst>
                <a:path w="231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65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33" y="3408"/>
                  </a:lnTo>
                  <a:cubicBezTo>
                    <a:pt x="939" y="3408"/>
                    <a:pt x="304" y="2758"/>
                    <a:pt x="304" y="1965"/>
                  </a:cubicBezTo>
                  <a:lnTo>
                    <a:pt x="304" y="969"/>
                  </a:lnTo>
                  <a:cubicBezTo>
                    <a:pt x="304" y="839"/>
                    <a:pt x="405" y="738"/>
                    <a:pt x="520" y="723"/>
                  </a:cubicBezTo>
                  <a:cubicBezTo>
                    <a:pt x="650" y="709"/>
                    <a:pt x="780" y="694"/>
                    <a:pt x="910" y="680"/>
                  </a:cubicBezTo>
                  <a:cubicBezTo>
                    <a:pt x="1415" y="579"/>
                    <a:pt x="1892" y="391"/>
                    <a:pt x="2310" y="117"/>
                  </a:cubicBezTo>
                  <a:lnTo>
                    <a:pt x="2296" y="74"/>
                  </a:ln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5926;p85"/>
          <p:cNvGrpSpPr/>
          <p:nvPr/>
        </p:nvGrpSpPr>
        <p:grpSpPr>
          <a:xfrm>
            <a:off x="3338775" y="1637345"/>
            <a:ext cx="234650" cy="378440"/>
            <a:chOff x="3327229" y="1499899"/>
            <a:chExt cx="234650" cy="378440"/>
          </a:xfrm>
        </p:grpSpPr>
        <p:sp>
          <p:nvSpPr>
            <p:cNvPr id="1050" name="Google Shape;15927;p85"/>
            <p:cNvSpPr/>
            <p:nvPr/>
          </p:nvSpPr>
          <p:spPr>
            <a:xfrm>
              <a:off x="3327229" y="1553613"/>
              <a:ext cx="180543" cy="324725"/>
            </a:xfrm>
            <a:custGeom>
              <a:avLst/>
              <a:gdLst/>
              <a:ahLst/>
              <a:cxnLst/>
              <a:rect l="l" t="t" r="r" b="b"/>
              <a:pathLst>
                <a:path w="6887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6193" y="12386"/>
                  </a:lnTo>
                  <a:cubicBezTo>
                    <a:pt x="6569" y="12386"/>
                    <a:pt x="6886" y="12083"/>
                    <a:pt x="6886" y="11708"/>
                  </a:cubicBezTo>
                  <a:lnTo>
                    <a:pt x="6886" y="708"/>
                  </a:lnTo>
                  <a:cubicBezTo>
                    <a:pt x="6886" y="318"/>
                    <a:pt x="6583" y="1"/>
                    <a:pt x="6193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5928;p85"/>
            <p:cNvSpPr/>
            <p:nvPr/>
          </p:nvSpPr>
          <p:spPr>
            <a:xfrm>
              <a:off x="3327229" y="1553613"/>
              <a:ext cx="42023" cy="324725"/>
            </a:xfrm>
            <a:custGeom>
              <a:avLst/>
              <a:gdLst/>
              <a:ahLst/>
              <a:cxnLst/>
              <a:rect l="l" t="t" r="r" b="b"/>
              <a:pathLst>
                <a:path w="1603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1603" y="12386"/>
                  </a:lnTo>
                  <a:cubicBezTo>
                    <a:pt x="1228" y="12386"/>
                    <a:pt x="925" y="12083"/>
                    <a:pt x="925" y="11693"/>
                  </a:cubicBezTo>
                  <a:lnTo>
                    <a:pt x="925" y="694"/>
                  </a:lnTo>
                  <a:cubicBezTo>
                    <a:pt x="925" y="318"/>
                    <a:pt x="1228" y="1"/>
                    <a:pt x="1603" y="1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5929;p85"/>
            <p:cNvSpPr/>
            <p:nvPr/>
          </p:nvSpPr>
          <p:spPr>
            <a:xfrm>
              <a:off x="3339340" y="1577836"/>
              <a:ext cx="156320" cy="252450"/>
            </a:xfrm>
            <a:custGeom>
              <a:avLst/>
              <a:gdLst/>
              <a:ahLst/>
              <a:cxnLst/>
              <a:rect l="l" t="t" r="r" b="b"/>
              <a:pathLst>
                <a:path w="5963" h="9630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9398"/>
                  </a:lnTo>
                  <a:cubicBezTo>
                    <a:pt x="1" y="9528"/>
                    <a:pt x="102" y="9629"/>
                    <a:pt x="232" y="9629"/>
                  </a:cubicBezTo>
                  <a:lnTo>
                    <a:pt x="5731" y="9629"/>
                  </a:lnTo>
                  <a:cubicBezTo>
                    <a:pt x="5861" y="9629"/>
                    <a:pt x="5962" y="9528"/>
                    <a:pt x="5962" y="9398"/>
                  </a:cubicBezTo>
                  <a:lnTo>
                    <a:pt x="5962" y="232"/>
                  </a:lnTo>
                  <a:cubicBezTo>
                    <a:pt x="5962" y="102"/>
                    <a:pt x="5861" y="1"/>
                    <a:pt x="5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5930;p85"/>
            <p:cNvSpPr/>
            <p:nvPr/>
          </p:nvSpPr>
          <p:spPr>
            <a:xfrm>
              <a:off x="3339340" y="1596187"/>
              <a:ext cx="156320" cy="167960"/>
            </a:xfrm>
            <a:custGeom>
              <a:avLst/>
              <a:gdLst/>
              <a:ahLst/>
              <a:cxnLst/>
              <a:rect l="l" t="t" r="r" b="b"/>
              <a:pathLst>
                <a:path w="5963" h="6407" extrusionOk="0">
                  <a:moveTo>
                    <a:pt x="2982" y="1"/>
                  </a:moveTo>
                  <a:cubicBezTo>
                    <a:pt x="1762" y="1"/>
                    <a:pt x="542" y="672"/>
                    <a:pt x="1" y="2015"/>
                  </a:cubicBezTo>
                  <a:lnTo>
                    <a:pt x="1" y="4382"/>
                  </a:lnTo>
                  <a:cubicBezTo>
                    <a:pt x="542" y="5732"/>
                    <a:pt x="1762" y="6406"/>
                    <a:pt x="2982" y="6406"/>
                  </a:cubicBezTo>
                  <a:cubicBezTo>
                    <a:pt x="4201" y="6406"/>
                    <a:pt x="5421" y="5732"/>
                    <a:pt x="5962" y="4382"/>
                  </a:cubicBezTo>
                  <a:lnTo>
                    <a:pt x="5962" y="2015"/>
                  </a:lnTo>
                  <a:cubicBezTo>
                    <a:pt x="5421" y="672"/>
                    <a:pt x="4201" y="1"/>
                    <a:pt x="2982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5931;p85"/>
            <p:cNvSpPr/>
            <p:nvPr/>
          </p:nvSpPr>
          <p:spPr>
            <a:xfrm>
              <a:off x="3441526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3" y="1"/>
                    <a:pt x="0" y="304"/>
                    <a:pt x="0" y="694"/>
                  </a:cubicBezTo>
                  <a:cubicBezTo>
                    <a:pt x="0" y="1069"/>
                    <a:pt x="303" y="1372"/>
                    <a:pt x="679" y="1372"/>
                  </a:cubicBezTo>
                  <a:cubicBezTo>
                    <a:pt x="1068" y="1372"/>
                    <a:pt x="1372" y="1069"/>
                    <a:pt x="1372" y="694"/>
                  </a:cubicBezTo>
                  <a:cubicBezTo>
                    <a:pt x="1372" y="304"/>
                    <a:pt x="1068" y="1"/>
                    <a:pt x="679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5932;p85"/>
            <p:cNvSpPr/>
            <p:nvPr/>
          </p:nvSpPr>
          <p:spPr>
            <a:xfrm>
              <a:off x="3357507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4" y="1"/>
                    <a:pt x="0" y="304"/>
                    <a:pt x="0" y="694"/>
                  </a:cubicBezTo>
                  <a:cubicBezTo>
                    <a:pt x="0" y="1069"/>
                    <a:pt x="304" y="1372"/>
                    <a:pt x="679" y="1372"/>
                  </a:cubicBezTo>
                  <a:cubicBezTo>
                    <a:pt x="1069" y="1372"/>
                    <a:pt x="1372" y="1069"/>
                    <a:pt x="1372" y="694"/>
                  </a:cubicBezTo>
                  <a:cubicBezTo>
                    <a:pt x="1372" y="304"/>
                    <a:pt x="1069" y="1"/>
                    <a:pt x="679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5933;p85"/>
            <p:cNvSpPr/>
            <p:nvPr/>
          </p:nvSpPr>
          <p:spPr>
            <a:xfrm>
              <a:off x="3357507" y="1619859"/>
              <a:ext cx="119986" cy="120353"/>
            </a:xfrm>
            <a:custGeom>
              <a:avLst/>
              <a:gdLst/>
              <a:ahLst/>
              <a:cxnLst/>
              <a:rect l="l" t="t" r="r" b="b"/>
              <a:pathLst>
                <a:path w="4577" h="4591" extrusionOk="0">
                  <a:moveTo>
                    <a:pt x="2281" y="0"/>
                  </a:moveTo>
                  <a:cubicBezTo>
                    <a:pt x="1025" y="0"/>
                    <a:pt x="0" y="1039"/>
                    <a:pt x="0" y="2295"/>
                  </a:cubicBezTo>
                  <a:cubicBezTo>
                    <a:pt x="0" y="3566"/>
                    <a:pt x="1025" y="4590"/>
                    <a:pt x="2281" y="4590"/>
                  </a:cubicBezTo>
                  <a:cubicBezTo>
                    <a:pt x="3552" y="4590"/>
                    <a:pt x="4577" y="3566"/>
                    <a:pt x="4577" y="2295"/>
                  </a:cubicBezTo>
                  <a:cubicBezTo>
                    <a:pt x="4577" y="1039"/>
                    <a:pt x="3552" y="0"/>
                    <a:pt x="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5934;p85"/>
            <p:cNvSpPr/>
            <p:nvPr/>
          </p:nvSpPr>
          <p:spPr>
            <a:xfrm>
              <a:off x="3366210" y="1846907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347" y="0"/>
                  </a:moveTo>
                  <a:cubicBezTo>
                    <a:pt x="0" y="29"/>
                    <a:pt x="0" y="534"/>
                    <a:pt x="347" y="563"/>
                  </a:cubicBezTo>
                  <a:lnTo>
                    <a:pt x="578" y="563"/>
                  </a:lnTo>
                  <a:cubicBezTo>
                    <a:pt x="924" y="534"/>
                    <a:pt x="924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5935;p85"/>
            <p:cNvSpPr/>
            <p:nvPr/>
          </p:nvSpPr>
          <p:spPr>
            <a:xfrm>
              <a:off x="3444174" y="1846907"/>
              <a:ext cx="24616" cy="14785"/>
            </a:xfrm>
            <a:custGeom>
              <a:avLst/>
              <a:gdLst/>
              <a:ahLst/>
              <a:cxnLst/>
              <a:rect l="l" t="t" r="r" b="b"/>
              <a:pathLst>
                <a:path w="939" h="564" extrusionOk="0">
                  <a:moveTo>
                    <a:pt x="361" y="0"/>
                  </a:moveTo>
                  <a:cubicBezTo>
                    <a:pt x="0" y="29"/>
                    <a:pt x="0" y="534"/>
                    <a:pt x="361" y="563"/>
                  </a:cubicBezTo>
                  <a:lnTo>
                    <a:pt x="578" y="563"/>
                  </a:lnTo>
                  <a:cubicBezTo>
                    <a:pt x="939" y="534"/>
                    <a:pt x="939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5936;p85"/>
            <p:cNvSpPr/>
            <p:nvPr/>
          </p:nvSpPr>
          <p:spPr>
            <a:xfrm>
              <a:off x="3396095" y="1846907"/>
              <a:ext cx="42809" cy="14785"/>
            </a:xfrm>
            <a:custGeom>
              <a:avLst/>
              <a:gdLst/>
              <a:ahLst/>
              <a:cxnLst/>
              <a:rect l="l" t="t" r="r" b="b"/>
              <a:pathLst>
                <a:path w="1633" h="564" extrusionOk="0">
                  <a:moveTo>
                    <a:pt x="362" y="0"/>
                  </a:moveTo>
                  <a:cubicBezTo>
                    <a:pt x="1" y="29"/>
                    <a:pt x="1" y="534"/>
                    <a:pt x="362" y="563"/>
                  </a:cubicBezTo>
                  <a:lnTo>
                    <a:pt x="1271" y="563"/>
                  </a:lnTo>
                  <a:cubicBezTo>
                    <a:pt x="1632" y="534"/>
                    <a:pt x="1632" y="29"/>
                    <a:pt x="1271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5937;p85"/>
            <p:cNvSpPr/>
            <p:nvPr/>
          </p:nvSpPr>
          <p:spPr>
            <a:xfrm>
              <a:off x="3487691" y="1524095"/>
              <a:ext cx="49966" cy="48105"/>
            </a:xfrm>
            <a:custGeom>
              <a:avLst/>
              <a:gdLst/>
              <a:ahLst/>
              <a:cxnLst/>
              <a:rect l="l" t="t" r="r" b="b"/>
              <a:pathLst>
                <a:path w="1906" h="1835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cubicBezTo>
                    <a:pt x="939" y="463"/>
                    <a:pt x="1444" y="968"/>
                    <a:pt x="1444" y="1603"/>
                  </a:cubicBezTo>
                  <a:cubicBezTo>
                    <a:pt x="1444" y="1719"/>
                    <a:pt x="1545" y="1820"/>
                    <a:pt x="1675" y="1834"/>
                  </a:cubicBezTo>
                  <a:cubicBezTo>
                    <a:pt x="1790" y="1834"/>
                    <a:pt x="1906" y="1733"/>
                    <a:pt x="1906" y="1603"/>
                  </a:cubicBezTo>
                  <a:cubicBezTo>
                    <a:pt x="1906" y="723"/>
                    <a:pt x="1184" y="1"/>
                    <a:pt x="30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5938;p85"/>
            <p:cNvSpPr/>
            <p:nvPr/>
          </p:nvSpPr>
          <p:spPr>
            <a:xfrm>
              <a:off x="3487691" y="1499899"/>
              <a:ext cx="74188" cy="72301"/>
            </a:xfrm>
            <a:custGeom>
              <a:avLst/>
              <a:gdLst/>
              <a:ahLst/>
              <a:cxnLst/>
              <a:rect l="l" t="t" r="r" b="b"/>
              <a:pathLst>
                <a:path w="2830" h="2758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cubicBezTo>
                    <a:pt x="1444" y="462"/>
                    <a:pt x="2368" y="1386"/>
                    <a:pt x="2368" y="2526"/>
                  </a:cubicBezTo>
                  <a:cubicBezTo>
                    <a:pt x="2368" y="2656"/>
                    <a:pt x="2469" y="2757"/>
                    <a:pt x="2599" y="2757"/>
                  </a:cubicBezTo>
                  <a:cubicBezTo>
                    <a:pt x="2714" y="2757"/>
                    <a:pt x="2830" y="2656"/>
                    <a:pt x="2830" y="2526"/>
                  </a:cubicBezTo>
                  <a:cubicBezTo>
                    <a:pt x="2830" y="1126"/>
                    <a:pt x="1689" y="0"/>
                    <a:pt x="30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5939;p85"/>
            <p:cNvSpPr/>
            <p:nvPr/>
          </p:nvSpPr>
          <p:spPr>
            <a:xfrm>
              <a:off x="3381336" y="1686078"/>
              <a:ext cx="71934" cy="54239"/>
            </a:xfrm>
            <a:custGeom>
              <a:avLst/>
              <a:gdLst/>
              <a:ahLst/>
              <a:cxnLst/>
              <a:rect l="l" t="t" r="r" b="b"/>
              <a:pathLst>
                <a:path w="2744" h="2069" extrusionOk="0">
                  <a:moveTo>
                    <a:pt x="910" y="0"/>
                  </a:moveTo>
                  <a:lnTo>
                    <a:pt x="910" y="462"/>
                  </a:lnTo>
                  <a:cubicBezTo>
                    <a:pt x="910" y="549"/>
                    <a:pt x="867" y="621"/>
                    <a:pt x="795" y="664"/>
                  </a:cubicBezTo>
                  <a:lnTo>
                    <a:pt x="246" y="939"/>
                  </a:lnTo>
                  <a:cubicBezTo>
                    <a:pt x="88" y="1011"/>
                    <a:pt x="1" y="1169"/>
                    <a:pt x="1" y="1343"/>
                  </a:cubicBezTo>
                  <a:lnTo>
                    <a:pt x="1" y="1603"/>
                  </a:lnTo>
                  <a:cubicBezTo>
                    <a:pt x="405" y="1913"/>
                    <a:pt x="889" y="2068"/>
                    <a:pt x="1372" y="2068"/>
                  </a:cubicBezTo>
                  <a:cubicBezTo>
                    <a:pt x="1856" y="2068"/>
                    <a:pt x="2339" y="1913"/>
                    <a:pt x="2744" y="1603"/>
                  </a:cubicBezTo>
                  <a:lnTo>
                    <a:pt x="2744" y="1343"/>
                  </a:lnTo>
                  <a:cubicBezTo>
                    <a:pt x="2744" y="1169"/>
                    <a:pt x="2657" y="1011"/>
                    <a:pt x="2498" y="939"/>
                  </a:cubicBezTo>
                  <a:lnTo>
                    <a:pt x="1964" y="664"/>
                  </a:lnTo>
                  <a:cubicBezTo>
                    <a:pt x="1878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5940;p85"/>
            <p:cNvSpPr/>
            <p:nvPr/>
          </p:nvSpPr>
          <p:spPr>
            <a:xfrm>
              <a:off x="3381336" y="1704979"/>
              <a:ext cx="72327" cy="35338"/>
            </a:xfrm>
            <a:custGeom>
              <a:avLst/>
              <a:gdLst/>
              <a:ahLst/>
              <a:cxnLst/>
              <a:rect l="l" t="t" r="r" b="b"/>
              <a:pathLst>
                <a:path w="2759" h="1348" extrusionOk="0">
                  <a:moveTo>
                    <a:pt x="679" y="1"/>
                  </a:moveTo>
                  <a:lnTo>
                    <a:pt x="261" y="218"/>
                  </a:lnTo>
                  <a:cubicBezTo>
                    <a:pt x="102" y="290"/>
                    <a:pt x="1" y="448"/>
                    <a:pt x="1" y="622"/>
                  </a:cubicBezTo>
                  <a:lnTo>
                    <a:pt x="1" y="882"/>
                  </a:lnTo>
                  <a:cubicBezTo>
                    <a:pt x="405" y="1192"/>
                    <a:pt x="889" y="1347"/>
                    <a:pt x="1374" y="1347"/>
                  </a:cubicBezTo>
                  <a:cubicBezTo>
                    <a:pt x="1859" y="1347"/>
                    <a:pt x="2347" y="1192"/>
                    <a:pt x="2758" y="882"/>
                  </a:cubicBezTo>
                  <a:lnTo>
                    <a:pt x="2758" y="622"/>
                  </a:lnTo>
                  <a:cubicBezTo>
                    <a:pt x="2758" y="448"/>
                    <a:pt x="2657" y="290"/>
                    <a:pt x="2498" y="218"/>
                  </a:cubicBezTo>
                  <a:lnTo>
                    <a:pt x="2080" y="1"/>
                  </a:lnTo>
                  <a:cubicBezTo>
                    <a:pt x="1899" y="225"/>
                    <a:pt x="1639" y="337"/>
                    <a:pt x="1380" y="337"/>
                  </a:cubicBezTo>
                  <a:cubicBezTo>
                    <a:pt x="1120" y="337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5941;p85"/>
            <p:cNvSpPr/>
            <p:nvPr/>
          </p:nvSpPr>
          <p:spPr>
            <a:xfrm>
              <a:off x="3404432" y="1686078"/>
              <a:ext cx="26136" cy="18088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44" y="0"/>
                  </a:moveTo>
                  <a:lnTo>
                    <a:pt x="44" y="462"/>
                  </a:lnTo>
                  <a:cubicBezTo>
                    <a:pt x="44" y="505"/>
                    <a:pt x="15" y="549"/>
                    <a:pt x="0" y="592"/>
                  </a:cubicBezTo>
                  <a:cubicBezTo>
                    <a:pt x="159" y="657"/>
                    <a:pt x="329" y="689"/>
                    <a:pt x="499" y="689"/>
                  </a:cubicBezTo>
                  <a:cubicBezTo>
                    <a:pt x="668" y="689"/>
                    <a:pt x="838" y="657"/>
                    <a:pt x="997" y="592"/>
                  </a:cubicBezTo>
                  <a:cubicBezTo>
                    <a:pt x="968" y="549"/>
                    <a:pt x="953" y="505"/>
                    <a:pt x="953" y="462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5942;p85"/>
            <p:cNvSpPr/>
            <p:nvPr/>
          </p:nvSpPr>
          <p:spPr>
            <a:xfrm>
              <a:off x="3393448" y="1638000"/>
              <a:ext cx="48105" cy="54160"/>
            </a:xfrm>
            <a:custGeom>
              <a:avLst/>
              <a:gdLst/>
              <a:ahLst/>
              <a:cxnLst/>
              <a:rect l="l" t="t" r="r" b="b"/>
              <a:pathLst>
                <a:path w="1835" h="2066" extrusionOk="0">
                  <a:moveTo>
                    <a:pt x="679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47"/>
                    <a:pt x="405" y="2065"/>
                    <a:pt x="910" y="2065"/>
                  </a:cubicBezTo>
                  <a:cubicBezTo>
                    <a:pt x="1430" y="2065"/>
                    <a:pt x="1834" y="1647"/>
                    <a:pt x="1834" y="1141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5943;p85"/>
            <p:cNvSpPr/>
            <p:nvPr/>
          </p:nvSpPr>
          <p:spPr>
            <a:xfrm>
              <a:off x="3393448" y="1638000"/>
              <a:ext cx="32952" cy="54055"/>
            </a:xfrm>
            <a:custGeom>
              <a:avLst/>
              <a:gdLst/>
              <a:ahLst/>
              <a:cxnLst/>
              <a:rect l="l" t="t" r="r" b="b"/>
              <a:pathLst>
                <a:path w="1257" h="2062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68"/>
                    <a:pt x="437" y="2061"/>
                    <a:pt x="917" y="2061"/>
                  </a:cubicBezTo>
                  <a:cubicBezTo>
                    <a:pt x="1029" y="2061"/>
                    <a:pt x="1144" y="2040"/>
                    <a:pt x="1257" y="1993"/>
                  </a:cubicBezTo>
                  <a:cubicBezTo>
                    <a:pt x="910" y="1849"/>
                    <a:pt x="694" y="1517"/>
                    <a:pt x="694" y="1156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5944;p85"/>
            <p:cNvSpPr/>
            <p:nvPr/>
          </p:nvSpPr>
          <p:spPr>
            <a:xfrm>
              <a:off x="3393448" y="1638000"/>
              <a:ext cx="48105" cy="24249"/>
            </a:xfrm>
            <a:custGeom>
              <a:avLst/>
              <a:gdLst/>
              <a:ahLst/>
              <a:cxnLst/>
              <a:rect l="l" t="t" r="r" b="b"/>
              <a:pathLst>
                <a:path w="1835" h="925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593" y="853"/>
                    <a:pt x="1213" y="925"/>
                    <a:pt x="1834" y="925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5945;p85"/>
            <p:cNvSpPr/>
            <p:nvPr/>
          </p:nvSpPr>
          <p:spPr>
            <a:xfrm>
              <a:off x="3393448" y="1638000"/>
              <a:ext cx="32952" cy="21994"/>
            </a:xfrm>
            <a:custGeom>
              <a:avLst/>
              <a:gdLst/>
              <a:ahLst/>
              <a:cxnLst/>
              <a:rect l="l" t="t" r="r" b="b"/>
              <a:pathLst>
                <a:path w="1257" h="83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217" y="752"/>
                    <a:pt x="448" y="809"/>
                    <a:pt x="694" y="838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5946;p85"/>
            <p:cNvSpPr/>
            <p:nvPr/>
          </p:nvSpPr>
          <p:spPr>
            <a:xfrm>
              <a:off x="3435470" y="1715596"/>
              <a:ext cx="18193" cy="21575"/>
            </a:xfrm>
            <a:custGeom>
              <a:avLst/>
              <a:gdLst/>
              <a:ahLst/>
              <a:cxnLst/>
              <a:rect l="l" t="t" r="r" b="b"/>
              <a:pathLst>
                <a:path w="694" h="823" extrusionOk="0">
                  <a:moveTo>
                    <a:pt x="635" y="0"/>
                  </a:moveTo>
                  <a:lnTo>
                    <a:pt x="188" y="347"/>
                  </a:lnTo>
                  <a:cubicBezTo>
                    <a:pt x="72" y="433"/>
                    <a:pt x="0" y="563"/>
                    <a:pt x="0" y="707"/>
                  </a:cubicBezTo>
                  <a:lnTo>
                    <a:pt x="0" y="823"/>
                  </a:lnTo>
                  <a:cubicBezTo>
                    <a:pt x="246" y="751"/>
                    <a:pt x="491" y="621"/>
                    <a:pt x="693" y="462"/>
                  </a:cubicBezTo>
                  <a:lnTo>
                    <a:pt x="693" y="217"/>
                  </a:lnTo>
                  <a:cubicBezTo>
                    <a:pt x="693" y="145"/>
                    <a:pt x="664" y="72"/>
                    <a:pt x="635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5947;p85"/>
            <p:cNvSpPr/>
            <p:nvPr/>
          </p:nvSpPr>
          <p:spPr>
            <a:xfrm>
              <a:off x="3381336" y="1715596"/>
              <a:ext cx="18193" cy="21968"/>
            </a:xfrm>
            <a:custGeom>
              <a:avLst/>
              <a:gdLst/>
              <a:ahLst/>
              <a:cxnLst/>
              <a:rect l="l" t="t" r="r" b="b"/>
              <a:pathLst>
                <a:path w="694" h="838" extrusionOk="0">
                  <a:moveTo>
                    <a:pt x="59" y="0"/>
                  </a:moveTo>
                  <a:cubicBezTo>
                    <a:pt x="30" y="72"/>
                    <a:pt x="1" y="145"/>
                    <a:pt x="1" y="217"/>
                  </a:cubicBezTo>
                  <a:lnTo>
                    <a:pt x="1" y="477"/>
                  </a:lnTo>
                  <a:cubicBezTo>
                    <a:pt x="203" y="635"/>
                    <a:pt x="448" y="751"/>
                    <a:pt x="694" y="837"/>
                  </a:cubicBezTo>
                  <a:lnTo>
                    <a:pt x="694" y="707"/>
                  </a:lnTo>
                  <a:cubicBezTo>
                    <a:pt x="694" y="563"/>
                    <a:pt x="622" y="433"/>
                    <a:pt x="506" y="34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5948;p85"/>
          <p:cNvGrpSpPr/>
          <p:nvPr/>
        </p:nvGrpSpPr>
        <p:grpSpPr>
          <a:xfrm>
            <a:off x="3747099" y="1667597"/>
            <a:ext cx="366722" cy="317962"/>
            <a:chOff x="3735553" y="1530151"/>
            <a:chExt cx="366722" cy="317962"/>
          </a:xfrm>
        </p:grpSpPr>
        <p:sp>
          <p:nvSpPr>
            <p:cNvPr id="1073" name="Google Shape;15949;p85"/>
            <p:cNvSpPr/>
            <p:nvPr/>
          </p:nvSpPr>
          <p:spPr>
            <a:xfrm>
              <a:off x="3770760" y="1565725"/>
              <a:ext cx="331515" cy="282388"/>
            </a:xfrm>
            <a:custGeom>
              <a:avLst/>
              <a:gdLst/>
              <a:ahLst/>
              <a:cxnLst/>
              <a:rect l="l" t="t" r="r" b="b"/>
              <a:pathLst>
                <a:path w="12646" h="10772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cubicBezTo>
                    <a:pt x="0" y="7724"/>
                    <a:pt x="404" y="8128"/>
                    <a:pt x="909" y="8128"/>
                  </a:cubicBezTo>
                  <a:lnTo>
                    <a:pt x="4518" y="8128"/>
                  </a:lnTo>
                  <a:lnTo>
                    <a:pt x="8329" y="10726"/>
                  </a:lnTo>
                  <a:cubicBezTo>
                    <a:pt x="8371" y="10757"/>
                    <a:pt x="8416" y="10771"/>
                    <a:pt x="8459" y="10771"/>
                  </a:cubicBezTo>
                  <a:cubicBezTo>
                    <a:pt x="8597" y="10771"/>
                    <a:pt x="8720" y="10634"/>
                    <a:pt x="8676" y="10481"/>
                  </a:cubicBezTo>
                  <a:lnTo>
                    <a:pt x="8127" y="8113"/>
                  </a:lnTo>
                  <a:lnTo>
                    <a:pt x="11736" y="8113"/>
                  </a:lnTo>
                  <a:cubicBezTo>
                    <a:pt x="12241" y="8113"/>
                    <a:pt x="12645" y="7709"/>
                    <a:pt x="12645" y="7218"/>
                  </a:cubicBezTo>
                  <a:lnTo>
                    <a:pt x="12645" y="896"/>
                  </a:lnTo>
                  <a:cubicBezTo>
                    <a:pt x="12645" y="405"/>
                    <a:pt x="12227" y="1"/>
                    <a:pt x="1173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5950;p85"/>
            <p:cNvSpPr/>
            <p:nvPr/>
          </p:nvSpPr>
          <p:spPr>
            <a:xfrm>
              <a:off x="3770760" y="1565725"/>
              <a:ext cx="307685" cy="189246"/>
            </a:xfrm>
            <a:custGeom>
              <a:avLst/>
              <a:gdLst/>
              <a:ahLst/>
              <a:cxnLst/>
              <a:rect l="l" t="t" r="r" b="b"/>
              <a:pathLst>
                <a:path w="11737" h="7219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lnTo>
                    <a:pt x="10379" y="7218"/>
                  </a:lnTo>
                  <a:cubicBezTo>
                    <a:pt x="11130" y="7218"/>
                    <a:pt x="11736" y="6612"/>
                    <a:pt x="11736" y="5862"/>
                  </a:cubicBezTo>
                  <a:lnTo>
                    <a:pt x="11736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5951;p85"/>
            <p:cNvSpPr/>
            <p:nvPr/>
          </p:nvSpPr>
          <p:spPr>
            <a:xfrm>
              <a:off x="3735553" y="1530151"/>
              <a:ext cx="330781" cy="282073"/>
            </a:xfrm>
            <a:custGeom>
              <a:avLst/>
              <a:gdLst/>
              <a:ahLst/>
              <a:cxnLst/>
              <a:rect l="l" t="t" r="r" b="b"/>
              <a:pathLst>
                <a:path w="12618" h="10760" extrusionOk="0">
                  <a:moveTo>
                    <a:pt x="896" y="1"/>
                  </a:moveTo>
                  <a:cubicBezTo>
                    <a:pt x="405" y="1"/>
                    <a:pt x="1" y="405"/>
                    <a:pt x="1" y="910"/>
                  </a:cubicBezTo>
                  <a:lnTo>
                    <a:pt x="1" y="7219"/>
                  </a:lnTo>
                  <a:cubicBezTo>
                    <a:pt x="1" y="7724"/>
                    <a:pt x="405" y="8128"/>
                    <a:pt x="896" y="8128"/>
                  </a:cubicBezTo>
                  <a:lnTo>
                    <a:pt x="4504" y="8128"/>
                  </a:lnTo>
                  <a:lnTo>
                    <a:pt x="3970" y="10495"/>
                  </a:lnTo>
                  <a:cubicBezTo>
                    <a:pt x="3937" y="10640"/>
                    <a:pt x="4050" y="10760"/>
                    <a:pt x="4183" y="10760"/>
                  </a:cubicBezTo>
                  <a:cubicBezTo>
                    <a:pt x="4222" y="10760"/>
                    <a:pt x="4263" y="10749"/>
                    <a:pt x="4302" y="10726"/>
                  </a:cubicBezTo>
                  <a:lnTo>
                    <a:pt x="8113" y="8128"/>
                  </a:lnTo>
                  <a:lnTo>
                    <a:pt x="11722" y="8128"/>
                  </a:lnTo>
                  <a:cubicBezTo>
                    <a:pt x="12213" y="8128"/>
                    <a:pt x="12617" y="7724"/>
                    <a:pt x="12617" y="7219"/>
                  </a:cubicBezTo>
                  <a:lnTo>
                    <a:pt x="12617" y="910"/>
                  </a:lnTo>
                  <a:cubicBezTo>
                    <a:pt x="12617" y="405"/>
                    <a:pt x="12213" y="15"/>
                    <a:pt x="117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5952;p85"/>
            <p:cNvSpPr/>
            <p:nvPr/>
          </p:nvSpPr>
          <p:spPr>
            <a:xfrm>
              <a:off x="3779070" y="1629296"/>
              <a:ext cx="250170" cy="14785"/>
            </a:xfrm>
            <a:custGeom>
              <a:avLst/>
              <a:gdLst/>
              <a:ahLst/>
              <a:cxnLst/>
              <a:rect l="l" t="t" r="r" b="b"/>
              <a:pathLst>
                <a:path w="9543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9167" y="564"/>
                  </a:lnTo>
                  <a:cubicBezTo>
                    <a:pt x="9542" y="564"/>
                    <a:pt x="9542" y="1"/>
                    <a:pt x="9167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5953;p85"/>
            <p:cNvSpPr/>
            <p:nvPr/>
          </p:nvSpPr>
          <p:spPr>
            <a:xfrm>
              <a:off x="3779070" y="1599778"/>
              <a:ext cx="167304" cy="14785"/>
            </a:xfrm>
            <a:custGeom>
              <a:avLst/>
              <a:gdLst/>
              <a:ahLst/>
              <a:cxnLst/>
              <a:rect l="l" t="t" r="r" b="b"/>
              <a:pathLst>
                <a:path w="63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6006" y="564"/>
                  </a:lnTo>
                  <a:cubicBezTo>
                    <a:pt x="6381" y="564"/>
                    <a:pt x="6381" y="1"/>
                    <a:pt x="600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5954;p85"/>
            <p:cNvSpPr/>
            <p:nvPr/>
          </p:nvSpPr>
          <p:spPr>
            <a:xfrm>
              <a:off x="3950490" y="1599778"/>
              <a:ext cx="78750" cy="14785"/>
            </a:xfrm>
            <a:custGeom>
              <a:avLst/>
              <a:gdLst/>
              <a:ahLst/>
              <a:cxnLst/>
              <a:rect l="l" t="t" r="r" b="b"/>
              <a:pathLst>
                <a:path w="3004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2628" y="564"/>
                  </a:lnTo>
                  <a:cubicBezTo>
                    <a:pt x="3003" y="564"/>
                    <a:pt x="3003" y="1"/>
                    <a:pt x="2628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5955;p85"/>
            <p:cNvSpPr/>
            <p:nvPr/>
          </p:nvSpPr>
          <p:spPr>
            <a:xfrm>
              <a:off x="3779070" y="1658814"/>
              <a:ext cx="96524" cy="14785"/>
            </a:xfrm>
            <a:custGeom>
              <a:avLst/>
              <a:gdLst/>
              <a:ahLst/>
              <a:cxnLst/>
              <a:rect l="l" t="t" r="r" b="b"/>
              <a:pathLst>
                <a:path w="36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3306" y="564"/>
                  </a:lnTo>
                  <a:cubicBezTo>
                    <a:pt x="3682" y="564"/>
                    <a:pt x="3682" y="1"/>
                    <a:pt x="330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5956;p85"/>
            <p:cNvSpPr/>
            <p:nvPr/>
          </p:nvSpPr>
          <p:spPr>
            <a:xfrm>
              <a:off x="3891087" y="1658814"/>
              <a:ext cx="138153" cy="14785"/>
            </a:xfrm>
            <a:custGeom>
              <a:avLst/>
              <a:gdLst/>
              <a:ahLst/>
              <a:cxnLst/>
              <a:rect l="l" t="t" r="r" b="b"/>
              <a:pathLst>
                <a:path w="5270" h="564" extrusionOk="0">
                  <a:moveTo>
                    <a:pt x="376" y="1"/>
                  </a:moveTo>
                  <a:cubicBezTo>
                    <a:pt x="0" y="1"/>
                    <a:pt x="0" y="564"/>
                    <a:pt x="376" y="564"/>
                  </a:cubicBezTo>
                  <a:lnTo>
                    <a:pt x="4894" y="564"/>
                  </a:lnTo>
                  <a:cubicBezTo>
                    <a:pt x="5269" y="564"/>
                    <a:pt x="5269" y="1"/>
                    <a:pt x="4894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5957;p85"/>
            <p:cNvSpPr/>
            <p:nvPr/>
          </p:nvSpPr>
          <p:spPr>
            <a:xfrm>
              <a:off x="3779070" y="1570260"/>
              <a:ext cx="49232" cy="14785"/>
            </a:xfrm>
            <a:custGeom>
              <a:avLst/>
              <a:gdLst/>
              <a:ahLst/>
              <a:cxnLst/>
              <a:rect l="l" t="t" r="r" b="b"/>
              <a:pathLst>
                <a:path w="1878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1502" y="564"/>
                  </a:lnTo>
                  <a:cubicBezTo>
                    <a:pt x="1877" y="564"/>
                    <a:pt x="1877" y="1"/>
                    <a:pt x="150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5958;p85"/>
            <p:cNvSpPr/>
            <p:nvPr/>
          </p:nvSpPr>
          <p:spPr>
            <a:xfrm>
              <a:off x="3832051" y="1570260"/>
              <a:ext cx="197189" cy="14785"/>
            </a:xfrm>
            <a:custGeom>
              <a:avLst/>
              <a:gdLst/>
              <a:ahLst/>
              <a:cxnLst/>
              <a:rect l="l" t="t" r="r" b="b"/>
              <a:pathLst>
                <a:path w="752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7146" y="564"/>
                  </a:lnTo>
                  <a:cubicBezTo>
                    <a:pt x="7521" y="564"/>
                    <a:pt x="7521" y="1"/>
                    <a:pt x="714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5959;p85"/>
            <p:cNvSpPr/>
            <p:nvPr/>
          </p:nvSpPr>
          <p:spPr>
            <a:xfrm>
              <a:off x="3779070" y="1688699"/>
              <a:ext cx="190740" cy="14811"/>
            </a:xfrm>
            <a:custGeom>
              <a:avLst/>
              <a:gdLst/>
              <a:ahLst/>
              <a:cxnLst/>
              <a:rect l="l" t="t" r="r" b="b"/>
              <a:pathLst>
                <a:path w="7276" h="565" extrusionOk="0">
                  <a:moveTo>
                    <a:pt x="6929" y="1"/>
                  </a:moveTo>
                  <a:cubicBezTo>
                    <a:pt x="6924" y="1"/>
                    <a:pt x="6920" y="1"/>
                    <a:pt x="6915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6915" y="564"/>
                  </a:lnTo>
                  <a:cubicBezTo>
                    <a:pt x="7271" y="550"/>
                    <a:pt x="7276" y="1"/>
                    <a:pt x="692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5960;p85"/>
            <p:cNvSpPr/>
            <p:nvPr/>
          </p:nvSpPr>
          <p:spPr>
            <a:xfrm>
              <a:off x="3973953" y="1688699"/>
              <a:ext cx="55287" cy="14811"/>
            </a:xfrm>
            <a:custGeom>
              <a:avLst/>
              <a:gdLst/>
              <a:ahLst/>
              <a:cxnLst/>
              <a:rect l="l" t="t" r="r" b="b"/>
              <a:pathLst>
                <a:path w="2109" h="565" extrusionOk="0">
                  <a:moveTo>
                    <a:pt x="1747" y="1"/>
                  </a:moveTo>
                  <a:cubicBezTo>
                    <a:pt x="1743" y="1"/>
                    <a:pt x="1738" y="1"/>
                    <a:pt x="1733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1733" y="564"/>
                  </a:lnTo>
                  <a:cubicBezTo>
                    <a:pt x="2104" y="550"/>
                    <a:pt x="2108" y="1"/>
                    <a:pt x="1747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5961;p85"/>
          <p:cNvGrpSpPr/>
          <p:nvPr/>
        </p:nvGrpSpPr>
        <p:grpSpPr>
          <a:xfrm>
            <a:off x="877868" y="2607221"/>
            <a:ext cx="379226" cy="322733"/>
            <a:chOff x="866322" y="2469775"/>
            <a:chExt cx="379226" cy="322733"/>
          </a:xfrm>
        </p:grpSpPr>
        <p:sp>
          <p:nvSpPr>
            <p:cNvPr id="1086" name="Google Shape;15962;p85"/>
            <p:cNvSpPr/>
            <p:nvPr/>
          </p:nvSpPr>
          <p:spPr>
            <a:xfrm>
              <a:off x="1050246" y="2469775"/>
              <a:ext cx="175981" cy="171787"/>
            </a:xfrm>
            <a:custGeom>
              <a:avLst/>
              <a:gdLst/>
              <a:ahLst/>
              <a:cxnLst/>
              <a:rect l="l" t="t" r="r" b="b"/>
              <a:pathLst>
                <a:path w="6713" h="6553" extrusionOk="0">
                  <a:moveTo>
                    <a:pt x="664" y="1"/>
                  </a:moveTo>
                  <a:cubicBezTo>
                    <a:pt x="289" y="1"/>
                    <a:pt x="0" y="290"/>
                    <a:pt x="0" y="665"/>
                  </a:cubicBezTo>
                  <a:lnTo>
                    <a:pt x="0" y="4245"/>
                  </a:lnTo>
                  <a:cubicBezTo>
                    <a:pt x="0" y="4620"/>
                    <a:pt x="289" y="4923"/>
                    <a:pt x="664" y="4923"/>
                  </a:cubicBezTo>
                  <a:lnTo>
                    <a:pt x="1343" y="4923"/>
                  </a:lnTo>
                  <a:lnTo>
                    <a:pt x="968" y="6410"/>
                  </a:lnTo>
                  <a:cubicBezTo>
                    <a:pt x="935" y="6485"/>
                    <a:pt x="999" y="6552"/>
                    <a:pt x="1069" y="6552"/>
                  </a:cubicBezTo>
                  <a:cubicBezTo>
                    <a:pt x="1093" y="6552"/>
                    <a:pt x="1119" y="6544"/>
                    <a:pt x="1141" y="6526"/>
                  </a:cubicBezTo>
                  <a:lnTo>
                    <a:pt x="3349" y="4923"/>
                  </a:lnTo>
                  <a:lnTo>
                    <a:pt x="6034" y="4923"/>
                  </a:lnTo>
                  <a:cubicBezTo>
                    <a:pt x="6410" y="4923"/>
                    <a:pt x="6713" y="4620"/>
                    <a:pt x="6713" y="4245"/>
                  </a:cubicBezTo>
                  <a:lnTo>
                    <a:pt x="6713" y="665"/>
                  </a:lnTo>
                  <a:cubicBezTo>
                    <a:pt x="6713" y="290"/>
                    <a:pt x="6410" y="1"/>
                    <a:pt x="603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5963;p85"/>
            <p:cNvSpPr/>
            <p:nvPr/>
          </p:nvSpPr>
          <p:spPr>
            <a:xfrm>
              <a:off x="1077484" y="2498926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68" y="448"/>
                  </a:lnTo>
                  <a:cubicBezTo>
                    <a:pt x="1271" y="448"/>
                    <a:pt x="1271" y="0"/>
                    <a:pt x="968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5964;p85"/>
            <p:cNvSpPr/>
            <p:nvPr/>
          </p:nvSpPr>
          <p:spPr>
            <a:xfrm>
              <a:off x="1118353" y="2498926"/>
              <a:ext cx="80270" cy="11744"/>
            </a:xfrm>
            <a:custGeom>
              <a:avLst/>
              <a:gdLst/>
              <a:ahLst/>
              <a:cxnLst/>
              <a:rect l="l" t="t" r="r" b="b"/>
              <a:pathLst>
                <a:path w="306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772" y="448"/>
                  </a:lnTo>
                  <a:cubicBezTo>
                    <a:pt x="3061" y="448"/>
                    <a:pt x="3061" y="0"/>
                    <a:pt x="277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5965;p85"/>
            <p:cNvSpPr/>
            <p:nvPr/>
          </p:nvSpPr>
          <p:spPr>
            <a:xfrm>
              <a:off x="1077484" y="2528418"/>
              <a:ext cx="121140" cy="11771"/>
            </a:xfrm>
            <a:custGeom>
              <a:avLst/>
              <a:gdLst/>
              <a:ahLst/>
              <a:cxnLst/>
              <a:rect l="l" t="t" r="r" b="b"/>
              <a:pathLst>
                <a:path w="4621" h="449" extrusionOk="0">
                  <a:moveTo>
                    <a:pt x="4345" y="1"/>
                  </a:moveTo>
                  <a:cubicBezTo>
                    <a:pt x="4341" y="1"/>
                    <a:pt x="4336" y="1"/>
                    <a:pt x="4331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4331" y="449"/>
                  </a:lnTo>
                  <a:cubicBezTo>
                    <a:pt x="4616" y="435"/>
                    <a:pt x="4620" y="1"/>
                    <a:pt x="434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5966;p85"/>
            <p:cNvSpPr/>
            <p:nvPr/>
          </p:nvSpPr>
          <p:spPr>
            <a:xfrm>
              <a:off x="1077484" y="2557569"/>
              <a:ext cx="80270" cy="11771"/>
            </a:xfrm>
            <a:custGeom>
              <a:avLst/>
              <a:gdLst/>
              <a:ahLst/>
              <a:cxnLst/>
              <a:rect l="l" t="t" r="r" b="b"/>
              <a:pathLst>
                <a:path w="306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2758" y="448"/>
                  </a:lnTo>
                  <a:cubicBezTo>
                    <a:pt x="3061" y="448"/>
                    <a:pt x="3061" y="1"/>
                    <a:pt x="275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5967;p85"/>
            <p:cNvSpPr/>
            <p:nvPr/>
          </p:nvSpPr>
          <p:spPr>
            <a:xfrm>
              <a:off x="1165278" y="2557569"/>
              <a:ext cx="33345" cy="11771"/>
            </a:xfrm>
            <a:custGeom>
              <a:avLst/>
              <a:gdLst/>
              <a:ahLst/>
              <a:cxnLst/>
              <a:rect l="l" t="t" r="r" b="b"/>
              <a:pathLst>
                <a:path w="127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1"/>
                    <a:pt x="982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5968;p85"/>
            <p:cNvSpPr/>
            <p:nvPr/>
          </p:nvSpPr>
          <p:spPr>
            <a:xfrm>
              <a:off x="886009" y="2733551"/>
              <a:ext cx="340218" cy="17433"/>
            </a:xfrm>
            <a:custGeom>
              <a:avLst/>
              <a:gdLst/>
              <a:ahLst/>
              <a:cxnLst/>
              <a:rect l="l" t="t" r="r" b="b"/>
              <a:pathLst>
                <a:path w="129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12978" y="664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5969;p85"/>
            <p:cNvSpPr/>
            <p:nvPr/>
          </p:nvSpPr>
          <p:spPr>
            <a:xfrm>
              <a:off x="879954" y="2733551"/>
              <a:ext cx="12138" cy="58958"/>
            </a:xfrm>
            <a:custGeom>
              <a:avLst/>
              <a:gdLst/>
              <a:ahLst/>
              <a:cxnLst/>
              <a:rect l="l" t="t" r="r" b="b"/>
              <a:pathLst>
                <a:path w="463" h="2249" extrusionOk="0">
                  <a:moveTo>
                    <a:pt x="0" y="0"/>
                  </a:moveTo>
                  <a:lnTo>
                    <a:pt x="0" y="2021"/>
                  </a:lnTo>
                  <a:cubicBezTo>
                    <a:pt x="0" y="2173"/>
                    <a:pt x="116" y="2249"/>
                    <a:pt x="231" y="2249"/>
                  </a:cubicBezTo>
                  <a:cubicBezTo>
                    <a:pt x="347" y="2249"/>
                    <a:pt x="462" y="2173"/>
                    <a:pt x="462" y="2021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5970;p85"/>
            <p:cNvSpPr/>
            <p:nvPr/>
          </p:nvSpPr>
          <p:spPr>
            <a:xfrm>
              <a:off x="1220146" y="2733551"/>
              <a:ext cx="11771" cy="58958"/>
            </a:xfrm>
            <a:custGeom>
              <a:avLst/>
              <a:gdLst/>
              <a:ahLst/>
              <a:cxnLst/>
              <a:rect l="l" t="t" r="r" b="b"/>
              <a:pathLst>
                <a:path w="449" h="2249" extrusionOk="0">
                  <a:moveTo>
                    <a:pt x="1" y="0"/>
                  </a:moveTo>
                  <a:lnTo>
                    <a:pt x="1" y="2021"/>
                  </a:lnTo>
                  <a:cubicBezTo>
                    <a:pt x="1" y="2173"/>
                    <a:pt x="113" y="2249"/>
                    <a:pt x="225" y="2249"/>
                  </a:cubicBezTo>
                  <a:cubicBezTo>
                    <a:pt x="337" y="2249"/>
                    <a:pt x="448" y="2173"/>
                    <a:pt x="448" y="2021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5971;p85"/>
            <p:cNvSpPr/>
            <p:nvPr/>
          </p:nvSpPr>
          <p:spPr>
            <a:xfrm>
              <a:off x="921190" y="2608295"/>
              <a:ext cx="105620" cy="119593"/>
            </a:xfrm>
            <a:custGeom>
              <a:avLst/>
              <a:gdLst/>
              <a:ahLst/>
              <a:cxnLst/>
              <a:rect l="l" t="t" r="r" b="b"/>
              <a:pathLst>
                <a:path w="4029" h="4562" extrusionOk="0">
                  <a:moveTo>
                    <a:pt x="1343" y="0"/>
                  </a:moveTo>
                  <a:lnTo>
                    <a:pt x="1343" y="664"/>
                  </a:lnTo>
                  <a:cubicBezTo>
                    <a:pt x="1343" y="837"/>
                    <a:pt x="1242" y="982"/>
                    <a:pt x="1084" y="1068"/>
                  </a:cubicBezTo>
                  <a:lnTo>
                    <a:pt x="362" y="1429"/>
                  </a:lnTo>
                  <a:cubicBezTo>
                    <a:pt x="145" y="1545"/>
                    <a:pt x="1" y="1776"/>
                    <a:pt x="1" y="2021"/>
                  </a:cubicBezTo>
                  <a:lnTo>
                    <a:pt x="1" y="3883"/>
                  </a:lnTo>
                  <a:cubicBezTo>
                    <a:pt x="1" y="4259"/>
                    <a:pt x="290" y="4562"/>
                    <a:pt x="665" y="4562"/>
                  </a:cubicBezTo>
                  <a:lnTo>
                    <a:pt x="4028" y="4562"/>
                  </a:lnTo>
                  <a:lnTo>
                    <a:pt x="4028" y="2036"/>
                  </a:lnTo>
                  <a:cubicBezTo>
                    <a:pt x="4028" y="1776"/>
                    <a:pt x="3884" y="1545"/>
                    <a:pt x="3653" y="1429"/>
                  </a:cubicBezTo>
                  <a:lnTo>
                    <a:pt x="2931" y="1068"/>
                  </a:lnTo>
                  <a:cubicBezTo>
                    <a:pt x="2773" y="996"/>
                    <a:pt x="2672" y="837"/>
                    <a:pt x="2672" y="664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5972;p85"/>
            <p:cNvSpPr/>
            <p:nvPr/>
          </p:nvSpPr>
          <p:spPr>
            <a:xfrm>
              <a:off x="956029" y="2608295"/>
              <a:ext cx="35574" cy="23095"/>
            </a:xfrm>
            <a:custGeom>
              <a:avLst/>
              <a:gdLst/>
              <a:ahLst/>
              <a:cxnLst/>
              <a:rect l="l" t="t" r="r" b="b"/>
              <a:pathLst>
                <a:path w="1357" h="881" extrusionOk="0">
                  <a:moveTo>
                    <a:pt x="14" y="0"/>
                  </a:moveTo>
                  <a:lnTo>
                    <a:pt x="14" y="664"/>
                  </a:lnTo>
                  <a:cubicBezTo>
                    <a:pt x="0" y="693"/>
                    <a:pt x="0" y="722"/>
                    <a:pt x="0" y="751"/>
                  </a:cubicBezTo>
                  <a:cubicBezTo>
                    <a:pt x="217" y="837"/>
                    <a:pt x="448" y="881"/>
                    <a:pt x="678" y="881"/>
                  </a:cubicBezTo>
                  <a:cubicBezTo>
                    <a:pt x="909" y="881"/>
                    <a:pt x="1140" y="837"/>
                    <a:pt x="1357" y="751"/>
                  </a:cubicBezTo>
                  <a:cubicBezTo>
                    <a:pt x="1357" y="722"/>
                    <a:pt x="1343" y="693"/>
                    <a:pt x="1343" y="66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5973;p85"/>
            <p:cNvSpPr/>
            <p:nvPr/>
          </p:nvSpPr>
          <p:spPr>
            <a:xfrm>
              <a:off x="920823" y="2638941"/>
              <a:ext cx="105987" cy="88947"/>
            </a:xfrm>
            <a:custGeom>
              <a:avLst/>
              <a:gdLst/>
              <a:ahLst/>
              <a:cxnLst/>
              <a:rect l="l" t="t" r="r" b="b"/>
              <a:pathLst>
                <a:path w="4043" h="3393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61"/>
                    <a:pt x="1" y="607"/>
                    <a:pt x="1" y="852"/>
                  </a:cubicBezTo>
                  <a:lnTo>
                    <a:pt x="1" y="2714"/>
                  </a:lnTo>
                  <a:cubicBezTo>
                    <a:pt x="1" y="3090"/>
                    <a:pt x="304" y="3393"/>
                    <a:pt x="679" y="3393"/>
                  </a:cubicBezTo>
                  <a:lnTo>
                    <a:pt x="4042" y="3393"/>
                  </a:lnTo>
                  <a:lnTo>
                    <a:pt x="4042" y="867"/>
                  </a:lnTo>
                  <a:cubicBezTo>
                    <a:pt x="4042" y="607"/>
                    <a:pt x="3898" y="376"/>
                    <a:pt x="3667" y="260"/>
                  </a:cubicBezTo>
                  <a:lnTo>
                    <a:pt x="3147" y="0"/>
                  </a:lnTo>
                  <a:cubicBezTo>
                    <a:pt x="2888" y="405"/>
                    <a:pt x="2458" y="607"/>
                    <a:pt x="2027" y="607"/>
                  </a:cubicBezTo>
                  <a:cubicBezTo>
                    <a:pt x="1596" y="607"/>
                    <a:pt x="1163" y="405"/>
                    <a:pt x="896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5974;p85"/>
            <p:cNvSpPr/>
            <p:nvPr/>
          </p:nvSpPr>
          <p:spPr>
            <a:xfrm>
              <a:off x="1002954" y="2650659"/>
              <a:ext cx="23856" cy="76862"/>
            </a:xfrm>
            <a:custGeom>
              <a:avLst/>
              <a:gdLst/>
              <a:ahLst/>
              <a:cxnLst/>
              <a:rect l="l" t="t" r="r" b="b"/>
              <a:pathLst>
                <a:path w="910" h="2932" extrusionOk="0">
                  <a:moveTo>
                    <a:pt x="765" y="1"/>
                  </a:moveTo>
                  <a:lnTo>
                    <a:pt x="173" y="477"/>
                  </a:lnTo>
                  <a:cubicBezTo>
                    <a:pt x="58" y="564"/>
                    <a:pt x="0" y="694"/>
                    <a:pt x="0" y="824"/>
                  </a:cubicBezTo>
                  <a:lnTo>
                    <a:pt x="0" y="2931"/>
                  </a:lnTo>
                  <a:lnTo>
                    <a:pt x="909" y="2931"/>
                  </a:lnTo>
                  <a:lnTo>
                    <a:pt x="909" y="405"/>
                  </a:lnTo>
                  <a:cubicBezTo>
                    <a:pt x="909" y="261"/>
                    <a:pt x="852" y="116"/>
                    <a:pt x="76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5975;p85"/>
            <p:cNvSpPr/>
            <p:nvPr/>
          </p:nvSpPr>
          <p:spPr>
            <a:xfrm>
              <a:off x="921190" y="2650659"/>
              <a:ext cx="52640" cy="77229"/>
            </a:xfrm>
            <a:custGeom>
              <a:avLst/>
              <a:gdLst/>
              <a:ahLst/>
              <a:cxnLst/>
              <a:rect l="l" t="t" r="r" b="b"/>
              <a:pathLst>
                <a:path w="2008" h="2946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67"/>
                  </a:lnTo>
                  <a:cubicBezTo>
                    <a:pt x="1" y="2643"/>
                    <a:pt x="290" y="2946"/>
                    <a:pt x="665" y="2946"/>
                  </a:cubicBezTo>
                  <a:lnTo>
                    <a:pt x="2007" y="2946"/>
                  </a:lnTo>
                  <a:lnTo>
                    <a:pt x="2007" y="2036"/>
                  </a:lnTo>
                  <a:lnTo>
                    <a:pt x="1112" y="2036"/>
                  </a:lnTo>
                  <a:cubicBezTo>
                    <a:pt x="983" y="2036"/>
                    <a:pt x="896" y="1935"/>
                    <a:pt x="896" y="1820"/>
                  </a:cubicBezTo>
                  <a:lnTo>
                    <a:pt x="896" y="824"/>
                  </a:lnTo>
                  <a:cubicBezTo>
                    <a:pt x="896" y="694"/>
                    <a:pt x="824" y="564"/>
                    <a:pt x="723" y="477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5976;p85"/>
            <p:cNvSpPr/>
            <p:nvPr/>
          </p:nvSpPr>
          <p:spPr>
            <a:xfrm>
              <a:off x="950341" y="2510644"/>
              <a:ext cx="46951" cy="41289"/>
            </a:xfrm>
            <a:custGeom>
              <a:avLst/>
              <a:gdLst/>
              <a:ahLst/>
              <a:cxnLst/>
              <a:rect l="l" t="t" r="r" b="b"/>
              <a:pathLst>
                <a:path w="1791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405" y="1574"/>
                    <a:pt x="895" y="1574"/>
                  </a:cubicBezTo>
                  <a:cubicBezTo>
                    <a:pt x="1386" y="1574"/>
                    <a:pt x="1790" y="1213"/>
                    <a:pt x="1790" y="780"/>
                  </a:cubicBezTo>
                  <a:cubicBezTo>
                    <a:pt x="1790" y="347"/>
                    <a:pt x="1386" y="1"/>
                    <a:pt x="895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5977;p85"/>
            <p:cNvSpPr/>
            <p:nvPr/>
          </p:nvSpPr>
          <p:spPr>
            <a:xfrm>
              <a:off x="950341" y="2510644"/>
              <a:ext cx="32192" cy="41289"/>
            </a:xfrm>
            <a:custGeom>
              <a:avLst/>
              <a:gdLst/>
              <a:ahLst/>
              <a:cxnLst/>
              <a:rect l="l" t="t" r="r" b="b"/>
              <a:pathLst>
                <a:path w="1228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390" y="1574"/>
                    <a:pt x="895" y="1574"/>
                  </a:cubicBezTo>
                  <a:cubicBezTo>
                    <a:pt x="1011" y="1574"/>
                    <a:pt x="1126" y="1545"/>
                    <a:pt x="1228" y="1517"/>
                  </a:cubicBezTo>
                  <a:cubicBezTo>
                    <a:pt x="910" y="1416"/>
                    <a:pt x="679" y="1112"/>
                    <a:pt x="679" y="780"/>
                  </a:cubicBezTo>
                  <a:cubicBezTo>
                    <a:pt x="693" y="448"/>
                    <a:pt x="910" y="160"/>
                    <a:pt x="1228" y="59"/>
                  </a:cubicBezTo>
                  <a:cubicBezTo>
                    <a:pt x="1126" y="15"/>
                    <a:pt x="1011" y="1"/>
                    <a:pt x="89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5978;p85"/>
            <p:cNvSpPr/>
            <p:nvPr/>
          </p:nvSpPr>
          <p:spPr>
            <a:xfrm>
              <a:off x="932567" y="2528444"/>
              <a:ext cx="82499" cy="82132"/>
            </a:xfrm>
            <a:custGeom>
              <a:avLst/>
              <a:gdLst/>
              <a:ahLst/>
              <a:cxnLst/>
              <a:rect l="l" t="t" r="r" b="b"/>
              <a:pathLst>
                <a:path w="3147" h="3133" extrusionOk="0">
                  <a:moveTo>
                    <a:pt x="1573" y="0"/>
                  </a:moveTo>
                  <a:cubicBezTo>
                    <a:pt x="707" y="0"/>
                    <a:pt x="0" y="693"/>
                    <a:pt x="0" y="1559"/>
                  </a:cubicBezTo>
                  <a:cubicBezTo>
                    <a:pt x="0" y="2425"/>
                    <a:pt x="707" y="3133"/>
                    <a:pt x="1573" y="3133"/>
                  </a:cubicBezTo>
                  <a:cubicBezTo>
                    <a:pt x="2440" y="3133"/>
                    <a:pt x="3147" y="2425"/>
                    <a:pt x="3147" y="1559"/>
                  </a:cubicBezTo>
                  <a:cubicBezTo>
                    <a:pt x="3147" y="693"/>
                    <a:pt x="2440" y="0"/>
                    <a:pt x="157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5979;p85"/>
            <p:cNvSpPr/>
            <p:nvPr/>
          </p:nvSpPr>
          <p:spPr>
            <a:xfrm>
              <a:off x="948060" y="2528051"/>
              <a:ext cx="68526" cy="74215"/>
            </a:xfrm>
            <a:custGeom>
              <a:avLst/>
              <a:gdLst/>
              <a:ahLst/>
              <a:cxnLst/>
              <a:rect l="l" t="t" r="r" b="b"/>
              <a:pathLst>
                <a:path w="2614" h="2831" extrusionOk="0">
                  <a:moveTo>
                    <a:pt x="997" y="1"/>
                  </a:moveTo>
                  <a:cubicBezTo>
                    <a:pt x="246" y="15"/>
                    <a:pt x="1" y="1026"/>
                    <a:pt x="665" y="1372"/>
                  </a:cubicBezTo>
                  <a:cubicBezTo>
                    <a:pt x="679" y="1372"/>
                    <a:pt x="708" y="1387"/>
                    <a:pt x="723" y="1387"/>
                  </a:cubicBezTo>
                  <a:lnTo>
                    <a:pt x="1502" y="2801"/>
                  </a:lnTo>
                  <a:cubicBezTo>
                    <a:pt x="1502" y="2801"/>
                    <a:pt x="1719" y="2816"/>
                    <a:pt x="1921" y="2830"/>
                  </a:cubicBezTo>
                  <a:cubicBezTo>
                    <a:pt x="2383" y="2484"/>
                    <a:pt x="2614" y="1921"/>
                    <a:pt x="2542" y="1358"/>
                  </a:cubicBezTo>
                  <a:cubicBezTo>
                    <a:pt x="2440" y="708"/>
                    <a:pt x="1964" y="189"/>
                    <a:pt x="1329" y="44"/>
                  </a:cubicBezTo>
                  <a:cubicBezTo>
                    <a:pt x="1213" y="15"/>
                    <a:pt x="1112" y="15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5980;p85"/>
            <p:cNvSpPr/>
            <p:nvPr/>
          </p:nvSpPr>
          <p:spPr>
            <a:xfrm>
              <a:off x="938596" y="2564542"/>
              <a:ext cx="70413" cy="57778"/>
            </a:xfrm>
            <a:custGeom>
              <a:avLst/>
              <a:gdLst/>
              <a:ahLst/>
              <a:cxnLst/>
              <a:rect l="l" t="t" r="r" b="b"/>
              <a:pathLst>
                <a:path w="2686" h="2204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66" y="283"/>
                    <a:pt x="651" y="413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34"/>
                  </a:cubicBezTo>
                  <a:cubicBezTo>
                    <a:pt x="102" y="1698"/>
                    <a:pt x="665" y="2203"/>
                    <a:pt x="1343" y="2203"/>
                  </a:cubicBezTo>
                  <a:cubicBezTo>
                    <a:pt x="2051" y="2203"/>
                    <a:pt x="2628" y="1655"/>
                    <a:pt x="2686" y="962"/>
                  </a:cubicBezTo>
                  <a:cubicBezTo>
                    <a:pt x="2686" y="890"/>
                    <a:pt x="2657" y="832"/>
                    <a:pt x="2614" y="789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5981;p85"/>
            <p:cNvSpPr/>
            <p:nvPr/>
          </p:nvSpPr>
          <p:spPr>
            <a:xfrm>
              <a:off x="938596" y="2564542"/>
              <a:ext cx="70413" cy="57018"/>
            </a:xfrm>
            <a:custGeom>
              <a:avLst/>
              <a:gdLst/>
              <a:ahLst/>
              <a:cxnLst/>
              <a:rect l="l" t="t" r="r" b="b"/>
              <a:pathLst>
                <a:path w="2686" h="2175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81" y="240"/>
                    <a:pt x="708" y="327"/>
                    <a:pt x="636" y="428"/>
                  </a:cubicBezTo>
                  <a:cubicBezTo>
                    <a:pt x="593" y="457"/>
                    <a:pt x="564" y="500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20"/>
                  </a:cubicBezTo>
                  <a:cubicBezTo>
                    <a:pt x="88" y="1611"/>
                    <a:pt x="550" y="2088"/>
                    <a:pt x="1141" y="2174"/>
                  </a:cubicBezTo>
                  <a:cubicBezTo>
                    <a:pt x="838" y="1987"/>
                    <a:pt x="665" y="1655"/>
                    <a:pt x="679" y="1294"/>
                  </a:cubicBezTo>
                  <a:lnTo>
                    <a:pt x="679" y="976"/>
                  </a:lnTo>
                  <a:cubicBezTo>
                    <a:pt x="723" y="933"/>
                    <a:pt x="781" y="904"/>
                    <a:pt x="824" y="861"/>
                  </a:cubicBezTo>
                  <a:cubicBezTo>
                    <a:pt x="954" y="745"/>
                    <a:pt x="1055" y="615"/>
                    <a:pt x="1141" y="485"/>
                  </a:cubicBezTo>
                  <a:cubicBezTo>
                    <a:pt x="1574" y="615"/>
                    <a:pt x="1964" y="832"/>
                    <a:pt x="2311" y="1121"/>
                  </a:cubicBezTo>
                  <a:cubicBezTo>
                    <a:pt x="2354" y="1150"/>
                    <a:pt x="2455" y="1251"/>
                    <a:pt x="2585" y="1366"/>
                  </a:cubicBezTo>
                  <a:cubicBezTo>
                    <a:pt x="2643" y="1236"/>
                    <a:pt x="2672" y="1092"/>
                    <a:pt x="2686" y="962"/>
                  </a:cubicBezTo>
                  <a:cubicBezTo>
                    <a:pt x="2686" y="890"/>
                    <a:pt x="2657" y="818"/>
                    <a:pt x="2614" y="774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5982;p85"/>
            <p:cNvSpPr/>
            <p:nvPr/>
          </p:nvSpPr>
          <p:spPr>
            <a:xfrm>
              <a:off x="879954" y="2733551"/>
              <a:ext cx="11744" cy="17433"/>
            </a:xfrm>
            <a:custGeom>
              <a:avLst/>
              <a:gdLst/>
              <a:ahLst/>
              <a:cxnLst/>
              <a:rect l="l" t="t" r="r" b="b"/>
              <a:pathLst>
                <a:path w="44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5983;p85"/>
            <p:cNvSpPr/>
            <p:nvPr/>
          </p:nvSpPr>
          <p:spPr>
            <a:xfrm>
              <a:off x="1220146" y="2733551"/>
              <a:ext cx="11771" cy="17433"/>
            </a:xfrm>
            <a:custGeom>
              <a:avLst/>
              <a:gdLst/>
              <a:ahLst/>
              <a:cxnLst/>
              <a:rect l="l" t="t" r="r" b="b"/>
              <a:pathLst>
                <a:path w="449" h="665" extrusionOk="0">
                  <a:moveTo>
                    <a:pt x="1" y="0"/>
                  </a:moveTo>
                  <a:lnTo>
                    <a:pt x="1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5984;p85"/>
            <p:cNvSpPr/>
            <p:nvPr/>
          </p:nvSpPr>
          <p:spPr>
            <a:xfrm>
              <a:off x="866322" y="2727495"/>
              <a:ext cx="379226" cy="11744"/>
            </a:xfrm>
            <a:custGeom>
              <a:avLst/>
              <a:gdLst/>
              <a:ahLst/>
              <a:cxnLst/>
              <a:rect l="l" t="t" r="r" b="b"/>
              <a:pathLst>
                <a:path w="14466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4176" y="448"/>
                  </a:lnTo>
                  <a:cubicBezTo>
                    <a:pt x="14465" y="448"/>
                    <a:pt x="14465" y="0"/>
                    <a:pt x="1417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5985;p85"/>
            <p:cNvSpPr/>
            <p:nvPr/>
          </p:nvSpPr>
          <p:spPr>
            <a:xfrm>
              <a:off x="944652" y="2716144"/>
              <a:ext cx="35233" cy="11744"/>
            </a:xfrm>
            <a:custGeom>
              <a:avLst/>
              <a:gdLst/>
              <a:ahLst/>
              <a:cxnLst/>
              <a:rect l="l" t="t" r="r" b="b"/>
              <a:pathLst>
                <a:path w="1344" h="44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cubicBezTo>
                    <a:pt x="1" y="347"/>
                    <a:pt x="88" y="448"/>
                    <a:pt x="217" y="448"/>
                  </a:cubicBezTo>
                  <a:lnTo>
                    <a:pt x="1343" y="4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5986;p85"/>
            <p:cNvSpPr/>
            <p:nvPr/>
          </p:nvSpPr>
          <p:spPr>
            <a:xfrm>
              <a:off x="968115" y="2669219"/>
              <a:ext cx="82158" cy="58669"/>
            </a:xfrm>
            <a:custGeom>
              <a:avLst/>
              <a:gdLst/>
              <a:ahLst/>
              <a:cxnLst/>
              <a:rect l="l" t="t" r="r" b="b"/>
              <a:pathLst>
                <a:path w="3134" h="223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lnTo>
                    <a:pt x="1" y="2007"/>
                  </a:lnTo>
                  <a:cubicBezTo>
                    <a:pt x="1" y="2137"/>
                    <a:pt x="88" y="2238"/>
                    <a:pt x="217" y="2238"/>
                  </a:cubicBezTo>
                  <a:lnTo>
                    <a:pt x="2902" y="2238"/>
                  </a:lnTo>
                  <a:cubicBezTo>
                    <a:pt x="3032" y="2238"/>
                    <a:pt x="3133" y="2137"/>
                    <a:pt x="3133" y="2007"/>
                  </a:cubicBezTo>
                  <a:lnTo>
                    <a:pt x="3133" y="217"/>
                  </a:lnTo>
                  <a:cubicBezTo>
                    <a:pt x="3133" y="87"/>
                    <a:pt x="3032" y="0"/>
                    <a:pt x="2902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5987;p85"/>
            <p:cNvSpPr/>
            <p:nvPr/>
          </p:nvSpPr>
          <p:spPr>
            <a:xfrm>
              <a:off x="995378" y="2692681"/>
              <a:ext cx="27264" cy="11744"/>
            </a:xfrm>
            <a:custGeom>
              <a:avLst/>
              <a:gdLst/>
              <a:ahLst/>
              <a:cxnLst/>
              <a:rect l="l" t="t" r="r" b="b"/>
              <a:pathLst>
                <a:path w="1040" h="448" extrusionOk="0">
                  <a:moveTo>
                    <a:pt x="303" y="0"/>
                  </a:moveTo>
                  <a:cubicBezTo>
                    <a:pt x="0" y="0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40" y="448"/>
                    <a:pt x="1040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5988;p85"/>
          <p:cNvGrpSpPr/>
          <p:nvPr/>
        </p:nvGrpSpPr>
        <p:grpSpPr>
          <a:xfrm>
            <a:off x="1339933" y="2638260"/>
            <a:ext cx="404183" cy="289151"/>
            <a:chOff x="1328387" y="2500814"/>
            <a:chExt cx="404183" cy="289151"/>
          </a:xfrm>
        </p:grpSpPr>
        <p:sp>
          <p:nvSpPr>
            <p:cNvPr id="1113" name="Google Shape;15989;p85"/>
            <p:cNvSpPr/>
            <p:nvPr/>
          </p:nvSpPr>
          <p:spPr>
            <a:xfrm>
              <a:off x="1561491" y="2601479"/>
              <a:ext cx="125281" cy="118859"/>
            </a:xfrm>
            <a:custGeom>
              <a:avLst/>
              <a:gdLst/>
              <a:ahLst/>
              <a:cxnLst/>
              <a:rect l="l" t="t" r="r" b="b"/>
              <a:pathLst>
                <a:path w="4779" h="4534" extrusionOk="0">
                  <a:moveTo>
                    <a:pt x="1675" y="0"/>
                  </a:moveTo>
                  <a:lnTo>
                    <a:pt x="1675" y="405"/>
                  </a:lnTo>
                  <a:cubicBezTo>
                    <a:pt x="1675" y="506"/>
                    <a:pt x="1603" y="607"/>
                    <a:pt x="1502" y="621"/>
                  </a:cubicBezTo>
                  <a:lnTo>
                    <a:pt x="520" y="910"/>
                  </a:lnTo>
                  <a:cubicBezTo>
                    <a:pt x="203" y="996"/>
                    <a:pt x="1" y="1271"/>
                    <a:pt x="1" y="1603"/>
                  </a:cubicBezTo>
                  <a:lnTo>
                    <a:pt x="1" y="4533"/>
                  </a:lnTo>
                  <a:lnTo>
                    <a:pt x="3826" y="4533"/>
                  </a:lnTo>
                  <a:cubicBezTo>
                    <a:pt x="4346" y="4533"/>
                    <a:pt x="4779" y="4100"/>
                    <a:pt x="4779" y="3580"/>
                  </a:cubicBezTo>
                  <a:lnTo>
                    <a:pt x="4779" y="1588"/>
                  </a:lnTo>
                  <a:cubicBezTo>
                    <a:pt x="4779" y="1285"/>
                    <a:pt x="4577" y="996"/>
                    <a:pt x="4274" y="910"/>
                  </a:cubicBezTo>
                  <a:lnTo>
                    <a:pt x="3306" y="621"/>
                  </a:lnTo>
                  <a:cubicBezTo>
                    <a:pt x="3191" y="607"/>
                    <a:pt x="3119" y="506"/>
                    <a:pt x="3119" y="405"/>
                  </a:cubicBezTo>
                  <a:lnTo>
                    <a:pt x="3119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5990;p85"/>
            <p:cNvSpPr/>
            <p:nvPr/>
          </p:nvSpPr>
          <p:spPr>
            <a:xfrm>
              <a:off x="1561884" y="2620407"/>
              <a:ext cx="125281" cy="99932"/>
            </a:xfrm>
            <a:custGeom>
              <a:avLst/>
              <a:gdLst/>
              <a:ahLst/>
              <a:cxnLst/>
              <a:rect l="l" t="t" r="r" b="b"/>
              <a:pathLst>
                <a:path w="4779" h="3812" extrusionOk="0">
                  <a:moveTo>
                    <a:pt x="1155" y="0"/>
                  </a:moveTo>
                  <a:lnTo>
                    <a:pt x="520" y="188"/>
                  </a:lnTo>
                  <a:cubicBezTo>
                    <a:pt x="217" y="274"/>
                    <a:pt x="0" y="549"/>
                    <a:pt x="0" y="881"/>
                  </a:cubicBezTo>
                  <a:lnTo>
                    <a:pt x="0" y="3811"/>
                  </a:lnTo>
                  <a:lnTo>
                    <a:pt x="3826" y="3811"/>
                  </a:lnTo>
                  <a:cubicBezTo>
                    <a:pt x="4360" y="3811"/>
                    <a:pt x="4778" y="3378"/>
                    <a:pt x="4778" y="2858"/>
                  </a:cubicBezTo>
                  <a:lnTo>
                    <a:pt x="4778" y="866"/>
                  </a:lnTo>
                  <a:cubicBezTo>
                    <a:pt x="4778" y="549"/>
                    <a:pt x="4576" y="274"/>
                    <a:pt x="4259" y="188"/>
                  </a:cubicBezTo>
                  <a:lnTo>
                    <a:pt x="3624" y="0"/>
                  </a:lnTo>
                  <a:cubicBezTo>
                    <a:pt x="3349" y="476"/>
                    <a:pt x="2869" y="715"/>
                    <a:pt x="2389" y="715"/>
                  </a:cubicBezTo>
                  <a:cubicBezTo>
                    <a:pt x="1909" y="715"/>
                    <a:pt x="1429" y="476"/>
                    <a:pt x="115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5991;p85"/>
            <p:cNvSpPr/>
            <p:nvPr/>
          </p:nvSpPr>
          <p:spPr>
            <a:xfrm>
              <a:off x="1603881" y="2601479"/>
              <a:ext cx="40895" cy="18953"/>
            </a:xfrm>
            <a:custGeom>
              <a:avLst/>
              <a:gdLst/>
              <a:ahLst/>
              <a:cxnLst/>
              <a:rect l="l" t="t" r="r" b="b"/>
              <a:pathLst>
                <a:path w="1560" h="723" extrusionOk="0">
                  <a:moveTo>
                    <a:pt x="58" y="0"/>
                  </a:moveTo>
                  <a:lnTo>
                    <a:pt x="58" y="405"/>
                  </a:lnTo>
                  <a:cubicBezTo>
                    <a:pt x="58" y="448"/>
                    <a:pt x="44" y="506"/>
                    <a:pt x="1" y="549"/>
                  </a:cubicBezTo>
                  <a:cubicBezTo>
                    <a:pt x="246" y="664"/>
                    <a:pt x="520" y="722"/>
                    <a:pt x="794" y="722"/>
                  </a:cubicBezTo>
                  <a:cubicBezTo>
                    <a:pt x="1054" y="722"/>
                    <a:pt x="1314" y="664"/>
                    <a:pt x="1560" y="549"/>
                  </a:cubicBezTo>
                  <a:cubicBezTo>
                    <a:pt x="1531" y="506"/>
                    <a:pt x="1502" y="448"/>
                    <a:pt x="1502" y="405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5992;p85"/>
            <p:cNvSpPr/>
            <p:nvPr/>
          </p:nvSpPr>
          <p:spPr>
            <a:xfrm>
              <a:off x="1580785" y="2513685"/>
              <a:ext cx="31458" cy="68893"/>
            </a:xfrm>
            <a:custGeom>
              <a:avLst/>
              <a:gdLst/>
              <a:ahLst/>
              <a:cxnLst/>
              <a:rect l="l" t="t" r="r" b="b"/>
              <a:pathLst>
                <a:path w="1200" h="2628" extrusionOk="0">
                  <a:moveTo>
                    <a:pt x="723" y="0"/>
                  </a:moveTo>
                  <a:cubicBezTo>
                    <a:pt x="319" y="0"/>
                    <a:pt x="1" y="318"/>
                    <a:pt x="1" y="722"/>
                  </a:cubicBezTo>
                  <a:lnTo>
                    <a:pt x="1" y="881"/>
                  </a:lnTo>
                  <a:cubicBezTo>
                    <a:pt x="1" y="1083"/>
                    <a:pt x="30" y="1285"/>
                    <a:pt x="88" y="1487"/>
                  </a:cubicBezTo>
                  <a:lnTo>
                    <a:pt x="477" y="2628"/>
                  </a:lnTo>
                  <a:lnTo>
                    <a:pt x="1199" y="262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5993;p85"/>
            <p:cNvSpPr/>
            <p:nvPr/>
          </p:nvSpPr>
          <p:spPr>
            <a:xfrm>
              <a:off x="1593290" y="2507236"/>
              <a:ext cx="75342" cy="7534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cubicBezTo>
                    <a:pt x="0" y="983"/>
                    <a:pt x="217" y="1199"/>
                    <a:pt x="477" y="1199"/>
                  </a:cubicBezTo>
                  <a:lnTo>
                    <a:pt x="2397" y="2874"/>
                  </a:lnTo>
                  <a:lnTo>
                    <a:pt x="2801" y="1459"/>
                  </a:lnTo>
                  <a:cubicBezTo>
                    <a:pt x="2844" y="1286"/>
                    <a:pt x="2873" y="1098"/>
                    <a:pt x="2873" y="925"/>
                  </a:cubicBezTo>
                  <a:lnTo>
                    <a:pt x="2873" y="477"/>
                  </a:lnTo>
                  <a:cubicBezTo>
                    <a:pt x="2873" y="203"/>
                    <a:pt x="2656" y="1"/>
                    <a:pt x="23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5994;p85"/>
            <p:cNvSpPr/>
            <p:nvPr/>
          </p:nvSpPr>
          <p:spPr>
            <a:xfrm>
              <a:off x="1586841" y="2538668"/>
              <a:ext cx="74975" cy="68893"/>
            </a:xfrm>
            <a:custGeom>
              <a:avLst/>
              <a:gdLst/>
              <a:ahLst/>
              <a:cxnLst/>
              <a:rect l="l" t="t" r="r" b="b"/>
              <a:pathLst>
                <a:path w="2860" h="2628" extrusionOk="0">
                  <a:moveTo>
                    <a:pt x="910" y="0"/>
                  </a:moveTo>
                  <a:cubicBezTo>
                    <a:pt x="780" y="0"/>
                    <a:pt x="665" y="43"/>
                    <a:pt x="564" y="144"/>
                  </a:cubicBezTo>
                  <a:lnTo>
                    <a:pt x="131" y="577"/>
                  </a:lnTo>
                  <a:cubicBezTo>
                    <a:pt x="44" y="664"/>
                    <a:pt x="1" y="780"/>
                    <a:pt x="1" y="910"/>
                  </a:cubicBezTo>
                  <a:lnTo>
                    <a:pt x="1" y="1184"/>
                  </a:lnTo>
                  <a:cubicBezTo>
                    <a:pt x="1" y="1992"/>
                    <a:pt x="636" y="2627"/>
                    <a:pt x="1444" y="2627"/>
                  </a:cubicBezTo>
                  <a:cubicBezTo>
                    <a:pt x="2224" y="2613"/>
                    <a:pt x="2859" y="1978"/>
                    <a:pt x="2859" y="1184"/>
                  </a:cubicBezTo>
                  <a:lnTo>
                    <a:pt x="2859" y="881"/>
                  </a:lnTo>
                  <a:cubicBezTo>
                    <a:pt x="2859" y="751"/>
                    <a:pt x="2816" y="635"/>
                    <a:pt x="2715" y="534"/>
                  </a:cubicBezTo>
                  <a:cubicBezTo>
                    <a:pt x="2354" y="173"/>
                    <a:pt x="1675" y="15"/>
                    <a:pt x="910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5995;p85"/>
            <p:cNvSpPr/>
            <p:nvPr/>
          </p:nvSpPr>
          <p:spPr>
            <a:xfrm>
              <a:off x="1587234" y="2538983"/>
              <a:ext cx="74949" cy="67451"/>
            </a:xfrm>
            <a:custGeom>
              <a:avLst/>
              <a:gdLst/>
              <a:ahLst/>
              <a:cxnLst/>
              <a:rect l="l" t="t" r="r" b="b"/>
              <a:pathLst>
                <a:path w="2859" h="2573" extrusionOk="0">
                  <a:moveTo>
                    <a:pt x="884" y="0"/>
                  </a:moveTo>
                  <a:cubicBezTo>
                    <a:pt x="768" y="0"/>
                    <a:pt x="655" y="55"/>
                    <a:pt x="578" y="132"/>
                  </a:cubicBezTo>
                  <a:lnTo>
                    <a:pt x="145" y="565"/>
                  </a:lnTo>
                  <a:cubicBezTo>
                    <a:pt x="44" y="667"/>
                    <a:pt x="0" y="782"/>
                    <a:pt x="0" y="912"/>
                  </a:cubicBezTo>
                  <a:lnTo>
                    <a:pt x="0" y="1186"/>
                  </a:lnTo>
                  <a:cubicBezTo>
                    <a:pt x="0" y="1821"/>
                    <a:pt x="419" y="2384"/>
                    <a:pt x="1040" y="2572"/>
                  </a:cubicBezTo>
                  <a:cubicBezTo>
                    <a:pt x="823" y="2312"/>
                    <a:pt x="708" y="1995"/>
                    <a:pt x="722" y="1663"/>
                  </a:cubicBezTo>
                  <a:lnTo>
                    <a:pt x="708" y="970"/>
                  </a:lnTo>
                  <a:cubicBezTo>
                    <a:pt x="708" y="690"/>
                    <a:pt x="924" y="478"/>
                    <a:pt x="1187" y="478"/>
                  </a:cubicBezTo>
                  <a:cubicBezTo>
                    <a:pt x="1196" y="478"/>
                    <a:pt x="1204" y="478"/>
                    <a:pt x="1213" y="479"/>
                  </a:cubicBezTo>
                  <a:cubicBezTo>
                    <a:pt x="1704" y="522"/>
                    <a:pt x="2411" y="594"/>
                    <a:pt x="2859" y="811"/>
                  </a:cubicBezTo>
                  <a:cubicBezTo>
                    <a:pt x="2844" y="710"/>
                    <a:pt x="2801" y="609"/>
                    <a:pt x="2729" y="537"/>
                  </a:cubicBezTo>
                  <a:cubicBezTo>
                    <a:pt x="2353" y="176"/>
                    <a:pt x="1675" y="17"/>
                    <a:pt x="924" y="3"/>
                  </a:cubicBezTo>
                  <a:cubicBezTo>
                    <a:pt x="911" y="1"/>
                    <a:pt x="897" y="0"/>
                    <a:pt x="88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5996;p85"/>
            <p:cNvSpPr/>
            <p:nvPr/>
          </p:nvSpPr>
          <p:spPr>
            <a:xfrm>
              <a:off x="1561884" y="2632518"/>
              <a:ext cx="24983" cy="87820"/>
            </a:xfrm>
            <a:custGeom>
              <a:avLst/>
              <a:gdLst/>
              <a:ahLst/>
              <a:cxnLst/>
              <a:rect l="l" t="t" r="r" b="b"/>
              <a:pathLst>
                <a:path w="953" h="3350" extrusionOk="0">
                  <a:moveTo>
                    <a:pt x="130" y="0"/>
                  </a:moveTo>
                  <a:cubicBezTo>
                    <a:pt x="44" y="130"/>
                    <a:pt x="0" y="260"/>
                    <a:pt x="0" y="419"/>
                  </a:cubicBezTo>
                  <a:lnTo>
                    <a:pt x="0" y="3349"/>
                  </a:lnTo>
                  <a:lnTo>
                    <a:pt x="953" y="3349"/>
                  </a:lnTo>
                  <a:lnTo>
                    <a:pt x="953" y="1126"/>
                  </a:lnTo>
                  <a:cubicBezTo>
                    <a:pt x="953" y="938"/>
                    <a:pt x="881" y="751"/>
                    <a:pt x="751" y="621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5997;p85"/>
            <p:cNvSpPr/>
            <p:nvPr/>
          </p:nvSpPr>
          <p:spPr>
            <a:xfrm>
              <a:off x="1630751" y="2632518"/>
              <a:ext cx="56415" cy="87820"/>
            </a:xfrm>
            <a:custGeom>
              <a:avLst/>
              <a:gdLst/>
              <a:ahLst/>
              <a:cxnLst/>
              <a:rect l="l" t="t" r="r" b="b"/>
              <a:pathLst>
                <a:path w="2152" h="3350" extrusionOk="0">
                  <a:moveTo>
                    <a:pt x="2021" y="0"/>
                  </a:moveTo>
                  <a:lnTo>
                    <a:pt x="1415" y="621"/>
                  </a:lnTo>
                  <a:cubicBezTo>
                    <a:pt x="1271" y="751"/>
                    <a:pt x="1199" y="938"/>
                    <a:pt x="1199" y="1126"/>
                  </a:cubicBezTo>
                  <a:lnTo>
                    <a:pt x="1199" y="2165"/>
                  </a:lnTo>
                  <a:cubicBezTo>
                    <a:pt x="1199" y="2295"/>
                    <a:pt x="1098" y="2396"/>
                    <a:pt x="953" y="2396"/>
                  </a:cubicBezTo>
                  <a:lnTo>
                    <a:pt x="0" y="2396"/>
                  </a:lnTo>
                  <a:lnTo>
                    <a:pt x="0" y="3349"/>
                  </a:lnTo>
                  <a:lnTo>
                    <a:pt x="1199" y="3349"/>
                  </a:lnTo>
                  <a:cubicBezTo>
                    <a:pt x="1733" y="3349"/>
                    <a:pt x="2151" y="2916"/>
                    <a:pt x="2151" y="2396"/>
                  </a:cubicBezTo>
                  <a:lnTo>
                    <a:pt x="2151" y="404"/>
                  </a:lnTo>
                  <a:cubicBezTo>
                    <a:pt x="2151" y="260"/>
                    <a:pt x="2108" y="116"/>
                    <a:pt x="202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5998;p85"/>
            <p:cNvSpPr/>
            <p:nvPr/>
          </p:nvSpPr>
          <p:spPr>
            <a:xfrm>
              <a:off x="1348442" y="2726735"/>
              <a:ext cx="364074" cy="18953"/>
            </a:xfrm>
            <a:custGeom>
              <a:avLst/>
              <a:gdLst/>
              <a:ahLst/>
              <a:cxnLst/>
              <a:rect l="l" t="t" r="r" b="b"/>
              <a:pathLst>
                <a:path w="1388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13888" y="722"/>
                  </a:lnTo>
                  <a:lnTo>
                    <a:pt x="1388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5999;p85"/>
            <p:cNvSpPr/>
            <p:nvPr/>
          </p:nvSpPr>
          <p:spPr>
            <a:xfrm>
              <a:off x="1342019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0" y="2325"/>
                    <a:pt x="127" y="2411"/>
                    <a:pt x="253" y="2411"/>
                  </a:cubicBezTo>
                  <a:cubicBezTo>
                    <a:pt x="379" y="2411"/>
                    <a:pt x="505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6000;p85"/>
            <p:cNvSpPr/>
            <p:nvPr/>
          </p:nvSpPr>
          <p:spPr>
            <a:xfrm>
              <a:off x="1705674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1" y="2325"/>
                    <a:pt x="127" y="2411"/>
                    <a:pt x="253" y="2411"/>
                  </a:cubicBezTo>
                  <a:cubicBezTo>
                    <a:pt x="380" y="2411"/>
                    <a:pt x="506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6001;p85"/>
            <p:cNvSpPr/>
            <p:nvPr/>
          </p:nvSpPr>
          <p:spPr>
            <a:xfrm>
              <a:off x="1342386" y="2726735"/>
              <a:ext cx="12531" cy="18953"/>
            </a:xfrm>
            <a:custGeom>
              <a:avLst/>
              <a:gdLst/>
              <a:ahLst/>
              <a:cxnLst/>
              <a:rect l="l" t="t" r="r" b="b"/>
              <a:pathLst>
                <a:path w="47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7" y="7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002;p85"/>
            <p:cNvSpPr/>
            <p:nvPr/>
          </p:nvSpPr>
          <p:spPr>
            <a:xfrm>
              <a:off x="1706067" y="2726735"/>
              <a:ext cx="12505" cy="18953"/>
            </a:xfrm>
            <a:custGeom>
              <a:avLst/>
              <a:gdLst/>
              <a:ahLst/>
              <a:cxnLst/>
              <a:rect l="l" t="t" r="r" b="b"/>
              <a:pathLst>
                <a:path w="477" h="723" extrusionOk="0">
                  <a:moveTo>
                    <a:pt x="0" y="0"/>
                  </a:moveTo>
                  <a:lnTo>
                    <a:pt x="0" y="722"/>
                  </a:lnTo>
                  <a:lnTo>
                    <a:pt x="476" y="7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003;p85"/>
            <p:cNvSpPr/>
            <p:nvPr/>
          </p:nvSpPr>
          <p:spPr>
            <a:xfrm>
              <a:off x="1328387" y="2720679"/>
              <a:ext cx="404183" cy="12505"/>
            </a:xfrm>
            <a:custGeom>
              <a:avLst/>
              <a:gdLst/>
              <a:ahLst/>
              <a:cxnLst/>
              <a:rect l="l" t="t" r="r" b="b"/>
              <a:pathLst>
                <a:path w="15418" h="477" extrusionOk="0">
                  <a:moveTo>
                    <a:pt x="289" y="0"/>
                  </a:moveTo>
                  <a:cubicBezTo>
                    <a:pt x="1" y="15"/>
                    <a:pt x="1" y="448"/>
                    <a:pt x="289" y="477"/>
                  </a:cubicBezTo>
                  <a:lnTo>
                    <a:pt x="15129" y="477"/>
                  </a:lnTo>
                  <a:cubicBezTo>
                    <a:pt x="15418" y="448"/>
                    <a:pt x="15418" y="15"/>
                    <a:pt x="1512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004;p85"/>
            <p:cNvSpPr/>
            <p:nvPr/>
          </p:nvSpPr>
          <p:spPr>
            <a:xfrm>
              <a:off x="1624695" y="2708148"/>
              <a:ext cx="37487" cy="12557"/>
            </a:xfrm>
            <a:custGeom>
              <a:avLst/>
              <a:gdLst/>
              <a:ahLst/>
              <a:cxnLst/>
              <a:rect l="l" t="t" r="r" b="b"/>
              <a:pathLst>
                <a:path w="1430" h="479" extrusionOk="0">
                  <a:moveTo>
                    <a:pt x="1221" y="1"/>
                  </a:moveTo>
                  <a:cubicBezTo>
                    <a:pt x="1213" y="1"/>
                    <a:pt x="1206" y="1"/>
                    <a:pt x="1199" y="2"/>
                  </a:cubicBezTo>
                  <a:lnTo>
                    <a:pt x="0" y="2"/>
                  </a:lnTo>
                  <a:lnTo>
                    <a:pt x="0" y="478"/>
                  </a:lnTo>
                  <a:lnTo>
                    <a:pt x="1199" y="478"/>
                  </a:lnTo>
                  <a:cubicBezTo>
                    <a:pt x="1329" y="478"/>
                    <a:pt x="1430" y="363"/>
                    <a:pt x="1430" y="233"/>
                  </a:cubicBezTo>
                  <a:cubicBezTo>
                    <a:pt x="1430" y="111"/>
                    <a:pt x="1340" y="1"/>
                    <a:pt x="12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005;p85"/>
            <p:cNvSpPr/>
            <p:nvPr/>
          </p:nvSpPr>
          <p:spPr>
            <a:xfrm>
              <a:off x="1549380" y="2657868"/>
              <a:ext cx="87820" cy="62837"/>
            </a:xfrm>
            <a:custGeom>
              <a:avLst/>
              <a:gdLst/>
              <a:ahLst/>
              <a:cxnLst/>
              <a:rect l="l" t="t" r="r" b="b"/>
              <a:pathLst>
                <a:path w="3350" h="2397" extrusionOk="0">
                  <a:moveTo>
                    <a:pt x="232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2151"/>
                  </a:lnTo>
                  <a:cubicBezTo>
                    <a:pt x="1" y="2281"/>
                    <a:pt x="102" y="2396"/>
                    <a:pt x="232" y="2396"/>
                  </a:cubicBezTo>
                  <a:lnTo>
                    <a:pt x="3104" y="2396"/>
                  </a:lnTo>
                  <a:cubicBezTo>
                    <a:pt x="3234" y="2396"/>
                    <a:pt x="3350" y="2281"/>
                    <a:pt x="3350" y="2151"/>
                  </a:cubicBezTo>
                  <a:lnTo>
                    <a:pt x="3350" y="246"/>
                  </a:lnTo>
                  <a:cubicBezTo>
                    <a:pt x="3350" y="101"/>
                    <a:pt x="3234" y="0"/>
                    <a:pt x="310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006;p85"/>
            <p:cNvSpPr/>
            <p:nvPr/>
          </p:nvSpPr>
          <p:spPr>
            <a:xfrm>
              <a:off x="1585714" y="2682825"/>
              <a:ext cx="15178" cy="12531"/>
            </a:xfrm>
            <a:custGeom>
              <a:avLst/>
              <a:gdLst/>
              <a:ahLst/>
              <a:cxnLst/>
              <a:rect l="l" t="t" r="r" b="b"/>
              <a:pathLst>
                <a:path w="579" h="478" extrusionOk="0">
                  <a:moveTo>
                    <a:pt x="289" y="1"/>
                  </a:moveTo>
                  <a:cubicBezTo>
                    <a:pt x="1" y="30"/>
                    <a:pt x="1" y="463"/>
                    <a:pt x="289" y="477"/>
                  </a:cubicBezTo>
                  <a:cubicBezTo>
                    <a:pt x="578" y="463"/>
                    <a:pt x="578" y="30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6007;p85"/>
            <p:cNvSpPr/>
            <p:nvPr/>
          </p:nvSpPr>
          <p:spPr>
            <a:xfrm>
              <a:off x="1386296" y="2607535"/>
              <a:ext cx="125648" cy="113170"/>
            </a:xfrm>
            <a:custGeom>
              <a:avLst/>
              <a:gdLst/>
              <a:ahLst/>
              <a:cxnLst/>
              <a:rect l="l" t="t" r="r" b="b"/>
              <a:pathLst>
                <a:path w="4793" h="4317" extrusionOk="0">
                  <a:moveTo>
                    <a:pt x="1675" y="0"/>
                  </a:moveTo>
                  <a:lnTo>
                    <a:pt x="1675" y="116"/>
                  </a:lnTo>
                  <a:cubicBezTo>
                    <a:pt x="1675" y="332"/>
                    <a:pt x="1530" y="520"/>
                    <a:pt x="1328" y="578"/>
                  </a:cubicBezTo>
                  <a:lnTo>
                    <a:pt x="520" y="809"/>
                  </a:lnTo>
                  <a:cubicBezTo>
                    <a:pt x="217" y="910"/>
                    <a:pt x="0" y="1184"/>
                    <a:pt x="0" y="1502"/>
                  </a:cubicBezTo>
                  <a:lnTo>
                    <a:pt x="0" y="3595"/>
                  </a:lnTo>
                  <a:cubicBezTo>
                    <a:pt x="0" y="3984"/>
                    <a:pt x="318" y="4316"/>
                    <a:pt x="722" y="4316"/>
                  </a:cubicBezTo>
                  <a:lnTo>
                    <a:pt x="4071" y="4316"/>
                  </a:lnTo>
                  <a:cubicBezTo>
                    <a:pt x="4461" y="4316"/>
                    <a:pt x="4793" y="3984"/>
                    <a:pt x="4793" y="3595"/>
                  </a:cubicBezTo>
                  <a:lnTo>
                    <a:pt x="4793" y="1502"/>
                  </a:lnTo>
                  <a:cubicBezTo>
                    <a:pt x="4793" y="1184"/>
                    <a:pt x="4576" y="895"/>
                    <a:pt x="4259" y="809"/>
                  </a:cubicBezTo>
                  <a:lnTo>
                    <a:pt x="3465" y="578"/>
                  </a:lnTo>
                  <a:cubicBezTo>
                    <a:pt x="3248" y="520"/>
                    <a:pt x="3118" y="332"/>
                    <a:pt x="3118" y="116"/>
                  </a:cubicBezTo>
                  <a:lnTo>
                    <a:pt x="3118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6008;p85"/>
            <p:cNvSpPr/>
            <p:nvPr/>
          </p:nvSpPr>
          <p:spPr>
            <a:xfrm>
              <a:off x="1386296" y="2636293"/>
              <a:ext cx="24983" cy="84412"/>
            </a:xfrm>
            <a:custGeom>
              <a:avLst/>
              <a:gdLst/>
              <a:ahLst/>
              <a:cxnLst/>
              <a:rect l="l" t="t" r="r" b="b"/>
              <a:pathLst>
                <a:path w="953" h="3220" extrusionOk="0">
                  <a:moveTo>
                    <a:pt x="130" y="0"/>
                  </a:moveTo>
                  <a:cubicBezTo>
                    <a:pt x="43" y="116"/>
                    <a:pt x="0" y="260"/>
                    <a:pt x="0" y="405"/>
                  </a:cubicBezTo>
                  <a:lnTo>
                    <a:pt x="0" y="2498"/>
                  </a:lnTo>
                  <a:cubicBezTo>
                    <a:pt x="0" y="2887"/>
                    <a:pt x="318" y="3219"/>
                    <a:pt x="722" y="3219"/>
                  </a:cubicBezTo>
                  <a:lnTo>
                    <a:pt x="953" y="3219"/>
                  </a:lnTo>
                  <a:lnTo>
                    <a:pt x="953" y="82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6009;p85"/>
            <p:cNvSpPr/>
            <p:nvPr/>
          </p:nvSpPr>
          <p:spPr>
            <a:xfrm>
              <a:off x="1486569" y="2636293"/>
              <a:ext cx="25376" cy="84412"/>
            </a:xfrm>
            <a:custGeom>
              <a:avLst/>
              <a:gdLst/>
              <a:ahLst/>
              <a:cxnLst/>
              <a:rect l="l" t="t" r="r" b="b"/>
              <a:pathLst>
                <a:path w="968" h="3220" extrusionOk="0">
                  <a:moveTo>
                    <a:pt x="823" y="0"/>
                  </a:moveTo>
                  <a:lnTo>
                    <a:pt x="1" y="823"/>
                  </a:lnTo>
                  <a:lnTo>
                    <a:pt x="1" y="3219"/>
                  </a:lnTo>
                  <a:lnTo>
                    <a:pt x="246" y="3219"/>
                  </a:lnTo>
                  <a:cubicBezTo>
                    <a:pt x="636" y="3219"/>
                    <a:pt x="968" y="2887"/>
                    <a:pt x="968" y="2498"/>
                  </a:cubicBezTo>
                  <a:lnTo>
                    <a:pt x="968" y="405"/>
                  </a:lnTo>
                  <a:cubicBezTo>
                    <a:pt x="953" y="260"/>
                    <a:pt x="910" y="116"/>
                    <a:pt x="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010;p85"/>
            <p:cNvSpPr/>
            <p:nvPr/>
          </p:nvSpPr>
          <p:spPr>
            <a:xfrm>
              <a:off x="1418829" y="2607535"/>
              <a:ext cx="60190" cy="18953"/>
            </a:xfrm>
            <a:custGeom>
              <a:avLst/>
              <a:gdLst/>
              <a:ahLst/>
              <a:cxnLst/>
              <a:rect l="l" t="t" r="r" b="b"/>
              <a:pathLst>
                <a:path w="2296" h="723" extrusionOk="0">
                  <a:moveTo>
                    <a:pt x="434" y="0"/>
                  </a:moveTo>
                  <a:lnTo>
                    <a:pt x="434" y="116"/>
                  </a:lnTo>
                  <a:cubicBezTo>
                    <a:pt x="434" y="332"/>
                    <a:pt x="289" y="520"/>
                    <a:pt x="87" y="578"/>
                  </a:cubicBezTo>
                  <a:lnTo>
                    <a:pt x="1" y="607"/>
                  </a:lnTo>
                  <a:cubicBezTo>
                    <a:pt x="376" y="679"/>
                    <a:pt x="766" y="722"/>
                    <a:pt x="1155" y="722"/>
                  </a:cubicBezTo>
                  <a:cubicBezTo>
                    <a:pt x="1531" y="722"/>
                    <a:pt x="1921" y="679"/>
                    <a:pt x="2296" y="607"/>
                  </a:cubicBezTo>
                  <a:lnTo>
                    <a:pt x="2224" y="578"/>
                  </a:lnTo>
                  <a:cubicBezTo>
                    <a:pt x="2007" y="520"/>
                    <a:pt x="1877" y="332"/>
                    <a:pt x="1877" y="116"/>
                  </a:cubicBezTo>
                  <a:lnTo>
                    <a:pt x="187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011;p85"/>
            <p:cNvSpPr/>
            <p:nvPr/>
          </p:nvSpPr>
          <p:spPr>
            <a:xfrm>
              <a:off x="1393846" y="2500814"/>
              <a:ext cx="110549" cy="113170"/>
            </a:xfrm>
            <a:custGeom>
              <a:avLst/>
              <a:gdLst/>
              <a:ahLst/>
              <a:cxnLst/>
              <a:rect l="l" t="t" r="r" b="b"/>
              <a:pathLst>
                <a:path w="4217" h="4317" extrusionOk="0">
                  <a:moveTo>
                    <a:pt x="2108" y="1"/>
                  </a:moveTo>
                  <a:cubicBezTo>
                    <a:pt x="1185" y="1"/>
                    <a:pt x="492" y="766"/>
                    <a:pt x="434" y="1704"/>
                  </a:cubicBezTo>
                  <a:cubicBezTo>
                    <a:pt x="376" y="2368"/>
                    <a:pt x="246" y="3032"/>
                    <a:pt x="44" y="3682"/>
                  </a:cubicBezTo>
                  <a:cubicBezTo>
                    <a:pt x="1" y="3811"/>
                    <a:pt x="59" y="3941"/>
                    <a:pt x="189" y="3985"/>
                  </a:cubicBezTo>
                  <a:cubicBezTo>
                    <a:pt x="795" y="4201"/>
                    <a:pt x="1444" y="4317"/>
                    <a:pt x="2108" y="4317"/>
                  </a:cubicBezTo>
                  <a:cubicBezTo>
                    <a:pt x="2758" y="4302"/>
                    <a:pt x="3408" y="4187"/>
                    <a:pt x="4028" y="3970"/>
                  </a:cubicBezTo>
                  <a:cubicBezTo>
                    <a:pt x="4144" y="3927"/>
                    <a:pt x="4216" y="3797"/>
                    <a:pt x="4173" y="3667"/>
                  </a:cubicBezTo>
                  <a:cubicBezTo>
                    <a:pt x="3971" y="3032"/>
                    <a:pt x="3841" y="2368"/>
                    <a:pt x="3783" y="1704"/>
                  </a:cubicBezTo>
                  <a:cubicBezTo>
                    <a:pt x="3711" y="766"/>
                    <a:pt x="3032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012;p85"/>
            <p:cNvSpPr/>
            <p:nvPr/>
          </p:nvSpPr>
          <p:spPr>
            <a:xfrm>
              <a:off x="1405197" y="2751718"/>
              <a:ext cx="12531" cy="37854"/>
            </a:xfrm>
            <a:custGeom>
              <a:avLst/>
              <a:gdLst/>
              <a:ahLst/>
              <a:cxnLst/>
              <a:rect l="l" t="t" r="r" b="b"/>
              <a:pathLst>
                <a:path w="478" h="1444" extrusionOk="0">
                  <a:moveTo>
                    <a:pt x="1" y="0"/>
                  </a:moveTo>
                  <a:lnTo>
                    <a:pt x="1" y="1198"/>
                  </a:lnTo>
                  <a:cubicBezTo>
                    <a:pt x="1" y="1328"/>
                    <a:pt x="102" y="1444"/>
                    <a:pt x="232" y="1444"/>
                  </a:cubicBezTo>
                  <a:cubicBezTo>
                    <a:pt x="362" y="1444"/>
                    <a:pt x="477" y="1328"/>
                    <a:pt x="477" y="1198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013;p85"/>
            <p:cNvSpPr/>
            <p:nvPr/>
          </p:nvSpPr>
          <p:spPr>
            <a:xfrm>
              <a:off x="1405197" y="2745662"/>
              <a:ext cx="12531" cy="24983"/>
            </a:xfrm>
            <a:custGeom>
              <a:avLst/>
              <a:gdLst/>
              <a:ahLst/>
              <a:cxnLst/>
              <a:rect l="l" t="t" r="r" b="b"/>
              <a:pathLst>
                <a:path w="47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477" y="95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014;p85"/>
            <p:cNvSpPr/>
            <p:nvPr/>
          </p:nvSpPr>
          <p:spPr>
            <a:xfrm>
              <a:off x="1480146" y="2751718"/>
              <a:ext cx="12872" cy="37854"/>
            </a:xfrm>
            <a:custGeom>
              <a:avLst/>
              <a:gdLst/>
              <a:ahLst/>
              <a:cxnLst/>
              <a:rect l="l" t="t" r="r" b="b"/>
              <a:pathLst>
                <a:path w="491" h="1444" extrusionOk="0">
                  <a:moveTo>
                    <a:pt x="0" y="0"/>
                  </a:moveTo>
                  <a:lnTo>
                    <a:pt x="0" y="1198"/>
                  </a:lnTo>
                  <a:cubicBezTo>
                    <a:pt x="15" y="1328"/>
                    <a:pt x="116" y="1444"/>
                    <a:pt x="246" y="1444"/>
                  </a:cubicBezTo>
                  <a:cubicBezTo>
                    <a:pt x="375" y="1444"/>
                    <a:pt x="491" y="1328"/>
                    <a:pt x="491" y="1198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6015;p85"/>
            <p:cNvSpPr/>
            <p:nvPr/>
          </p:nvSpPr>
          <p:spPr>
            <a:xfrm>
              <a:off x="1480146" y="2745662"/>
              <a:ext cx="12872" cy="24983"/>
            </a:xfrm>
            <a:custGeom>
              <a:avLst/>
              <a:gdLst/>
              <a:ahLst/>
              <a:cxnLst/>
              <a:rect l="l" t="t" r="r" b="b"/>
              <a:pathLst>
                <a:path w="49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91" y="95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6016;p85"/>
            <p:cNvSpPr/>
            <p:nvPr/>
          </p:nvSpPr>
          <p:spPr>
            <a:xfrm>
              <a:off x="1404830" y="2651419"/>
              <a:ext cx="88187" cy="106747"/>
            </a:xfrm>
            <a:custGeom>
              <a:avLst/>
              <a:gdLst/>
              <a:ahLst/>
              <a:cxnLst/>
              <a:rect l="l" t="t" r="r" b="b"/>
              <a:pathLst>
                <a:path w="3364" h="4072" extrusionOk="0">
                  <a:moveTo>
                    <a:pt x="722" y="1"/>
                  </a:moveTo>
                  <a:cubicBezTo>
                    <a:pt x="333" y="1"/>
                    <a:pt x="0" y="333"/>
                    <a:pt x="0" y="723"/>
                  </a:cubicBezTo>
                  <a:lnTo>
                    <a:pt x="0" y="3841"/>
                  </a:lnTo>
                  <a:cubicBezTo>
                    <a:pt x="0" y="3971"/>
                    <a:pt x="116" y="4072"/>
                    <a:pt x="246" y="4072"/>
                  </a:cubicBezTo>
                  <a:lnTo>
                    <a:pt x="3119" y="4072"/>
                  </a:lnTo>
                  <a:cubicBezTo>
                    <a:pt x="3248" y="4072"/>
                    <a:pt x="3364" y="3971"/>
                    <a:pt x="3364" y="3841"/>
                  </a:cubicBezTo>
                  <a:lnTo>
                    <a:pt x="3364" y="723"/>
                  </a:lnTo>
                  <a:cubicBezTo>
                    <a:pt x="3350" y="333"/>
                    <a:pt x="3032" y="15"/>
                    <a:pt x="2642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6017;p85"/>
            <p:cNvSpPr/>
            <p:nvPr/>
          </p:nvSpPr>
          <p:spPr>
            <a:xfrm>
              <a:off x="1393846" y="2501181"/>
              <a:ext cx="67399" cy="110916"/>
            </a:xfrm>
            <a:custGeom>
              <a:avLst/>
              <a:gdLst/>
              <a:ahLst/>
              <a:cxnLst/>
              <a:rect l="l" t="t" r="r" b="b"/>
              <a:pathLst>
                <a:path w="2571" h="4231" extrusionOk="0">
                  <a:moveTo>
                    <a:pt x="2108" y="1"/>
                  </a:moveTo>
                  <a:cubicBezTo>
                    <a:pt x="1185" y="1"/>
                    <a:pt x="492" y="752"/>
                    <a:pt x="434" y="1690"/>
                  </a:cubicBezTo>
                  <a:cubicBezTo>
                    <a:pt x="376" y="2368"/>
                    <a:pt x="246" y="3018"/>
                    <a:pt x="44" y="3668"/>
                  </a:cubicBezTo>
                  <a:cubicBezTo>
                    <a:pt x="1" y="3797"/>
                    <a:pt x="59" y="3927"/>
                    <a:pt x="189" y="3971"/>
                  </a:cubicBezTo>
                  <a:cubicBezTo>
                    <a:pt x="506" y="4086"/>
                    <a:pt x="824" y="4158"/>
                    <a:pt x="1156" y="4231"/>
                  </a:cubicBezTo>
                  <a:cubicBezTo>
                    <a:pt x="1141" y="4173"/>
                    <a:pt x="1141" y="4115"/>
                    <a:pt x="1156" y="4072"/>
                  </a:cubicBezTo>
                  <a:cubicBezTo>
                    <a:pt x="1329" y="3350"/>
                    <a:pt x="1444" y="2614"/>
                    <a:pt x="1502" y="1878"/>
                  </a:cubicBezTo>
                  <a:cubicBezTo>
                    <a:pt x="1545" y="1011"/>
                    <a:pt x="1964" y="290"/>
                    <a:pt x="2570" y="59"/>
                  </a:cubicBezTo>
                  <a:cubicBezTo>
                    <a:pt x="2412" y="15"/>
                    <a:pt x="2267" y="1"/>
                    <a:pt x="21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6018;p85"/>
          <p:cNvGrpSpPr/>
          <p:nvPr/>
        </p:nvGrpSpPr>
        <p:grpSpPr>
          <a:xfrm>
            <a:off x="1833011" y="2633148"/>
            <a:ext cx="365988" cy="270801"/>
            <a:chOff x="1821465" y="2495702"/>
            <a:chExt cx="365988" cy="270801"/>
          </a:xfrm>
        </p:grpSpPr>
        <p:sp>
          <p:nvSpPr>
            <p:cNvPr id="1143" name="Google Shape;16019;p85"/>
            <p:cNvSpPr/>
            <p:nvPr/>
          </p:nvSpPr>
          <p:spPr>
            <a:xfrm>
              <a:off x="1822619" y="2495702"/>
              <a:ext cx="364834" cy="194725"/>
            </a:xfrm>
            <a:custGeom>
              <a:avLst/>
              <a:gdLst/>
              <a:ahLst/>
              <a:cxnLst/>
              <a:rect l="l" t="t" r="r" b="b"/>
              <a:pathLst>
                <a:path w="13917" h="7428" extrusionOk="0">
                  <a:moveTo>
                    <a:pt x="5620" y="0"/>
                  </a:moveTo>
                  <a:cubicBezTo>
                    <a:pt x="4319" y="0"/>
                    <a:pt x="3029" y="789"/>
                    <a:pt x="2599" y="2260"/>
                  </a:cubicBezTo>
                  <a:lnTo>
                    <a:pt x="2584" y="2260"/>
                  </a:lnTo>
                  <a:cubicBezTo>
                    <a:pt x="1155" y="2260"/>
                    <a:pt x="0" y="3415"/>
                    <a:pt x="0" y="4844"/>
                  </a:cubicBezTo>
                  <a:cubicBezTo>
                    <a:pt x="0" y="6258"/>
                    <a:pt x="1155" y="7413"/>
                    <a:pt x="2584" y="7428"/>
                  </a:cubicBezTo>
                  <a:lnTo>
                    <a:pt x="11780" y="7428"/>
                  </a:lnTo>
                  <a:cubicBezTo>
                    <a:pt x="12963" y="7428"/>
                    <a:pt x="13916" y="6460"/>
                    <a:pt x="13916" y="5291"/>
                  </a:cubicBezTo>
                  <a:cubicBezTo>
                    <a:pt x="13916" y="4108"/>
                    <a:pt x="12963" y="3155"/>
                    <a:pt x="11780" y="3155"/>
                  </a:cubicBezTo>
                  <a:lnTo>
                    <a:pt x="11794" y="3140"/>
                  </a:lnTo>
                  <a:cubicBezTo>
                    <a:pt x="11707" y="3140"/>
                    <a:pt x="11635" y="3155"/>
                    <a:pt x="11563" y="3155"/>
                  </a:cubicBezTo>
                  <a:cubicBezTo>
                    <a:pt x="11216" y="2055"/>
                    <a:pt x="10191" y="1345"/>
                    <a:pt x="9092" y="1345"/>
                  </a:cubicBezTo>
                  <a:cubicBezTo>
                    <a:pt x="8820" y="1345"/>
                    <a:pt x="8544" y="1389"/>
                    <a:pt x="8272" y="1480"/>
                  </a:cubicBezTo>
                  <a:cubicBezTo>
                    <a:pt x="7647" y="477"/>
                    <a:pt x="6630" y="0"/>
                    <a:pt x="562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6020;p85"/>
            <p:cNvSpPr/>
            <p:nvPr/>
          </p:nvSpPr>
          <p:spPr>
            <a:xfrm>
              <a:off x="1821465" y="2554922"/>
              <a:ext cx="333062" cy="135138"/>
            </a:xfrm>
            <a:custGeom>
              <a:avLst/>
              <a:gdLst/>
              <a:ahLst/>
              <a:cxnLst/>
              <a:rect l="l" t="t" r="r" b="b"/>
              <a:pathLst>
                <a:path w="12705" h="5155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098" y="59"/>
                    <a:pt x="1" y="1242"/>
                    <a:pt x="44" y="2657"/>
                  </a:cubicBezTo>
                  <a:cubicBezTo>
                    <a:pt x="88" y="4072"/>
                    <a:pt x="1300" y="5154"/>
                    <a:pt x="2715" y="5154"/>
                  </a:cubicBezTo>
                  <a:lnTo>
                    <a:pt x="12011" y="5154"/>
                  </a:lnTo>
                  <a:cubicBezTo>
                    <a:pt x="12704" y="5096"/>
                    <a:pt x="12646" y="4028"/>
                    <a:pt x="11939" y="4028"/>
                  </a:cubicBezTo>
                  <a:lnTo>
                    <a:pt x="10149" y="4028"/>
                  </a:lnTo>
                  <a:cubicBezTo>
                    <a:pt x="10019" y="4028"/>
                    <a:pt x="9918" y="3927"/>
                    <a:pt x="9918" y="3812"/>
                  </a:cubicBezTo>
                  <a:lnTo>
                    <a:pt x="9918" y="3090"/>
                  </a:lnTo>
                  <a:cubicBezTo>
                    <a:pt x="9918" y="2859"/>
                    <a:pt x="9831" y="2628"/>
                    <a:pt x="9658" y="2455"/>
                  </a:cubicBezTo>
                  <a:lnTo>
                    <a:pt x="8345" y="1141"/>
                  </a:lnTo>
                  <a:cubicBezTo>
                    <a:pt x="8186" y="982"/>
                    <a:pt x="7955" y="881"/>
                    <a:pt x="7709" y="881"/>
                  </a:cubicBezTo>
                  <a:lnTo>
                    <a:pt x="4750" y="881"/>
                  </a:lnTo>
                  <a:cubicBezTo>
                    <a:pt x="4389" y="881"/>
                    <a:pt x="4086" y="1185"/>
                    <a:pt x="4086" y="1560"/>
                  </a:cubicBezTo>
                  <a:lnTo>
                    <a:pt x="4086" y="3653"/>
                  </a:lnTo>
                  <a:cubicBezTo>
                    <a:pt x="4086" y="3771"/>
                    <a:pt x="3979" y="3870"/>
                    <a:pt x="3861" y="3870"/>
                  </a:cubicBezTo>
                  <a:cubicBezTo>
                    <a:pt x="3836" y="3870"/>
                    <a:pt x="3809" y="3865"/>
                    <a:pt x="3783" y="3855"/>
                  </a:cubicBezTo>
                  <a:cubicBezTo>
                    <a:pt x="2181" y="3307"/>
                    <a:pt x="1560" y="1387"/>
                    <a:pt x="251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6021;p85"/>
            <p:cNvSpPr/>
            <p:nvPr/>
          </p:nvSpPr>
          <p:spPr>
            <a:xfrm>
              <a:off x="1940298" y="2589735"/>
              <a:ext cx="129450" cy="176768"/>
            </a:xfrm>
            <a:custGeom>
              <a:avLst/>
              <a:gdLst/>
              <a:ahLst/>
              <a:cxnLst/>
              <a:rect l="l" t="t" r="r" b="b"/>
              <a:pathLst>
                <a:path w="4938" h="674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526"/>
                  </a:lnTo>
                  <a:cubicBezTo>
                    <a:pt x="1" y="6641"/>
                    <a:pt x="102" y="6742"/>
                    <a:pt x="232" y="6742"/>
                  </a:cubicBezTo>
                  <a:lnTo>
                    <a:pt x="4721" y="6742"/>
                  </a:lnTo>
                  <a:cubicBezTo>
                    <a:pt x="4837" y="6742"/>
                    <a:pt x="4938" y="6641"/>
                    <a:pt x="4938" y="6526"/>
                  </a:cubicBezTo>
                  <a:lnTo>
                    <a:pt x="4938" y="1762"/>
                  </a:lnTo>
                  <a:cubicBezTo>
                    <a:pt x="4938" y="1646"/>
                    <a:pt x="4894" y="1531"/>
                    <a:pt x="4808" y="1444"/>
                  </a:cubicBezTo>
                  <a:lnTo>
                    <a:pt x="3508" y="131"/>
                  </a:lnTo>
                  <a:cubicBezTo>
                    <a:pt x="3422" y="59"/>
                    <a:pt x="3306" y="1"/>
                    <a:pt x="3191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6022;p85"/>
            <p:cNvSpPr/>
            <p:nvPr/>
          </p:nvSpPr>
          <p:spPr>
            <a:xfrm>
              <a:off x="1971546" y="2659100"/>
              <a:ext cx="67608" cy="79012"/>
            </a:xfrm>
            <a:custGeom>
              <a:avLst/>
              <a:gdLst/>
              <a:ahLst/>
              <a:cxnLst/>
              <a:rect l="l" t="t" r="r" b="b"/>
              <a:pathLst>
                <a:path w="2579" h="3014" extrusionOk="0">
                  <a:moveTo>
                    <a:pt x="1277" y="0"/>
                  </a:moveTo>
                  <a:cubicBezTo>
                    <a:pt x="1198" y="0"/>
                    <a:pt x="1118" y="33"/>
                    <a:pt x="1061" y="98"/>
                  </a:cubicBezTo>
                  <a:lnTo>
                    <a:pt x="151" y="1224"/>
                  </a:lnTo>
                  <a:cubicBezTo>
                    <a:pt x="0" y="1439"/>
                    <a:pt x="187" y="1678"/>
                    <a:pt x="393" y="1678"/>
                  </a:cubicBezTo>
                  <a:cubicBezTo>
                    <a:pt x="464" y="1678"/>
                    <a:pt x="536" y="1650"/>
                    <a:pt x="599" y="1584"/>
                  </a:cubicBezTo>
                  <a:lnTo>
                    <a:pt x="988" y="1079"/>
                  </a:lnTo>
                  <a:lnTo>
                    <a:pt x="988" y="2754"/>
                  </a:lnTo>
                  <a:cubicBezTo>
                    <a:pt x="1003" y="2927"/>
                    <a:pt x="1136" y="3014"/>
                    <a:pt x="1270" y="3014"/>
                  </a:cubicBezTo>
                  <a:cubicBezTo>
                    <a:pt x="1403" y="3014"/>
                    <a:pt x="1537" y="2927"/>
                    <a:pt x="1551" y="2754"/>
                  </a:cubicBezTo>
                  <a:lnTo>
                    <a:pt x="1551" y="1079"/>
                  </a:lnTo>
                  <a:lnTo>
                    <a:pt x="1956" y="1570"/>
                  </a:lnTo>
                  <a:cubicBezTo>
                    <a:pt x="2018" y="1656"/>
                    <a:pt x="2097" y="1691"/>
                    <a:pt x="2175" y="1691"/>
                  </a:cubicBezTo>
                  <a:cubicBezTo>
                    <a:pt x="2384" y="1691"/>
                    <a:pt x="2578" y="1434"/>
                    <a:pt x="2389" y="1224"/>
                  </a:cubicBezTo>
                  <a:lnTo>
                    <a:pt x="2403" y="1224"/>
                  </a:lnTo>
                  <a:lnTo>
                    <a:pt x="1494" y="98"/>
                  </a:lnTo>
                  <a:cubicBezTo>
                    <a:pt x="1436" y="33"/>
                    <a:pt x="1357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6023;p85"/>
            <p:cNvSpPr/>
            <p:nvPr/>
          </p:nvSpPr>
          <p:spPr>
            <a:xfrm>
              <a:off x="1972464" y="2513292"/>
              <a:ext cx="53767" cy="37120"/>
            </a:xfrm>
            <a:custGeom>
              <a:avLst/>
              <a:gdLst/>
              <a:ahLst/>
              <a:cxnLst/>
              <a:rect l="l" t="t" r="r" b="b"/>
              <a:pathLst>
                <a:path w="2051" h="1416" extrusionOk="0">
                  <a:moveTo>
                    <a:pt x="405" y="1"/>
                  </a:moveTo>
                  <a:cubicBezTo>
                    <a:pt x="87" y="1"/>
                    <a:pt x="1" y="420"/>
                    <a:pt x="289" y="549"/>
                  </a:cubicBezTo>
                  <a:cubicBezTo>
                    <a:pt x="766" y="636"/>
                    <a:pt x="1184" y="910"/>
                    <a:pt x="1473" y="1286"/>
                  </a:cubicBezTo>
                  <a:cubicBezTo>
                    <a:pt x="1516" y="1358"/>
                    <a:pt x="1603" y="1401"/>
                    <a:pt x="1690" y="1401"/>
                  </a:cubicBezTo>
                  <a:lnTo>
                    <a:pt x="1690" y="1416"/>
                  </a:lnTo>
                  <a:cubicBezTo>
                    <a:pt x="1921" y="1401"/>
                    <a:pt x="2051" y="1141"/>
                    <a:pt x="1921" y="968"/>
                  </a:cubicBezTo>
                  <a:cubicBezTo>
                    <a:pt x="1545" y="463"/>
                    <a:pt x="1011" y="13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6024;p85"/>
            <p:cNvSpPr/>
            <p:nvPr/>
          </p:nvSpPr>
          <p:spPr>
            <a:xfrm>
              <a:off x="2065973" y="2549521"/>
              <a:ext cx="43124" cy="36098"/>
            </a:xfrm>
            <a:custGeom>
              <a:avLst/>
              <a:gdLst/>
              <a:ahLst/>
              <a:cxnLst/>
              <a:rect l="l" t="t" r="r" b="b"/>
              <a:pathLst>
                <a:path w="1645" h="1377" extrusionOk="0">
                  <a:moveTo>
                    <a:pt x="379" y="1"/>
                  </a:moveTo>
                  <a:cubicBezTo>
                    <a:pt x="138" y="1"/>
                    <a:pt x="0" y="488"/>
                    <a:pt x="274" y="553"/>
                  </a:cubicBezTo>
                  <a:cubicBezTo>
                    <a:pt x="606" y="669"/>
                    <a:pt x="894" y="914"/>
                    <a:pt x="1053" y="1217"/>
                  </a:cubicBezTo>
                  <a:cubicBezTo>
                    <a:pt x="1096" y="1318"/>
                    <a:pt x="1197" y="1376"/>
                    <a:pt x="1298" y="1376"/>
                  </a:cubicBezTo>
                  <a:cubicBezTo>
                    <a:pt x="1501" y="1376"/>
                    <a:pt x="1645" y="1145"/>
                    <a:pt x="1544" y="957"/>
                  </a:cubicBezTo>
                  <a:cubicBezTo>
                    <a:pt x="1313" y="524"/>
                    <a:pt x="923" y="192"/>
                    <a:pt x="461" y="19"/>
                  </a:cubicBezTo>
                  <a:cubicBezTo>
                    <a:pt x="433" y="6"/>
                    <a:pt x="405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6025;p85"/>
            <p:cNvSpPr/>
            <p:nvPr/>
          </p:nvSpPr>
          <p:spPr>
            <a:xfrm>
              <a:off x="2017134" y="2589735"/>
              <a:ext cx="52614" cy="53400"/>
            </a:xfrm>
            <a:custGeom>
              <a:avLst/>
              <a:gdLst/>
              <a:ahLst/>
              <a:cxnLst/>
              <a:rect l="l" t="t" r="r" b="b"/>
              <a:pathLst>
                <a:path w="2007" h="2037" extrusionOk="0">
                  <a:moveTo>
                    <a:pt x="0" y="1"/>
                  </a:moveTo>
                  <a:lnTo>
                    <a:pt x="0" y="1574"/>
                  </a:lnTo>
                  <a:cubicBezTo>
                    <a:pt x="0" y="1834"/>
                    <a:pt x="202" y="2036"/>
                    <a:pt x="448" y="2036"/>
                  </a:cubicBezTo>
                  <a:lnTo>
                    <a:pt x="2007" y="2036"/>
                  </a:lnTo>
                  <a:lnTo>
                    <a:pt x="2007" y="1762"/>
                  </a:lnTo>
                  <a:cubicBezTo>
                    <a:pt x="2007" y="1704"/>
                    <a:pt x="1992" y="1646"/>
                    <a:pt x="1963" y="1589"/>
                  </a:cubicBezTo>
                  <a:lnTo>
                    <a:pt x="433" y="1589"/>
                  </a:lnTo>
                  <a:lnTo>
                    <a:pt x="433" y="59"/>
                  </a:lnTo>
                  <a:lnTo>
                    <a:pt x="433" y="44"/>
                  </a:lnTo>
                  <a:cubicBezTo>
                    <a:pt x="375" y="15"/>
                    <a:pt x="318" y="1"/>
                    <a:pt x="26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6026;p85"/>
          <p:cNvGrpSpPr/>
          <p:nvPr/>
        </p:nvGrpSpPr>
        <p:grpSpPr>
          <a:xfrm>
            <a:off x="3737269" y="2593222"/>
            <a:ext cx="354977" cy="351202"/>
            <a:chOff x="3725723" y="2455776"/>
            <a:chExt cx="354977" cy="351202"/>
          </a:xfrm>
        </p:grpSpPr>
        <p:sp>
          <p:nvSpPr>
            <p:cNvPr id="1151" name="Google Shape;16027;p85"/>
            <p:cNvSpPr/>
            <p:nvPr/>
          </p:nvSpPr>
          <p:spPr>
            <a:xfrm>
              <a:off x="3979248" y="2643109"/>
              <a:ext cx="40895" cy="40895"/>
            </a:xfrm>
            <a:custGeom>
              <a:avLst/>
              <a:gdLst/>
              <a:ahLst/>
              <a:cxnLst/>
              <a:rect l="l" t="t" r="r" b="b"/>
              <a:pathLst>
                <a:path w="1560" h="1560" extrusionOk="0">
                  <a:moveTo>
                    <a:pt x="1" y="0"/>
                  </a:moveTo>
                  <a:lnTo>
                    <a:pt x="997" y="1559"/>
                  </a:lnTo>
                  <a:lnTo>
                    <a:pt x="1560" y="1559"/>
                  </a:lnTo>
                  <a:cubicBezTo>
                    <a:pt x="1560" y="693"/>
                    <a:pt x="853" y="0"/>
                    <a:pt x="1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6028;p85"/>
            <p:cNvSpPr/>
            <p:nvPr/>
          </p:nvSpPr>
          <p:spPr>
            <a:xfrm>
              <a:off x="3938012" y="2643109"/>
              <a:ext cx="67373" cy="40502"/>
            </a:xfrm>
            <a:custGeom>
              <a:avLst/>
              <a:gdLst/>
              <a:ahLst/>
              <a:cxnLst/>
              <a:rect l="l" t="t" r="r" b="b"/>
              <a:pathLst>
                <a:path w="2570" h="1545" extrusionOk="0">
                  <a:moveTo>
                    <a:pt x="1574" y="0"/>
                  </a:moveTo>
                  <a:cubicBezTo>
                    <a:pt x="708" y="0"/>
                    <a:pt x="15" y="693"/>
                    <a:pt x="0" y="1545"/>
                  </a:cubicBezTo>
                  <a:lnTo>
                    <a:pt x="2570" y="1545"/>
                  </a:lnTo>
                  <a:cubicBezTo>
                    <a:pt x="2570" y="693"/>
                    <a:pt x="2122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6029;p85"/>
            <p:cNvSpPr/>
            <p:nvPr/>
          </p:nvSpPr>
          <p:spPr>
            <a:xfrm>
              <a:off x="3978514" y="2575736"/>
              <a:ext cx="22728" cy="45064"/>
            </a:xfrm>
            <a:custGeom>
              <a:avLst/>
              <a:gdLst/>
              <a:ahLst/>
              <a:cxnLst/>
              <a:rect l="l" t="t" r="r" b="b"/>
              <a:pathLst>
                <a:path w="867" h="1719" extrusionOk="0">
                  <a:moveTo>
                    <a:pt x="0" y="1"/>
                  </a:moveTo>
                  <a:lnTo>
                    <a:pt x="0" y="1719"/>
                  </a:lnTo>
                  <a:cubicBezTo>
                    <a:pt x="476" y="1719"/>
                    <a:pt x="866" y="1329"/>
                    <a:pt x="866" y="867"/>
                  </a:cubicBezTo>
                  <a:cubicBezTo>
                    <a:pt x="866" y="391"/>
                    <a:pt x="476" y="1"/>
                    <a:pt x="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6030;p85"/>
            <p:cNvSpPr/>
            <p:nvPr/>
          </p:nvSpPr>
          <p:spPr>
            <a:xfrm>
              <a:off x="3827516" y="2643109"/>
              <a:ext cx="41262" cy="40895"/>
            </a:xfrm>
            <a:custGeom>
              <a:avLst/>
              <a:gdLst/>
              <a:ahLst/>
              <a:cxnLst/>
              <a:rect l="l" t="t" r="r" b="b"/>
              <a:pathLst>
                <a:path w="1574" h="1560" extrusionOk="0">
                  <a:moveTo>
                    <a:pt x="0" y="0"/>
                  </a:moveTo>
                  <a:lnTo>
                    <a:pt x="996" y="1559"/>
                  </a:lnTo>
                  <a:lnTo>
                    <a:pt x="1574" y="1559"/>
                  </a:lnTo>
                  <a:cubicBezTo>
                    <a:pt x="1559" y="693"/>
                    <a:pt x="852" y="0"/>
                    <a:pt x="0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6031;p85"/>
            <p:cNvSpPr/>
            <p:nvPr/>
          </p:nvSpPr>
          <p:spPr>
            <a:xfrm>
              <a:off x="3786253" y="2643109"/>
              <a:ext cx="67399" cy="40502"/>
            </a:xfrm>
            <a:custGeom>
              <a:avLst/>
              <a:gdLst/>
              <a:ahLst/>
              <a:cxnLst/>
              <a:rect l="l" t="t" r="r" b="b"/>
              <a:pathLst>
                <a:path w="2571" h="1545" extrusionOk="0">
                  <a:moveTo>
                    <a:pt x="1574" y="0"/>
                  </a:moveTo>
                  <a:cubicBezTo>
                    <a:pt x="708" y="0"/>
                    <a:pt x="15" y="693"/>
                    <a:pt x="1" y="1545"/>
                  </a:cubicBezTo>
                  <a:lnTo>
                    <a:pt x="2570" y="1545"/>
                  </a:lnTo>
                  <a:cubicBezTo>
                    <a:pt x="2570" y="693"/>
                    <a:pt x="2123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6032;p85"/>
            <p:cNvSpPr/>
            <p:nvPr/>
          </p:nvSpPr>
          <p:spPr>
            <a:xfrm>
              <a:off x="3827122" y="2575736"/>
              <a:ext cx="22361" cy="45064"/>
            </a:xfrm>
            <a:custGeom>
              <a:avLst/>
              <a:gdLst/>
              <a:ahLst/>
              <a:cxnLst/>
              <a:rect l="l" t="t" r="r" b="b"/>
              <a:pathLst>
                <a:path w="853" h="1719" extrusionOk="0">
                  <a:moveTo>
                    <a:pt x="1" y="1"/>
                  </a:moveTo>
                  <a:lnTo>
                    <a:pt x="1" y="1719"/>
                  </a:lnTo>
                  <a:cubicBezTo>
                    <a:pt x="463" y="1719"/>
                    <a:pt x="853" y="1329"/>
                    <a:pt x="853" y="867"/>
                  </a:cubicBezTo>
                  <a:cubicBezTo>
                    <a:pt x="853" y="391"/>
                    <a:pt x="463" y="1"/>
                    <a:pt x="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6033;p85"/>
            <p:cNvSpPr/>
            <p:nvPr/>
          </p:nvSpPr>
          <p:spPr>
            <a:xfrm>
              <a:off x="3903198" y="2644996"/>
              <a:ext cx="55261" cy="55261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0" y="0"/>
                  </a:moveTo>
                  <a:lnTo>
                    <a:pt x="1256" y="2108"/>
                  </a:lnTo>
                  <a:lnTo>
                    <a:pt x="2108" y="2108"/>
                  </a:lnTo>
                  <a:cubicBezTo>
                    <a:pt x="2108" y="953"/>
                    <a:pt x="1170" y="0"/>
                    <a:pt x="0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6034;p85"/>
            <p:cNvSpPr/>
            <p:nvPr/>
          </p:nvSpPr>
          <p:spPr>
            <a:xfrm>
              <a:off x="3847937" y="2644996"/>
              <a:ext cx="88213" cy="55261"/>
            </a:xfrm>
            <a:custGeom>
              <a:avLst/>
              <a:gdLst/>
              <a:ahLst/>
              <a:cxnLst/>
              <a:rect l="l" t="t" r="r" b="b"/>
              <a:pathLst>
                <a:path w="3365" h="2108" extrusionOk="0">
                  <a:moveTo>
                    <a:pt x="2108" y="0"/>
                  </a:moveTo>
                  <a:cubicBezTo>
                    <a:pt x="954" y="0"/>
                    <a:pt x="1" y="953"/>
                    <a:pt x="1" y="2108"/>
                  </a:cubicBezTo>
                  <a:lnTo>
                    <a:pt x="3364" y="2108"/>
                  </a:lnTo>
                  <a:cubicBezTo>
                    <a:pt x="3364" y="953"/>
                    <a:pt x="2801" y="0"/>
                    <a:pt x="2108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6035;p85"/>
            <p:cNvSpPr/>
            <p:nvPr/>
          </p:nvSpPr>
          <p:spPr>
            <a:xfrm>
              <a:off x="3903565" y="2561737"/>
              <a:ext cx="30698" cy="60950"/>
            </a:xfrm>
            <a:custGeom>
              <a:avLst/>
              <a:gdLst/>
              <a:ahLst/>
              <a:cxnLst/>
              <a:rect l="l" t="t" r="r" b="b"/>
              <a:pathLst>
                <a:path w="1171" h="2325" extrusionOk="0">
                  <a:moveTo>
                    <a:pt x="1" y="1"/>
                  </a:moveTo>
                  <a:lnTo>
                    <a:pt x="1" y="2325"/>
                  </a:lnTo>
                  <a:cubicBezTo>
                    <a:pt x="650" y="2325"/>
                    <a:pt x="1170" y="1805"/>
                    <a:pt x="1170" y="1170"/>
                  </a:cubicBezTo>
                  <a:cubicBezTo>
                    <a:pt x="1170" y="520"/>
                    <a:pt x="650" y="1"/>
                    <a:pt x="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6036;p85"/>
            <p:cNvSpPr/>
            <p:nvPr/>
          </p:nvSpPr>
          <p:spPr>
            <a:xfrm>
              <a:off x="3872553" y="2561737"/>
              <a:ext cx="46191" cy="60950"/>
            </a:xfrm>
            <a:custGeom>
              <a:avLst/>
              <a:gdLst/>
              <a:ahLst/>
              <a:cxnLst/>
              <a:rect l="l" t="t" r="r" b="b"/>
              <a:pathLst>
                <a:path w="1762" h="2325" extrusionOk="0">
                  <a:moveTo>
                    <a:pt x="1155" y="1"/>
                  </a:moveTo>
                  <a:cubicBezTo>
                    <a:pt x="520" y="1"/>
                    <a:pt x="0" y="520"/>
                    <a:pt x="0" y="1170"/>
                  </a:cubicBezTo>
                  <a:cubicBezTo>
                    <a:pt x="0" y="1805"/>
                    <a:pt x="520" y="2325"/>
                    <a:pt x="1155" y="2325"/>
                  </a:cubicBezTo>
                  <a:lnTo>
                    <a:pt x="1184" y="2325"/>
                  </a:lnTo>
                  <a:cubicBezTo>
                    <a:pt x="1501" y="2310"/>
                    <a:pt x="1761" y="1805"/>
                    <a:pt x="1761" y="1170"/>
                  </a:cubicBezTo>
                  <a:cubicBezTo>
                    <a:pt x="1761" y="535"/>
                    <a:pt x="1516" y="15"/>
                    <a:pt x="1184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6037;p85"/>
            <p:cNvSpPr/>
            <p:nvPr/>
          </p:nvSpPr>
          <p:spPr>
            <a:xfrm>
              <a:off x="3797237" y="2575736"/>
              <a:ext cx="37120" cy="45064"/>
            </a:xfrm>
            <a:custGeom>
              <a:avLst/>
              <a:gdLst/>
              <a:ahLst/>
              <a:cxnLst/>
              <a:rect l="l" t="t" r="r" b="b"/>
              <a:pathLst>
                <a:path w="1416" h="1719" extrusionOk="0">
                  <a:moveTo>
                    <a:pt x="1141" y="1"/>
                  </a:moveTo>
                  <a:cubicBezTo>
                    <a:pt x="0" y="1"/>
                    <a:pt x="0" y="1719"/>
                    <a:pt x="1141" y="1719"/>
                  </a:cubicBezTo>
                  <a:cubicBezTo>
                    <a:pt x="1285" y="1719"/>
                    <a:pt x="1415" y="1329"/>
                    <a:pt x="1415" y="867"/>
                  </a:cubicBezTo>
                  <a:cubicBezTo>
                    <a:pt x="1415" y="391"/>
                    <a:pt x="1285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6038;p85"/>
            <p:cNvSpPr/>
            <p:nvPr/>
          </p:nvSpPr>
          <p:spPr>
            <a:xfrm>
              <a:off x="3948603" y="2575736"/>
              <a:ext cx="37487" cy="45064"/>
            </a:xfrm>
            <a:custGeom>
              <a:avLst/>
              <a:gdLst/>
              <a:ahLst/>
              <a:cxnLst/>
              <a:rect l="l" t="t" r="r" b="b"/>
              <a:pathLst>
                <a:path w="1430" h="1719" extrusionOk="0">
                  <a:moveTo>
                    <a:pt x="1141" y="1"/>
                  </a:moveTo>
                  <a:cubicBezTo>
                    <a:pt x="1" y="1"/>
                    <a:pt x="1" y="1719"/>
                    <a:pt x="1141" y="1719"/>
                  </a:cubicBezTo>
                  <a:cubicBezTo>
                    <a:pt x="1300" y="1719"/>
                    <a:pt x="1430" y="1329"/>
                    <a:pt x="1430" y="867"/>
                  </a:cubicBezTo>
                  <a:cubicBezTo>
                    <a:pt x="1430" y="391"/>
                    <a:pt x="1300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6039;p85"/>
            <p:cNvSpPr/>
            <p:nvPr/>
          </p:nvSpPr>
          <p:spPr>
            <a:xfrm>
              <a:off x="3725723" y="2455776"/>
              <a:ext cx="354977" cy="351202"/>
            </a:xfrm>
            <a:custGeom>
              <a:avLst/>
              <a:gdLst/>
              <a:ahLst/>
              <a:cxnLst/>
              <a:rect l="l" t="t" r="r" b="b"/>
              <a:pathLst>
                <a:path w="13541" h="13397" extrusionOk="0">
                  <a:moveTo>
                    <a:pt x="6987" y="1156"/>
                  </a:moveTo>
                  <a:cubicBezTo>
                    <a:pt x="9874" y="1271"/>
                    <a:pt x="12198" y="3595"/>
                    <a:pt x="12314" y="6482"/>
                  </a:cubicBezTo>
                  <a:lnTo>
                    <a:pt x="11794" y="6482"/>
                  </a:lnTo>
                  <a:cubicBezTo>
                    <a:pt x="11520" y="6482"/>
                    <a:pt x="11520" y="6915"/>
                    <a:pt x="11794" y="6915"/>
                  </a:cubicBezTo>
                  <a:lnTo>
                    <a:pt x="12314" y="6915"/>
                  </a:lnTo>
                  <a:cubicBezTo>
                    <a:pt x="12198" y="9802"/>
                    <a:pt x="9874" y="12112"/>
                    <a:pt x="6987" y="12227"/>
                  </a:cubicBezTo>
                  <a:lnTo>
                    <a:pt x="6987" y="11722"/>
                  </a:lnTo>
                  <a:cubicBezTo>
                    <a:pt x="6987" y="11578"/>
                    <a:pt x="6879" y="11506"/>
                    <a:pt x="6770" y="11506"/>
                  </a:cubicBezTo>
                  <a:cubicBezTo>
                    <a:pt x="6662" y="11506"/>
                    <a:pt x="6554" y="11578"/>
                    <a:pt x="6554" y="11722"/>
                  </a:cubicBezTo>
                  <a:lnTo>
                    <a:pt x="6554" y="12227"/>
                  </a:lnTo>
                  <a:cubicBezTo>
                    <a:pt x="3667" y="12112"/>
                    <a:pt x="1357" y="9788"/>
                    <a:pt x="1242" y="6901"/>
                  </a:cubicBezTo>
                  <a:lnTo>
                    <a:pt x="1747" y="6901"/>
                  </a:lnTo>
                  <a:cubicBezTo>
                    <a:pt x="2036" y="6901"/>
                    <a:pt x="2036" y="6482"/>
                    <a:pt x="1747" y="6482"/>
                  </a:cubicBezTo>
                  <a:lnTo>
                    <a:pt x="1242" y="6482"/>
                  </a:lnTo>
                  <a:cubicBezTo>
                    <a:pt x="1357" y="3581"/>
                    <a:pt x="3667" y="1271"/>
                    <a:pt x="6554" y="1156"/>
                  </a:cubicBezTo>
                  <a:lnTo>
                    <a:pt x="6554" y="1661"/>
                  </a:lnTo>
                  <a:cubicBezTo>
                    <a:pt x="6554" y="1805"/>
                    <a:pt x="6662" y="1877"/>
                    <a:pt x="6770" y="1877"/>
                  </a:cubicBezTo>
                  <a:cubicBezTo>
                    <a:pt x="6879" y="1877"/>
                    <a:pt x="6987" y="1805"/>
                    <a:pt x="6987" y="1661"/>
                  </a:cubicBezTo>
                  <a:lnTo>
                    <a:pt x="6987" y="1156"/>
                  </a:lnTo>
                  <a:close/>
                  <a:moveTo>
                    <a:pt x="6770" y="1"/>
                  </a:moveTo>
                  <a:cubicBezTo>
                    <a:pt x="6662" y="1"/>
                    <a:pt x="6554" y="73"/>
                    <a:pt x="6554" y="217"/>
                  </a:cubicBezTo>
                  <a:lnTo>
                    <a:pt x="6554" y="737"/>
                  </a:lnTo>
                  <a:cubicBezTo>
                    <a:pt x="3436" y="852"/>
                    <a:pt x="924" y="3350"/>
                    <a:pt x="809" y="6482"/>
                  </a:cubicBezTo>
                  <a:lnTo>
                    <a:pt x="289" y="6482"/>
                  </a:lnTo>
                  <a:cubicBezTo>
                    <a:pt x="0" y="6482"/>
                    <a:pt x="0" y="6915"/>
                    <a:pt x="289" y="6915"/>
                  </a:cubicBezTo>
                  <a:lnTo>
                    <a:pt x="809" y="6915"/>
                  </a:lnTo>
                  <a:cubicBezTo>
                    <a:pt x="924" y="10033"/>
                    <a:pt x="3436" y="12545"/>
                    <a:pt x="6554" y="12661"/>
                  </a:cubicBezTo>
                  <a:lnTo>
                    <a:pt x="6554" y="13180"/>
                  </a:lnTo>
                  <a:cubicBezTo>
                    <a:pt x="6554" y="13325"/>
                    <a:pt x="6662" y="13397"/>
                    <a:pt x="6770" y="13397"/>
                  </a:cubicBezTo>
                  <a:cubicBezTo>
                    <a:pt x="6879" y="13397"/>
                    <a:pt x="6987" y="13325"/>
                    <a:pt x="6987" y="13180"/>
                  </a:cubicBezTo>
                  <a:lnTo>
                    <a:pt x="6987" y="12661"/>
                  </a:lnTo>
                  <a:cubicBezTo>
                    <a:pt x="10119" y="12545"/>
                    <a:pt x="12617" y="10033"/>
                    <a:pt x="12732" y="6915"/>
                  </a:cubicBezTo>
                  <a:lnTo>
                    <a:pt x="13252" y="6915"/>
                  </a:lnTo>
                  <a:cubicBezTo>
                    <a:pt x="13541" y="6915"/>
                    <a:pt x="13541" y="6482"/>
                    <a:pt x="13252" y="6482"/>
                  </a:cubicBezTo>
                  <a:lnTo>
                    <a:pt x="12732" y="6482"/>
                  </a:lnTo>
                  <a:cubicBezTo>
                    <a:pt x="12617" y="3350"/>
                    <a:pt x="10119" y="852"/>
                    <a:pt x="6987" y="737"/>
                  </a:cubicBezTo>
                  <a:lnTo>
                    <a:pt x="6987" y="217"/>
                  </a:lnTo>
                  <a:cubicBezTo>
                    <a:pt x="6987" y="73"/>
                    <a:pt x="6879" y="1"/>
                    <a:pt x="677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6040;p85"/>
          <p:cNvGrpSpPr/>
          <p:nvPr/>
        </p:nvGrpSpPr>
        <p:grpSpPr>
          <a:xfrm>
            <a:off x="5237711" y="2115087"/>
            <a:ext cx="230482" cy="388847"/>
            <a:chOff x="5226165" y="1977641"/>
            <a:chExt cx="230482" cy="388847"/>
          </a:xfrm>
        </p:grpSpPr>
        <p:sp>
          <p:nvSpPr>
            <p:cNvPr id="1165" name="Google Shape;16041;p85"/>
            <p:cNvSpPr/>
            <p:nvPr/>
          </p:nvSpPr>
          <p:spPr>
            <a:xfrm>
              <a:off x="5256443" y="2329761"/>
              <a:ext cx="169952" cy="12138"/>
            </a:xfrm>
            <a:custGeom>
              <a:avLst/>
              <a:gdLst/>
              <a:ahLst/>
              <a:cxnLst/>
              <a:rect l="l" t="t" r="r" b="b"/>
              <a:pathLst>
                <a:path w="6483" h="463" extrusionOk="0">
                  <a:moveTo>
                    <a:pt x="1" y="1"/>
                  </a:moveTo>
                  <a:lnTo>
                    <a:pt x="1" y="463"/>
                  </a:lnTo>
                  <a:lnTo>
                    <a:pt x="6482" y="463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6042;p85"/>
            <p:cNvSpPr/>
            <p:nvPr/>
          </p:nvSpPr>
          <p:spPr>
            <a:xfrm>
              <a:off x="5335167" y="1977641"/>
              <a:ext cx="12138" cy="388480"/>
            </a:xfrm>
            <a:custGeom>
              <a:avLst/>
              <a:gdLst/>
              <a:ahLst/>
              <a:cxnLst/>
              <a:rect l="l" t="t" r="r" b="b"/>
              <a:pathLst>
                <a:path w="463" h="14819" extrusionOk="0">
                  <a:moveTo>
                    <a:pt x="231" y="1"/>
                  </a:moveTo>
                  <a:cubicBezTo>
                    <a:pt x="116" y="1"/>
                    <a:pt x="0" y="80"/>
                    <a:pt x="0" y="239"/>
                  </a:cubicBezTo>
                  <a:lnTo>
                    <a:pt x="0" y="14588"/>
                  </a:lnTo>
                  <a:cubicBezTo>
                    <a:pt x="0" y="14718"/>
                    <a:pt x="101" y="14819"/>
                    <a:pt x="231" y="14819"/>
                  </a:cubicBezTo>
                  <a:cubicBezTo>
                    <a:pt x="361" y="14819"/>
                    <a:pt x="462" y="14718"/>
                    <a:pt x="462" y="14588"/>
                  </a:cubicBezTo>
                  <a:lnTo>
                    <a:pt x="462" y="239"/>
                  </a:lnTo>
                  <a:cubicBezTo>
                    <a:pt x="462" y="80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6043;p85"/>
            <p:cNvSpPr/>
            <p:nvPr/>
          </p:nvSpPr>
          <p:spPr>
            <a:xfrm>
              <a:off x="5243571" y="2226421"/>
              <a:ext cx="37986" cy="139700"/>
            </a:xfrm>
            <a:custGeom>
              <a:avLst/>
              <a:gdLst/>
              <a:ahLst/>
              <a:cxnLst/>
              <a:rect l="l" t="t" r="r" b="b"/>
              <a:pathLst>
                <a:path w="1449" h="5329" extrusionOk="0">
                  <a:moveTo>
                    <a:pt x="1179" y="1"/>
                  </a:moveTo>
                  <a:cubicBezTo>
                    <a:pt x="1078" y="1"/>
                    <a:pt x="978" y="59"/>
                    <a:pt x="954" y="190"/>
                  </a:cubicBezTo>
                  <a:lnTo>
                    <a:pt x="30" y="5069"/>
                  </a:lnTo>
                  <a:cubicBezTo>
                    <a:pt x="1" y="5184"/>
                    <a:pt x="87" y="5300"/>
                    <a:pt x="217" y="5329"/>
                  </a:cubicBezTo>
                  <a:lnTo>
                    <a:pt x="261" y="5329"/>
                  </a:lnTo>
                  <a:cubicBezTo>
                    <a:pt x="362" y="5329"/>
                    <a:pt x="463" y="5256"/>
                    <a:pt x="492" y="5141"/>
                  </a:cubicBezTo>
                  <a:lnTo>
                    <a:pt x="1416" y="276"/>
                  </a:lnTo>
                  <a:cubicBezTo>
                    <a:pt x="1448" y="103"/>
                    <a:pt x="1312" y="1"/>
                    <a:pt x="117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6044;p85"/>
            <p:cNvSpPr/>
            <p:nvPr/>
          </p:nvSpPr>
          <p:spPr>
            <a:xfrm>
              <a:off x="5401281" y="2226421"/>
              <a:ext cx="37592" cy="140067"/>
            </a:xfrm>
            <a:custGeom>
              <a:avLst/>
              <a:gdLst/>
              <a:ahLst/>
              <a:cxnLst/>
              <a:rect l="l" t="t" r="r" b="b"/>
              <a:pathLst>
                <a:path w="1434" h="5343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957" y="5155"/>
                  </a:lnTo>
                  <a:cubicBezTo>
                    <a:pt x="986" y="5256"/>
                    <a:pt x="1073" y="5329"/>
                    <a:pt x="1188" y="5329"/>
                  </a:cubicBezTo>
                  <a:lnTo>
                    <a:pt x="1231" y="5343"/>
                  </a:lnTo>
                  <a:cubicBezTo>
                    <a:pt x="1361" y="5314"/>
                    <a:pt x="1434" y="5184"/>
                    <a:pt x="1419" y="5069"/>
                  </a:cubicBez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6045;p85"/>
            <p:cNvSpPr/>
            <p:nvPr/>
          </p:nvSpPr>
          <p:spPr>
            <a:xfrm>
              <a:off x="5335167" y="2226448"/>
              <a:ext cx="12138" cy="24249"/>
            </a:xfrm>
            <a:custGeom>
              <a:avLst/>
              <a:gdLst/>
              <a:ahLst/>
              <a:cxnLst/>
              <a:rect l="l" t="t" r="r" b="b"/>
              <a:pathLst>
                <a:path w="463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62" y="925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6046;p85"/>
            <p:cNvSpPr/>
            <p:nvPr/>
          </p:nvSpPr>
          <p:spPr>
            <a:xfrm>
              <a:off x="5264779" y="2226421"/>
              <a:ext cx="16280" cy="24275"/>
            </a:xfrm>
            <a:custGeom>
              <a:avLst/>
              <a:gdLst/>
              <a:ahLst/>
              <a:cxnLst/>
              <a:rect l="l" t="t" r="r" b="b"/>
              <a:pathLst>
                <a:path w="621" h="926" extrusionOk="0">
                  <a:moveTo>
                    <a:pt x="386" y="0"/>
                  </a:moveTo>
                  <a:cubicBezTo>
                    <a:pt x="270" y="0"/>
                    <a:pt x="171" y="71"/>
                    <a:pt x="145" y="190"/>
                  </a:cubicBezTo>
                  <a:lnTo>
                    <a:pt x="0" y="926"/>
                  </a:lnTo>
                  <a:lnTo>
                    <a:pt x="477" y="926"/>
                  </a:lnTo>
                  <a:lnTo>
                    <a:pt x="607" y="276"/>
                  </a:lnTo>
                  <a:cubicBezTo>
                    <a:pt x="621" y="146"/>
                    <a:pt x="534" y="31"/>
                    <a:pt x="419" y="2"/>
                  </a:cubicBezTo>
                  <a:cubicBezTo>
                    <a:pt x="408" y="1"/>
                    <a:pt x="397" y="0"/>
                    <a:pt x="38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6047;p85"/>
            <p:cNvSpPr/>
            <p:nvPr/>
          </p:nvSpPr>
          <p:spPr>
            <a:xfrm>
              <a:off x="5401281" y="2226421"/>
              <a:ext cx="16411" cy="24275"/>
            </a:xfrm>
            <a:custGeom>
              <a:avLst/>
              <a:gdLst/>
              <a:ahLst/>
              <a:cxnLst/>
              <a:rect l="l" t="t" r="r" b="b"/>
              <a:pathLst>
                <a:path w="626" h="926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163" y="926"/>
                  </a:lnTo>
                  <a:lnTo>
                    <a:pt x="625" y="926"/>
                  </a:ln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6048;p85"/>
            <p:cNvSpPr/>
            <p:nvPr/>
          </p:nvSpPr>
          <p:spPr>
            <a:xfrm>
              <a:off x="5238276" y="2020214"/>
              <a:ext cx="206286" cy="218371"/>
            </a:xfrm>
            <a:custGeom>
              <a:avLst/>
              <a:gdLst/>
              <a:ahLst/>
              <a:cxnLst/>
              <a:rect l="l" t="t" r="r" b="b"/>
              <a:pathLst>
                <a:path w="7869" h="8330" extrusionOk="0">
                  <a:moveTo>
                    <a:pt x="1" y="1"/>
                  </a:moveTo>
                  <a:lnTo>
                    <a:pt x="1" y="8099"/>
                  </a:lnTo>
                  <a:cubicBezTo>
                    <a:pt x="1" y="8229"/>
                    <a:pt x="102" y="8330"/>
                    <a:pt x="232" y="8330"/>
                  </a:cubicBezTo>
                  <a:lnTo>
                    <a:pt x="7637" y="8330"/>
                  </a:lnTo>
                  <a:cubicBezTo>
                    <a:pt x="7767" y="8330"/>
                    <a:pt x="7868" y="8229"/>
                    <a:pt x="7868" y="8099"/>
                  </a:cubicBezTo>
                  <a:lnTo>
                    <a:pt x="7868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6049;p85"/>
            <p:cNvSpPr/>
            <p:nvPr/>
          </p:nvSpPr>
          <p:spPr>
            <a:xfrm>
              <a:off x="5237909" y="2020214"/>
              <a:ext cx="206653" cy="18193"/>
            </a:xfrm>
            <a:custGeom>
              <a:avLst/>
              <a:gdLst/>
              <a:ahLst/>
              <a:cxnLst/>
              <a:rect l="l" t="t" r="r" b="b"/>
              <a:pathLst>
                <a:path w="7883" h="694" extrusionOk="0">
                  <a:moveTo>
                    <a:pt x="0" y="1"/>
                  </a:moveTo>
                  <a:lnTo>
                    <a:pt x="0" y="694"/>
                  </a:lnTo>
                  <a:lnTo>
                    <a:pt x="7882" y="694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6050;p85"/>
            <p:cNvSpPr/>
            <p:nvPr/>
          </p:nvSpPr>
          <p:spPr>
            <a:xfrm>
              <a:off x="5226165" y="2002047"/>
              <a:ext cx="230482" cy="24249"/>
            </a:xfrm>
            <a:custGeom>
              <a:avLst/>
              <a:gdLst/>
              <a:ahLst/>
              <a:cxnLst/>
              <a:rect l="l" t="t" r="r" b="b"/>
              <a:pathLst>
                <a:path w="8792" h="925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824"/>
                    <a:pt x="102" y="925"/>
                    <a:pt x="232" y="925"/>
                  </a:cubicBezTo>
                  <a:lnTo>
                    <a:pt x="8561" y="925"/>
                  </a:lnTo>
                  <a:cubicBezTo>
                    <a:pt x="8691" y="925"/>
                    <a:pt x="8792" y="824"/>
                    <a:pt x="8792" y="694"/>
                  </a:cubicBezTo>
                  <a:lnTo>
                    <a:pt x="8792" y="232"/>
                  </a:ln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6051;p85"/>
            <p:cNvSpPr/>
            <p:nvPr/>
          </p:nvSpPr>
          <p:spPr>
            <a:xfrm>
              <a:off x="5257754" y="2073195"/>
              <a:ext cx="164080" cy="118597"/>
            </a:xfrm>
            <a:custGeom>
              <a:avLst/>
              <a:gdLst/>
              <a:ahLst/>
              <a:cxnLst/>
              <a:rect l="l" t="t" r="r" b="b"/>
              <a:pathLst>
                <a:path w="6259" h="4524" extrusionOk="0">
                  <a:moveTo>
                    <a:pt x="4801" y="1"/>
                  </a:moveTo>
                  <a:cubicBezTo>
                    <a:pt x="4426" y="1"/>
                    <a:pt x="4426" y="578"/>
                    <a:pt x="4801" y="578"/>
                  </a:cubicBezTo>
                  <a:lnTo>
                    <a:pt x="5263" y="578"/>
                  </a:lnTo>
                  <a:lnTo>
                    <a:pt x="3300" y="2541"/>
                  </a:lnTo>
                  <a:lnTo>
                    <a:pt x="2852" y="2108"/>
                  </a:lnTo>
                  <a:cubicBezTo>
                    <a:pt x="2751" y="2007"/>
                    <a:pt x="2618" y="1957"/>
                    <a:pt x="2484" y="1957"/>
                  </a:cubicBezTo>
                  <a:cubicBezTo>
                    <a:pt x="2351" y="1957"/>
                    <a:pt x="2217" y="2007"/>
                    <a:pt x="2116" y="2108"/>
                  </a:cubicBezTo>
                  <a:lnTo>
                    <a:pt x="210" y="4028"/>
                  </a:lnTo>
                  <a:cubicBezTo>
                    <a:pt x="1" y="4238"/>
                    <a:pt x="188" y="4524"/>
                    <a:pt x="410" y="4524"/>
                  </a:cubicBezTo>
                  <a:cubicBezTo>
                    <a:pt x="479" y="4524"/>
                    <a:pt x="550" y="4497"/>
                    <a:pt x="615" y="4432"/>
                  </a:cubicBezTo>
                  <a:lnTo>
                    <a:pt x="2491" y="2556"/>
                  </a:lnTo>
                  <a:lnTo>
                    <a:pt x="2939" y="3003"/>
                  </a:lnTo>
                  <a:cubicBezTo>
                    <a:pt x="3040" y="3104"/>
                    <a:pt x="3173" y="3155"/>
                    <a:pt x="3307" y="3155"/>
                  </a:cubicBezTo>
                  <a:cubicBezTo>
                    <a:pt x="3440" y="3155"/>
                    <a:pt x="3574" y="3104"/>
                    <a:pt x="3675" y="3003"/>
                  </a:cubicBezTo>
                  <a:lnTo>
                    <a:pt x="5682" y="997"/>
                  </a:lnTo>
                  <a:lnTo>
                    <a:pt x="5682" y="1444"/>
                  </a:lnTo>
                  <a:cubicBezTo>
                    <a:pt x="5682" y="1639"/>
                    <a:pt x="5826" y="1736"/>
                    <a:pt x="5970" y="1736"/>
                  </a:cubicBezTo>
                  <a:cubicBezTo>
                    <a:pt x="6115" y="1736"/>
                    <a:pt x="6259" y="1639"/>
                    <a:pt x="6259" y="1444"/>
                  </a:cubicBezTo>
                  <a:lnTo>
                    <a:pt x="6259" y="289"/>
                  </a:lnTo>
                  <a:cubicBezTo>
                    <a:pt x="6259" y="131"/>
                    <a:pt x="6129" y="1"/>
                    <a:pt x="59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6052;p85"/>
            <p:cNvSpPr/>
            <p:nvPr/>
          </p:nvSpPr>
          <p:spPr>
            <a:xfrm>
              <a:off x="5226165" y="2014159"/>
              <a:ext cx="230482" cy="12138"/>
            </a:xfrm>
            <a:custGeom>
              <a:avLst/>
              <a:gdLst/>
              <a:ahLst/>
              <a:cxnLst/>
              <a:rect l="l" t="t" r="r" b="b"/>
              <a:pathLst>
                <a:path w="8792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cubicBezTo>
                    <a:pt x="1" y="362"/>
                    <a:pt x="102" y="463"/>
                    <a:pt x="232" y="463"/>
                  </a:cubicBezTo>
                  <a:lnTo>
                    <a:pt x="8561" y="463"/>
                  </a:lnTo>
                  <a:cubicBezTo>
                    <a:pt x="8691" y="463"/>
                    <a:pt x="8792" y="362"/>
                    <a:pt x="8792" y="232"/>
                  </a:cubicBez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6053;p85"/>
          <p:cNvGrpSpPr/>
          <p:nvPr/>
        </p:nvGrpSpPr>
        <p:grpSpPr>
          <a:xfrm>
            <a:off x="5644148" y="2162956"/>
            <a:ext cx="370130" cy="287264"/>
            <a:chOff x="5632602" y="2025510"/>
            <a:chExt cx="370130" cy="287264"/>
          </a:xfrm>
        </p:grpSpPr>
        <p:sp>
          <p:nvSpPr>
            <p:cNvPr id="1178" name="Google Shape;16054;p85"/>
            <p:cNvSpPr/>
            <p:nvPr/>
          </p:nvSpPr>
          <p:spPr>
            <a:xfrm>
              <a:off x="5695046" y="2050493"/>
              <a:ext cx="296701" cy="191501"/>
            </a:xfrm>
            <a:custGeom>
              <a:avLst/>
              <a:gdLst/>
              <a:ahLst/>
              <a:cxnLst/>
              <a:rect l="l" t="t" r="r" b="b"/>
              <a:pathLst>
                <a:path w="11318" h="7305" extrusionOk="0">
                  <a:moveTo>
                    <a:pt x="0" y="0"/>
                  </a:moveTo>
                  <a:lnTo>
                    <a:pt x="0" y="4649"/>
                  </a:lnTo>
                  <a:lnTo>
                    <a:pt x="780" y="4649"/>
                  </a:lnTo>
                  <a:lnTo>
                    <a:pt x="780" y="5168"/>
                  </a:lnTo>
                  <a:lnTo>
                    <a:pt x="996" y="5240"/>
                  </a:lnTo>
                  <a:cubicBezTo>
                    <a:pt x="1126" y="5284"/>
                    <a:pt x="1242" y="5327"/>
                    <a:pt x="1357" y="5399"/>
                  </a:cubicBezTo>
                  <a:lnTo>
                    <a:pt x="1559" y="5500"/>
                  </a:lnTo>
                  <a:lnTo>
                    <a:pt x="1920" y="5139"/>
                  </a:lnTo>
                  <a:lnTo>
                    <a:pt x="2498" y="5717"/>
                  </a:lnTo>
                  <a:lnTo>
                    <a:pt x="2137" y="6078"/>
                  </a:lnTo>
                  <a:lnTo>
                    <a:pt x="2238" y="6280"/>
                  </a:lnTo>
                  <a:cubicBezTo>
                    <a:pt x="2310" y="6395"/>
                    <a:pt x="2353" y="6511"/>
                    <a:pt x="2397" y="6641"/>
                  </a:cubicBezTo>
                  <a:lnTo>
                    <a:pt x="2454" y="6857"/>
                  </a:lnTo>
                  <a:lnTo>
                    <a:pt x="2974" y="6857"/>
                  </a:lnTo>
                  <a:lnTo>
                    <a:pt x="2974" y="7305"/>
                  </a:lnTo>
                  <a:lnTo>
                    <a:pt x="11318" y="7305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6055;p85"/>
            <p:cNvSpPr/>
            <p:nvPr/>
          </p:nvSpPr>
          <p:spPr>
            <a:xfrm>
              <a:off x="5735522" y="2241967"/>
              <a:ext cx="50359" cy="23882"/>
            </a:xfrm>
            <a:custGeom>
              <a:avLst/>
              <a:gdLst/>
              <a:ahLst/>
              <a:cxnLst/>
              <a:rect l="l" t="t" r="r" b="b"/>
              <a:pathLst>
                <a:path w="1921" h="911" extrusionOk="0">
                  <a:moveTo>
                    <a:pt x="1098" y="1"/>
                  </a:moveTo>
                  <a:lnTo>
                    <a:pt x="1098" y="30"/>
                  </a:lnTo>
                  <a:lnTo>
                    <a:pt x="434" y="30"/>
                  </a:lnTo>
                  <a:lnTo>
                    <a:pt x="434" y="44"/>
                  </a:lnTo>
                  <a:cubicBezTo>
                    <a:pt x="405" y="376"/>
                    <a:pt x="261" y="679"/>
                    <a:pt x="1" y="910"/>
                  </a:cubicBezTo>
                  <a:lnTo>
                    <a:pt x="1228" y="910"/>
                  </a:lnTo>
                  <a:cubicBezTo>
                    <a:pt x="1271" y="780"/>
                    <a:pt x="1329" y="650"/>
                    <a:pt x="1358" y="520"/>
                  </a:cubicBezTo>
                  <a:lnTo>
                    <a:pt x="1921" y="520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6056;p85"/>
            <p:cNvSpPr/>
            <p:nvPr/>
          </p:nvSpPr>
          <p:spPr>
            <a:xfrm>
              <a:off x="5746899" y="2179156"/>
              <a:ext cx="38982" cy="62470"/>
            </a:xfrm>
            <a:custGeom>
              <a:avLst/>
              <a:gdLst/>
              <a:ahLst/>
              <a:cxnLst/>
              <a:rect l="l" t="t" r="r" b="b"/>
              <a:pathLst>
                <a:path w="1487" h="2383" extrusionOk="0">
                  <a:moveTo>
                    <a:pt x="274" y="0"/>
                  </a:moveTo>
                  <a:lnTo>
                    <a:pt x="0" y="275"/>
                  </a:lnTo>
                  <a:lnTo>
                    <a:pt x="534" y="809"/>
                  </a:lnTo>
                  <a:lnTo>
                    <a:pt x="173" y="1170"/>
                  </a:lnTo>
                  <a:lnTo>
                    <a:pt x="274" y="1357"/>
                  </a:lnTo>
                  <a:cubicBezTo>
                    <a:pt x="332" y="1473"/>
                    <a:pt x="390" y="1603"/>
                    <a:pt x="419" y="1718"/>
                  </a:cubicBezTo>
                  <a:lnTo>
                    <a:pt x="491" y="1935"/>
                  </a:lnTo>
                  <a:lnTo>
                    <a:pt x="1010" y="1935"/>
                  </a:lnTo>
                  <a:lnTo>
                    <a:pt x="1010" y="2382"/>
                  </a:lnTo>
                  <a:lnTo>
                    <a:pt x="1487" y="2382"/>
                  </a:lnTo>
                  <a:lnTo>
                    <a:pt x="1487" y="1790"/>
                  </a:lnTo>
                  <a:lnTo>
                    <a:pt x="924" y="1790"/>
                  </a:lnTo>
                  <a:cubicBezTo>
                    <a:pt x="881" y="1574"/>
                    <a:pt x="794" y="1386"/>
                    <a:pt x="678" y="1199"/>
                  </a:cubicBezTo>
                  <a:lnTo>
                    <a:pt x="1083" y="80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6057;p85"/>
            <p:cNvSpPr/>
            <p:nvPr/>
          </p:nvSpPr>
          <p:spPr>
            <a:xfrm>
              <a:off x="5698821" y="2168565"/>
              <a:ext cx="42783" cy="26136"/>
            </a:xfrm>
            <a:custGeom>
              <a:avLst/>
              <a:gdLst/>
              <a:ahLst/>
              <a:cxnLst/>
              <a:rect l="l" t="t" r="r" b="b"/>
              <a:pathLst>
                <a:path w="1632" h="997" extrusionOk="0">
                  <a:moveTo>
                    <a:pt x="1" y="0"/>
                  </a:moveTo>
                  <a:lnTo>
                    <a:pt x="1" y="159"/>
                  </a:lnTo>
                  <a:lnTo>
                    <a:pt x="636" y="159"/>
                  </a:lnTo>
                  <a:lnTo>
                    <a:pt x="636" y="679"/>
                  </a:lnTo>
                  <a:lnTo>
                    <a:pt x="852" y="736"/>
                  </a:lnTo>
                  <a:cubicBezTo>
                    <a:pt x="982" y="780"/>
                    <a:pt x="1098" y="823"/>
                    <a:pt x="1213" y="895"/>
                  </a:cubicBezTo>
                  <a:lnTo>
                    <a:pt x="1415" y="996"/>
                  </a:lnTo>
                  <a:lnTo>
                    <a:pt x="1632" y="765"/>
                  </a:lnTo>
                  <a:cubicBezTo>
                    <a:pt x="1473" y="679"/>
                    <a:pt x="1300" y="607"/>
                    <a:pt x="1127" y="563"/>
                  </a:cubicBezTo>
                  <a:lnTo>
                    <a:pt x="1127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6058;p85"/>
            <p:cNvSpPr/>
            <p:nvPr/>
          </p:nvSpPr>
          <p:spPr>
            <a:xfrm>
              <a:off x="5695046" y="2050493"/>
              <a:ext cx="9857" cy="118099"/>
            </a:xfrm>
            <a:custGeom>
              <a:avLst/>
              <a:gdLst/>
              <a:ahLst/>
              <a:cxnLst/>
              <a:rect l="l" t="t" r="r" b="b"/>
              <a:pathLst>
                <a:path w="376" h="4505" extrusionOk="0">
                  <a:moveTo>
                    <a:pt x="0" y="0"/>
                  </a:moveTo>
                  <a:lnTo>
                    <a:pt x="0" y="4504"/>
                  </a:lnTo>
                  <a:lnTo>
                    <a:pt x="376" y="450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6059;p85"/>
            <p:cNvSpPr/>
            <p:nvPr/>
          </p:nvSpPr>
          <p:spPr>
            <a:xfrm>
              <a:off x="5695046" y="2049732"/>
              <a:ext cx="296701" cy="9857"/>
            </a:xfrm>
            <a:custGeom>
              <a:avLst/>
              <a:gdLst/>
              <a:ahLst/>
              <a:cxnLst/>
              <a:rect l="l" t="t" r="r" b="b"/>
              <a:pathLst>
                <a:path w="11318" h="376" extrusionOk="0">
                  <a:moveTo>
                    <a:pt x="0" y="1"/>
                  </a:moveTo>
                  <a:lnTo>
                    <a:pt x="0" y="376"/>
                  </a:lnTo>
                  <a:lnTo>
                    <a:pt x="11318" y="376"/>
                  </a:lnTo>
                  <a:lnTo>
                    <a:pt x="11318" y="1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6060;p85"/>
            <p:cNvSpPr/>
            <p:nvPr/>
          </p:nvSpPr>
          <p:spPr>
            <a:xfrm>
              <a:off x="5725324" y="2240473"/>
              <a:ext cx="277014" cy="26503"/>
            </a:xfrm>
            <a:custGeom>
              <a:avLst/>
              <a:gdLst/>
              <a:ahLst/>
              <a:cxnLst/>
              <a:rect l="l" t="t" r="r" b="b"/>
              <a:pathLst>
                <a:path w="10567" h="1011" extrusionOk="0">
                  <a:moveTo>
                    <a:pt x="1487" y="0"/>
                  </a:moveTo>
                  <a:cubicBezTo>
                    <a:pt x="1458" y="0"/>
                    <a:pt x="1444" y="14"/>
                    <a:pt x="1429" y="43"/>
                  </a:cubicBezTo>
                  <a:lnTo>
                    <a:pt x="477" y="43"/>
                  </a:lnTo>
                  <a:cubicBezTo>
                    <a:pt x="462" y="43"/>
                    <a:pt x="433" y="58"/>
                    <a:pt x="433" y="87"/>
                  </a:cubicBezTo>
                  <a:lnTo>
                    <a:pt x="433" y="159"/>
                  </a:lnTo>
                  <a:lnTo>
                    <a:pt x="433" y="188"/>
                  </a:lnTo>
                  <a:lnTo>
                    <a:pt x="433" y="202"/>
                  </a:lnTo>
                  <a:lnTo>
                    <a:pt x="433" y="217"/>
                  </a:lnTo>
                  <a:cubicBezTo>
                    <a:pt x="404" y="505"/>
                    <a:pt x="260" y="765"/>
                    <a:pt x="29" y="924"/>
                  </a:cubicBezTo>
                  <a:cubicBezTo>
                    <a:pt x="0" y="953"/>
                    <a:pt x="15" y="1010"/>
                    <a:pt x="58" y="1010"/>
                  </a:cubicBezTo>
                  <a:lnTo>
                    <a:pt x="10524" y="1010"/>
                  </a:lnTo>
                  <a:cubicBezTo>
                    <a:pt x="10553" y="1010"/>
                    <a:pt x="10567" y="996"/>
                    <a:pt x="10567" y="967"/>
                  </a:cubicBezTo>
                  <a:lnTo>
                    <a:pt x="10567" y="58"/>
                  </a:lnTo>
                  <a:cubicBezTo>
                    <a:pt x="10567" y="29"/>
                    <a:pt x="10553" y="14"/>
                    <a:pt x="1053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6061;p85"/>
            <p:cNvSpPr/>
            <p:nvPr/>
          </p:nvSpPr>
          <p:spPr>
            <a:xfrm>
              <a:off x="5684062" y="2025510"/>
              <a:ext cx="318670" cy="26136"/>
            </a:xfrm>
            <a:custGeom>
              <a:avLst/>
              <a:gdLst/>
              <a:ahLst/>
              <a:cxnLst/>
              <a:rect l="l" t="t" r="r" b="b"/>
              <a:pathLst>
                <a:path w="12156" h="997" extrusionOk="0">
                  <a:moveTo>
                    <a:pt x="44" y="1"/>
                  </a:moveTo>
                  <a:cubicBezTo>
                    <a:pt x="15" y="1"/>
                    <a:pt x="1" y="15"/>
                    <a:pt x="1" y="44"/>
                  </a:cubicBezTo>
                  <a:lnTo>
                    <a:pt x="1" y="953"/>
                  </a:lnTo>
                  <a:cubicBezTo>
                    <a:pt x="1" y="982"/>
                    <a:pt x="15" y="997"/>
                    <a:pt x="44" y="997"/>
                  </a:cubicBezTo>
                  <a:lnTo>
                    <a:pt x="12112" y="997"/>
                  </a:lnTo>
                  <a:cubicBezTo>
                    <a:pt x="12127" y="997"/>
                    <a:pt x="12155" y="982"/>
                    <a:pt x="12155" y="953"/>
                  </a:cubicBezTo>
                  <a:lnTo>
                    <a:pt x="12155" y="44"/>
                  </a:lnTo>
                  <a:cubicBezTo>
                    <a:pt x="12155" y="15"/>
                    <a:pt x="12127" y="1"/>
                    <a:pt x="12112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6062;p85"/>
            <p:cNvSpPr/>
            <p:nvPr/>
          </p:nvSpPr>
          <p:spPr>
            <a:xfrm>
              <a:off x="5804022" y="2150005"/>
              <a:ext cx="25009" cy="58328"/>
            </a:xfrm>
            <a:custGeom>
              <a:avLst/>
              <a:gdLst/>
              <a:ahLst/>
              <a:cxnLst/>
              <a:rect l="l" t="t" r="r" b="b"/>
              <a:pathLst>
                <a:path w="954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953" y="222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6063;p85"/>
            <p:cNvSpPr/>
            <p:nvPr/>
          </p:nvSpPr>
          <p:spPr>
            <a:xfrm>
              <a:off x="5846779" y="2125048"/>
              <a:ext cx="25009" cy="83285"/>
            </a:xfrm>
            <a:custGeom>
              <a:avLst/>
              <a:gdLst/>
              <a:ahLst/>
              <a:cxnLst/>
              <a:rect l="l" t="t" r="r" b="b"/>
              <a:pathLst>
                <a:path w="954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954" y="317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6064;p85"/>
            <p:cNvSpPr/>
            <p:nvPr/>
          </p:nvSpPr>
          <p:spPr>
            <a:xfrm>
              <a:off x="5888408" y="2140174"/>
              <a:ext cx="25009" cy="68159"/>
            </a:xfrm>
            <a:custGeom>
              <a:avLst/>
              <a:gdLst/>
              <a:ahLst/>
              <a:cxnLst/>
              <a:rect l="l" t="t" r="r" b="b"/>
              <a:pathLst>
                <a:path w="954" h="2600" extrusionOk="0">
                  <a:moveTo>
                    <a:pt x="1" y="1"/>
                  </a:moveTo>
                  <a:lnTo>
                    <a:pt x="1" y="2599"/>
                  </a:lnTo>
                  <a:lnTo>
                    <a:pt x="954" y="259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6065;p85"/>
            <p:cNvSpPr/>
            <p:nvPr/>
          </p:nvSpPr>
          <p:spPr>
            <a:xfrm>
              <a:off x="5932318" y="2090995"/>
              <a:ext cx="25009" cy="117338"/>
            </a:xfrm>
            <a:custGeom>
              <a:avLst/>
              <a:gdLst/>
              <a:ahLst/>
              <a:cxnLst/>
              <a:rect l="l" t="t" r="r" b="b"/>
              <a:pathLst>
                <a:path w="954" h="4476" extrusionOk="0">
                  <a:moveTo>
                    <a:pt x="0" y="0"/>
                  </a:moveTo>
                  <a:lnTo>
                    <a:pt x="0" y="4475"/>
                  </a:lnTo>
                  <a:lnTo>
                    <a:pt x="953" y="447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6066;p85"/>
            <p:cNvSpPr/>
            <p:nvPr/>
          </p:nvSpPr>
          <p:spPr>
            <a:xfrm>
              <a:off x="5719636" y="2082658"/>
              <a:ext cx="47711" cy="11744"/>
            </a:xfrm>
            <a:custGeom>
              <a:avLst/>
              <a:gdLst/>
              <a:ahLst/>
              <a:cxnLst/>
              <a:rect l="l" t="t" r="r" b="b"/>
              <a:pathLst>
                <a:path w="1820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516" y="448"/>
                  </a:lnTo>
                  <a:cubicBezTo>
                    <a:pt x="1820" y="448"/>
                    <a:pt x="1820" y="0"/>
                    <a:pt x="1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6067;p85"/>
            <p:cNvSpPr/>
            <p:nvPr/>
          </p:nvSpPr>
          <p:spPr>
            <a:xfrm>
              <a:off x="5719636" y="2102346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80" y="462"/>
                  </a:lnTo>
                  <a:cubicBezTo>
                    <a:pt x="2484" y="462"/>
                    <a:pt x="2484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6068;p85"/>
            <p:cNvSpPr/>
            <p:nvPr/>
          </p:nvSpPr>
          <p:spPr>
            <a:xfrm>
              <a:off x="5719636" y="2122374"/>
              <a:ext cx="65118" cy="11771"/>
            </a:xfrm>
            <a:custGeom>
              <a:avLst/>
              <a:gdLst/>
              <a:ahLst/>
              <a:cxnLst/>
              <a:rect l="l" t="t" r="r" b="b"/>
              <a:pathLst>
                <a:path w="2484" h="449" extrusionOk="0">
                  <a:moveTo>
                    <a:pt x="2194" y="1"/>
                  </a:moveTo>
                  <a:cubicBezTo>
                    <a:pt x="2190" y="1"/>
                    <a:pt x="2185" y="1"/>
                    <a:pt x="2180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2180" y="449"/>
                  </a:lnTo>
                  <a:cubicBezTo>
                    <a:pt x="2479" y="449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6069;p85"/>
            <p:cNvSpPr/>
            <p:nvPr/>
          </p:nvSpPr>
          <p:spPr>
            <a:xfrm>
              <a:off x="5719636" y="2142062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80" y="463"/>
                  </a:lnTo>
                  <a:cubicBezTo>
                    <a:pt x="2484" y="448"/>
                    <a:pt x="2484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6070;p85"/>
            <p:cNvSpPr/>
            <p:nvPr/>
          </p:nvSpPr>
          <p:spPr>
            <a:xfrm>
              <a:off x="5632602" y="2168172"/>
              <a:ext cx="144576" cy="144602"/>
            </a:xfrm>
            <a:custGeom>
              <a:avLst/>
              <a:gdLst/>
              <a:ahLst/>
              <a:cxnLst/>
              <a:rect l="l" t="t" r="r" b="b"/>
              <a:pathLst>
                <a:path w="5515" h="5516" extrusionOk="0">
                  <a:moveTo>
                    <a:pt x="3133" y="1748"/>
                  </a:moveTo>
                  <a:lnTo>
                    <a:pt x="3162" y="1762"/>
                  </a:lnTo>
                  <a:lnTo>
                    <a:pt x="3191" y="1776"/>
                  </a:lnTo>
                  <a:lnTo>
                    <a:pt x="3220" y="1776"/>
                  </a:lnTo>
                  <a:lnTo>
                    <a:pt x="3248" y="1791"/>
                  </a:lnTo>
                  <a:lnTo>
                    <a:pt x="3263" y="1805"/>
                  </a:lnTo>
                  <a:lnTo>
                    <a:pt x="3292" y="1820"/>
                  </a:lnTo>
                  <a:lnTo>
                    <a:pt x="3321" y="1834"/>
                  </a:lnTo>
                  <a:lnTo>
                    <a:pt x="3335" y="1849"/>
                  </a:lnTo>
                  <a:lnTo>
                    <a:pt x="3364" y="1863"/>
                  </a:lnTo>
                  <a:lnTo>
                    <a:pt x="3378" y="1863"/>
                  </a:lnTo>
                  <a:lnTo>
                    <a:pt x="3407" y="1877"/>
                  </a:lnTo>
                  <a:lnTo>
                    <a:pt x="3422" y="1892"/>
                  </a:lnTo>
                  <a:lnTo>
                    <a:pt x="3451" y="1906"/>
                  </a:lnTo>
                  <a:lnTo>
                    <a:pt x="3465" y="1921"/>
                  </a:lnTo>
                  <a:lnTo>
                    <a:pt x="3479" y="1935"/>
                  </a:lnTo>
                  <a:lnTo>
                    <a:pt x="3494" y="1950"/>
                  </a:lnTo>
                  <a:lnTo>
                    <a:pt x="3523" y="1979"/>
                  </a:lnTo>
                  <a:lnTo>
                    <a:pt x="3552" y="1993"/>
                  </a:lnTo>
                  <a:lnTo>
                    <a:pt x="3580" y="2022"/>
                  </a:lnTo>
                  <a:lnTo>
                    <a:pt x="3580" y="2036"/>
                  </a:lnTo>
                  <a:lnTo>
                    <a:pt x="3609" y="2051"/>
                  </a:lnTo>
                  <a:lnTo>
                    <a:pt x="3609" y="2065"/>
                  </a:lnTo>
                  <a:lnTo>
                    <a:pt x="3638" y="2080"/>
                  </a:lnTo>
                  <a:lnTo>
                    <a:pt x="3638" y="2094"/>
                  </a:lnTo>
                  <a:lnTo>
                    <a:pt x="3653" y="2123"/>
                  </a:lnTo>
                  <a:lnTo>
                    <a:pt x="3667" y="2137"/>
                  </a:lnTo>
                  <a:lnTo>
                    <a:pt x="3696" y="2152"/>
                  </a:lnTo>
                  <a:lnTo>
                    <a:pt x="3710" y="2181"/>
                  </a:lnTo>
                  <a:lnTo>
                    <a:pt x="3725" y="2195"/>
                  </a:lnTo>
                  <a:lnTo>
                    <a:pt x="3739" y="2224"/>
                  </a:lnTo>
                  <a:lnTo>
                    <a:pt x="3754" y="2253"/>
                  </a:lnTo>
                  <a:lnTo>
                    <a:pt x="3768" y="2267"/>
                  </a:lnTo>
                  <a:lnTo>
                    <a:pt x="3768" y="2296"/>
                  </a:lnTo>
                  <a:lnTo>
                    <a:pt x="3783" y="2325"/>
                  </a:lnTo>
                  <a:lnTo>
                    <a:pt x="3797" y="2339"/>
                  </a:lnTo>
                  <a:lnTo>
                    <a:pt x="3811" y="2368"/>
                  </a:lnTo>
                  <a:lnTo>
                    <a:pt x="3811" y="2397"/>
                  </a:lnTo>
                  <a:lnTo>
                    <a:pt x="3826" y="2412"/>
                  </a:lnTo>
                  <a:lnTo>
                    <a:pt x="3826" y="2440"/>
                  </a:lnTo>
                  <a:lnTo>
                    <a:pt x="3826" y="2469"/>
                  </a:lnTo>
                  <a:lnTo>
                    <a:pt x="3826" y="2498"/>
                  </a:lnTo>
                  <a:lnTo>
                    <a:pt x="3826" y="2513"/>
                  </a:lnTo>
                  <a:lnTo>
                    <a:pt x="3826" y="2541"/>
                  </a:lnTo>
                  <a:lnTo>
                    <a:pt x="3826" y="2556"/>
                  </a:lnTo>
                  <a:lnTo>
                    <a:pt x="3826" y="2570"/>
                  </a:lnTo>
                  <a:lnTo>
                    <a:pt x="3826" y="2599"/>
                  </a:lnTo>
                  <a:lnTo>
                    <a:pt x="3826" y="2628"/>
                  </a:lnTo>
                  <a:lnTo>
                    <a:pt x="3826" y="2671"/>
                  </a:lnTo>
                  <a:lnTo>
                    <a:pt x="3826" y="2700"/>
                  </a:lnTo>
                  <a:cubicBezTo>
                    <a:pt x="3898" y="2715"/>
                    <a:pt x="3898" y="2744"/>
                    <a:pt x="3898" y="2758"/>
                  </a:cubicBezTo>
                  <a:lnTo>
                    <a:pt x="3898" y="2830"/>
                  </a:lnTo>
                  <a:lnTo>
                    <a:pt x="3898" y="2859"/>
                  </a:lnTo>
                  <a:lnTo>
                    <a:pt x="3898" y="2902"/>
                  </a:lnTo>
                  <a:lnTo>
                    <a:pt x="3898" y="2917"/>
                  </a:lnTo>
                  <a:lnTo>
                    <a:pt x="3898" y="2975"/>
                  </a:lnTo>
                  <a:lnTo>
                    <a:pt x="3898" y="2989"/>
                  </a:lnTo>
                  <a:cubicBezTo>
                    <a:pt x="3898" y="3018"/>
                    <a:pt x="3898" y="3032"/>
                    <a:pt x="3884" y="3061"/>
                  </a:cubicBezTo>
                  <a:lnTo>
                    <a:pt x="3869" y="3119"/>
                  </a:lnTo>
                  <a:lnTo>
                    <a:pt x="3869" y="3133"/>
                  </a:lnTo>
                  <a:lnTo>
                    <a:pt x="3855" y="3191"/>
                  </a:lnTo>
                  <a:lnTo>
                    <a:pt x="3855" y="3206"/>
                  </a:lnTo>
                  <a:cubicBezTo>
                    <a:pt x="3826" y="3234"/>
                    <a:pt x="3811" y="3278"/>
                    <a:pt x="3797" y="3321"/>
                  </a:cubicBezTo>
                  <a:lnTo>
                    <a:pt x="3754" y="3379"/>
                  </a:lnTo>
                  <a:cubicBezTo>
                    <a:pt x="3725" y="3436"/>
                    <a:pt x="3682" y="3494"/>
                    <a:pt x="3638" y="3538"/>
                  </a:cubicBezTo>
                  <a:cubicBezTo>
                    <a:pt x="3580" y="3595"/>
                    <a:pt x="3537" y="3639"/>
                    <a:pt x="3479" y="3682"/>
                  </a:cubicBezTo>
                  <a:lnTo>
                    <a:pt x="3451" y="3696"/>
                  </a:lnTo>
                  <a:lnTo>
                    <a:pt x="3422" y="3725"/>
                  </a:lnTo>
                  <a:lnTo>
                    <a:pt x="3407" y="3725"/>
                  </a:lnTo>
                  <a:lnTo>
                    <a:pt x="3378" y="3740"/>
                  </a:lnTo>
                  <a:lnTo>
                    <a:pt x="3364" y="3740"/>
                  </a:lnTo>
                  <a:lnTo>
                    <a:pt x="3350" y="3754"/>
                  </a:lnTo>
                  <a:lnTo>
                    <a:pt x="3292" y="3783"/>
                  </a:lnTo>
                  <a:lnTo>
                    <a:pt x="3263" y="3797"/>
                  </a:lnTo>
                  <a:lnTo>
                    <a:pt x="3234" y="3797"/>
                  </a:lnTo>
                  <a:lnTo>
                    <a:pt x="3191" y="3826"/>
                  </a:lnTo>
                  <a:lnTo>
                    <a:pt x="3075" y="3826"/>
                  </a:lnTo>
                  <a:lnTo>
                    <a:pt x="3003" y="3841"/>
                  </a:lnTo>
                  <a:lnTo>
                    <a:pt x="2657" y="3841"/>
                  </a:lnTo>
                  <a:lnTo>
                    <a:pt x="2599" y="3826"/>
                  </a:lnTo>
                  <a:lnTo>
                    <a:pt x="2527" y="3826"/>
                  </a:lnTo>
                  <a:lnTo>
                    <a:pt x="2498" y="3812"/>
                  </a:lnTo>
                  <a:lnTo>
                    <a:pt x="2455" y="3797"/>
                  </a:lnTo>
                  <a:lnTo>
                    <a:pt x="2411" y="3783"/>
                  </a:lnTo>
                  <a:lnTo>
                    <a:pt x="2382" y="3768"/>
                  </a:lnTo>
                  <a:lnTo>
                    <a:pt x="2325" y="3740"/>
                  </a:lnTo>
                  <a:lnTo>
                    <a:pt x="2310" y="3740"/>
                  </a:lnTo>
                  <a:lnTo>
                    <a:pt x="2267" y="3711"/>
                  </a:lnTo>
                  <a:cubicBezTo>
                    <a:pt x="1978" y="3538"/>
                    <a:pt x="1790" y="3234"/>
                    <a:pt x="1747" y="2902"/>
                  </a:cubicBezTo>
                  <a:lnTo>
                    <a:pt x="1747" y="2888"/>
                  </a:lnTo>
                  <a:lnTo>
                    <a:pt x="1747" y="2845"/>
                  </a:lnTo>
                  <a:lnTo>
                    <a:pt x="1747" y="2772"/>
                  </a:lnTo>
                  <a:lnTo>
                    <a:pt x="1747" y="2686"/>
                  </a:lnTo>
                  <a:lnTo>
                    <a:pt x="1747" y="2657"/>
                  </a:lnTo>
                  <a:lnTo>
                    <a:pt x="1747" y="2614"/>
                  </a:lnTo>
                  <a:lnTo>
                    <a:pt x="1747" y="2585"/>
                  </a:lnTo>
                  <a:lnTo>
                    <a:pt x="1747" y="2556"/>
                  </a:lnTo>
                  <a:lnTo>
                    <a:pt x="1747" y="2541"/>
                  </a:lnTo>
                  <a:lnTo>
                    <a:pt x="1747" y="2513"/>
                  </a:lnTo>
                  <a:lnTo>
                    <a:pt x="1747" y="2484"/>
                  </a:lnTo>
                  <a:lnTo>
                    <a:pt x="1747" y="2469"/>
                  </a:lnTo>
                  <a:lnTo>
                    <a:pt x="1747" y="2440"/>
                  </a:lnTo>
                  <a:lnTo>
                    <a:pt x="1747" y="2412"/>
                  </a:lnTo>
                  <a:lnTo>
                    <a:pt x="1762" y="2397"/>
                  </a:lnTo>
                  <a:lnTo>
                    <a:pt x="1776" y="2368"/>
                  </a:lnTo>
                  <a:lnTo>
                    <a:pt x="1776" y="2339"/>
                  </a:lnTo>
                  <a:lnTo>
                    <a:pt x="1790" y="2325"/>
                  </a:lnTo>
                  <a:lnTo>
                    <a:pt x="1805" y="2296"/>
                  </a:lnTo>
                  <a:lnTo>
                    <a:pt x="1819" y="2267"/>
                  </a:lnTo>
                  <a:lnTo>
                    <a:pt x="1834" y="2253"/>
                  </a:lnTo>
                  <a:lnTo>
                    <a:pt x="1848" y="2224"/>
                  </a:lnTo>
                  <a:lnTo>
                    <a:pt x="1863" y="2195"/>
                  </a:lnTo>
                  <a:lnTo>
                    <a:pt x="1877" y="2181"/>
                  </a:lnTo>
                  <a:lnTo>
                    <a:pt x="1892" y="2152"/>
                  </a:lnTo>
                  <a:lnTo>
                    <a:pt x="1906" y="2137"/>
                  </a:lnTo>
                  <a:lnTo>
                    <a:pt x="1920" y="2108"/>
                  </a:lnTo>
                  <a:lnTo>
                    <a:pt x="1935" y="2094"/>
                  </a:lnTo>
                  <a:lnTo>
                    <a:pt x="1949" y="2080"/>
                  </a:lnTo>
                  <a:lnTo>
                    <a:pt x="1964" y="2051"/>
                  </a:lnTo>
                  <a:lnTo>
                    <a:pt x="1978" y="2036"/>
                  </a:lnTo>
                  <a:lnTo>
                    <a:pt x="1993" y="2022"/>
                  </a:lnTo>
                  <a:lnTo>
                    <a:pt x="2007" y="2007"/>
                  </a:lnTo>
                  <a:lnTo>
                    <a:pt x="2050" y="1979"/>
                  </a:lnTo>
                  <a:lnTo>
                    <a:pt x="2079" y="1935"/>
                  </a:lnTo>
                  <a:lnTo>
                    <a:pt x="2094" y="1935"/>
                  </a:lnTo>
                  <a:lnTo>
                    <a:pt x="2123" y="1906"/>
                  </a:lnTo>
                  <a:lnTo>
                    <a:pt x="2137" y="1892"/>
                  </a:lnTo>
                  <a:lnTo>
                    <a:pt x="2166" y="1877"/>
                  </a:lnTo>
                  <a:lnTo>
                    <a:pt x="2180" y="1863"/>
                  </a:lnTo>
                  <a:lnTo>
                    <a:pt x="2209" y="1849"/>
                  </a:lnTo>
                  <a:lnTo>
                    <a:pt x="2224" y="1849"/>
                  </a:lnTo>
                  <a:lnTo>
                    <a:pt x="2252" y="1834"/>
                  </a:lnTo>
                  <a:lnTo>
                    <a:pt x="2267" y="1820"/>
                  </a:lnTo>
                  <a:lnTo>
                    <a:pt x="2296" y="1805"/>
                  </a:lnTo>
                  <a:lnTo>
                    <a:pt x="2310" y="1791"/>
                  </a:lnTo>
                  <a:lnTo>
                    <a:pt x="2339" y="1776"/>
                  </a:lnTo>
                  <a:lnTo>
                    <a:pt x="2368" y="1776"/>
                  </a:lnTo>
                  <a:lnTo>
                    <a:pt x="2397" y="1762"/>
                  </a:lnTo>
                  <a:lnTo>
                    <a:pt x="2411" y="1762"/>
                  </a:lnTo>
                  <a:lnTo>
                    <a:pt x="2440" y="1748"/>
                  </a:lnTo>
                  <a:close/>
                  <a:moveTo>
                    <a:pt x="2209" y="1"/>
                  </a:moveTo>
                  <a:cubicBezTo>
                    <a:pt x="2166" y="1"/>
                    <a:pt x="2137" y="44"/>
                    <a:pt x="2137" y="87"/>
                  </a:cubicBezTo>
                  <a:lnTo>
                    <a:pt x="2137" y="578"/>
                  </a:lnTo>
                  <a:cubicBezTo>
                    <a:pt x="1964" y="622"/>
                    <a:pt x="1805" y="679"/>
                    <a:pt x="1646" y="766"/>
                  </a:cubicBezTo>
                  <a:lnTo>
                    <a:pt x="1300" y="434"/>
                  </a:lnTo>
                  <a:cubicBezTo>
                    <a:pt x="1285" y="419"/>
                    <a:pt x="1267" y="412"/>
                    <a:pt x="1247" y="412"/>
                  </a:cubicBezTo>
                  <a:cubicBezTo>
                    <a:pt x="1228" y="412"/>
                    <a:pt x="1206" y="419"/>
                    <a:pt x="1184" y="434"/>
                  </a:cubicBezTo>
                  <a:lnTo>
                    <a:pt x="419" y="1199"/>
                  </a:lnTo>
                  <a:cubicBezTo>
                    <a:pt x="390" y="1228"/>
                    <a:pt x="390" y="1286"/>
                    <a:pt x="419" y="1314"/>
                  </a:cubicBezTo>
                  <a:lnTo>
                    <a:pt x="766" y="1661"/>
                  </a:lnTo>
                  <a:cubicBezTo>
                    <a:pt x="679" y="1805"/>
                    <a:pt x="607" y="1964"/>
                    <a:pt x="563" y="2137"/>
                  </a:cubicBezTo>
                  <a:lnTo>
                    <a:pt x="73" y="2137"/>
                  </a:lnTo>
                  <a:cubicBezTo>
                    <a:pt x="29" y="2137"/>
                    <a:pt x="0" y="2181"/>
                    <a:pt x="0" y="2224"/>
                  </a:cubicBezTo>
                  <a:lnTo>
                    <a:pt x="0" y="3307"/>
                  </a:lnTo>
                  <a:cubicBezTo>
                    <a:pt x="0" y="3350"/>
                    <a:pt x="29" y="3393"/>
                    <a:pt x="73" y="3393"/>
                  </a:cubicBezTo>
                  <a:lnTo>
                    <a:pt x="563" y="3393"/>
                  </a:lnTo>
                  <a:cubicBezTo>
                    <a:pt x="607" y="3552"/>
                    <a:pt x="679" y="3725"/>
                    <a:pt x="766" y="3870"/>
                  </a:cubicBezTo>
                  <a:lnTo>
                    <a:pt x="419" y="4216"/>
                  </a:lnTo>
                  <a:cubicBezTo>
                    <a:pt x="390" y="4245"/>
                    <a:pt x="390" y="4303"/>
                    <a:pt x="419" y="4331"/>
                  </a:cubicBezTo>
                  <a:lnTo>
                    <a:pt x="1184" y="5097"/>
                  </a:lnTo>
                  <a:cubicBezTo>
                    <a:pt x="1206" y="5111"/>
                    <a:pt x="1228" y="5118"/>
                    <a:pt x="1247" y="5118"/>
                  </a:cubicBezTo>
                  <a:cubicBezTo>
                    <a:pt x="1267" y="5118"/>
                    <a:pt x="1285" y="5111"/>
                    <a:pt x="1300" y="5097"/>
                  </a:cubicBezTo>
                  <a:lnTo>
                    <a:pt x="1646" y="4750"/>
                  </a:lnTo>
                  <a:cubicBezTo>
                    <a:pt x="1805" y="4837"/>
                    <a:pt x="1964" y="4909"/>
                    <a:pt x="2123" y="4952"/>
                  </a:cubicBezTo>
                  <a:lnTo>
                    <a:pt x="2123" y="5443"/>
                  </a:lnTo>
                  <a:cubicBezTo>
                    <a:pt x="2123" y="5486"/>
                    <a:pt x="2166" y="5515"/>
                    <a:pt x="2209" y="5515"/>
                  </a:cubicBezTo>
                  <a:lnTo>
                    <a:pt x="3292" y="5515"/>
                  </a:lnTo>
                  <a:cubicBezTo>
                    <a:pt x="3335" y="5515"/>
                    <a:pt x="3378" y="5486"/>
                    <a:pt x="3378" y="5443"/>
                  </a:cubicBezTo>
                  <a:lnTo>
                    <a:pt x="3378" y="4952"/>
                  </a:lnTo>
                  <a:cubicBezTo>
                    <a:pt x="3552" y="4909"/>
                    <a:pt x="3710" y="4837"/>
                    <a:pt x="3855" y="4750"/>
                  </a:cubicBezTo>
                  <a:lnTo>
                    <a:pt x="4201" y="5097"/>
                  </a:lnTo>
                  <a:cubicBezTo>
                    <a:pt x="4216" y="5111"/>
                    <a:pt x="4237" y="5118"/>
                    <a:pt x="4259" y="5118"/>
                  </a:cubicBezTo>
                  <a:cubicBezTo>
                    <a:pt x="4281" y="5118"/>
                    <a:pt x="4302" y="5111"/>
                    <a:pt x="4317" y="5097"/>
                  </a:cubicBezTo>
                  <a:lnTo>
                    <a:pt x="5082" y="4331"/>
                  </a:lnTo>
                  <a:cubicBezTo>
                    <a:pt x="5125" y="4303"/>
                    <a:pt x="5125" y="4245"/>
                    <a:pt x="5082" y="4216"/>
                  </a:cubicBezTo>
                  <a:lnTo>
                    <a:pt x="4750" y="3870"/>
                  </a:lnTo>
                  <a:cubicBezTo>
                    <a:pt x="4836" y="3725"/>
                    <a:pt x="4894" y="3552"/>
                    <a:pt x="4952" y="3393"/>
                  </a:cubicBezTo>
                  <a:lnTo>
                    <a:pt x="5428" y="3393"/>
                  </a:lnTo>
                  <a:cubicBezTo>
                    <a:pt x="5472" y="3393"/>
                    <a:pt x="5515" y="3350"/>
                    <a:pt x="5515" y="3307"/>
                  </a:cubicBezTo>
                  <a:lnTo>
                    <a:pt x="5515" y="2224"/>
                  </a:lnTo>
                  <a:cubicBezTo>
                    <a:pt x="5515" y="2181"/>
                    <a:pt x="5472" y="2137"/>
                    <a:pt x="5428" y="2137"/>
                  </a:cubicBezTo>
                  <a:lnTo>
                    <a:pt x="4952" y="2137"/>
                  </a:lnTo>
                  <a:cubicBezTo>
                    <a:pt x="4894" y="1964"/>
                    <a:pt x="4836" y="1805"/>
                    <a:pt x="4750" y="1661"/>
                  </a:cubicBezTo>
                  <a:lnTo>
                    <a:pt x="5096" y="1314"/>
                  </a:lnTo>
                  <a:cubicBezTo>
                    <a:pt x="5125" y="1286"/>
                    <a:pt x="5125" y="1228"/>
                    <a:pt x="5096" y="1199"/>
                  </a:cubicBezTo>
                  <a:lnTo>
                    <a:pt x="4317" y="434"/>
                  </a:lnTo>
                  <a:cubicBezTo>
                    <a:pt x="4302" y="412"/>
                    <a:pt x="4281" y="401"/>
                    <a:pt x="4259" y="401"/>
                  </a:cubicBezTo>
                  <a:cubicBezTo>
                    <a:pt x="4237" y="401"/>
                    <a:pt x="4216" y="412"/>
                    <a:pt x="4201" y="434"/>
                  </a:cubicBezTo>
                  <a:lnTo>
                    <a:pt x="3869" y="766"/>
                  </a:lnTo>
                  <a:cubicBezTo>
                    <a:pt x="3710" y="679"/>
                    <a:pt x="3552" y="622"/>
                    <a:pt x="3378" y="564"/>
                  </a:cubicBezTo>
                  <a:lnTo>
                    <a:pt x="3378" y="87"/>
                  </a:lnTo>
                  <a:cubicBezTo>
                    <a:pt x="3378" y="44"/>
                    <a:pt x="3350" y="1"/>
                    <a:pt x="32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6071;p85"/>
            <p:cNvSpPr/>
            <p:nvPr/>
          </p:nvSpPr>
          <p:spPr>
            <a:xfrm>
              <a:off x="5669696" y="2213602"/>
              <a:ext cx="29151" cy="54894"/>
            </a:xfrm>
            <a:custGeom>
              <a:avLst/>
              <a:gdLst/>
              <a:ahLst/>
              <a:cxnLst/>
              <a:rect l="l" t="t" r="r" b="b"/>
              <a:pathLst>
                <a:path w="1112" h="2094" extrusionOk="0">
                  <a:moveTo>
                    <a:pt x="708" y="0"/>
                  </a:moveTo>
                  <a:lnTo>
                    <a:pt x="679" y="15"/>
                  </a:lnTo>
                  <a:lnTo>
                    <a:pt x="664" y="15"/>
                  </a:lnTo>
                  <a:lnTo>
                    <a:pt x="635" y="29"/>
                  </a:lnTo>
                  <a:lnTo>
                    <a:pt x="606" y="29"/>
                  </a:lnTo>
                  <a:lnTo>
                    <a:pt x="578" y="43"/>
                  </a:lnTo>
                  <a:lnTo>
                    <a:pt x="563" y="58"/>
                  </a:lnTo>
                  <a:lnTo>
                    <a:pt x="534" y="72"/>
                  </a:lnTo>
                  <a:lnTo>
                    <a:pt x="520" y="87"/>
                  </a:lnTo>
                  <a:lnTo>
                    <a:pt x="491" y="101"/>
                  </a:lnTo>
                  <a:lnTo>
                    <a:pt x="477" y="101"/>
                  </a:lnTo>
                  <a:lnTo>
                    <a:pt x="448" y="130"/>
                  </a:lnTo>
                  <a:lnTo>
                    <a:pt x="433" y="130"/>
                  </a:lnTo>
                  <a:lnTo>
                    <a:pt x="404" y="159"/>
                  </a:lnTo>
                  <a:lnTo>
                    <a:pt x="390" y="159"/>
                  </a:lnTo>
                  <a:lnTo>
                    <a:pt x="361" y="188"/>
                  </a:lnTo>
                  <a:lnTo>
                    <a:pt x="347" y="202"/>
                  </a:lnTo>
                  <a:lnTo>
                    <a:pt x="318" y="231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6" y="289"/>
                  </a:lnTo>
                  <a:lnTo>
                    <a:pt x="231" y="303"/>
                  </a:lnTo>
                  <a:lnTo>
                    <a:pt x="217" y="332"/>
                  </a:lnTo>
                  <a:lnTo>
                    <a:pt x="202" y="303"/>
                  </a:lnTo>
                  <a:lnTo>
                    <a:pt x="188" y="332"/>
                  </a:lnTo>
                  <a:lnTo>
                    <a:pt x="159" y="347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16" y="419"/>
                  </a:lnTo>
                  <a:lnTo>
                    <a:pt x="101" y="448"/>
                  </a:lnTo>
                  <a:lnTo>
                    <a:pt x="87" y="462"/>
                  </a:lnTo>
                  <a:lnTo>
                    <a:pt x="72" y="491"/>
                  </a:lnTo>
                  <a:lnTo>
                    <a:pt x="58" y="520"/>
                  </a:lnTo>
                  <a:lnTo>
                    <a:pt x="58" y="534"/>
                  </a:lnTo>
                  <a:lnTo>
                    <a:pt x="43" y="563"/>
                  </a:lnTo>
                  <a:lnTo>
                    <a:pt x="29" y="592"/>
                  </a:lnTo>
                  <a:lnTo>
                    <a:pt x="15" y="621"/>
                  </a:lnTo>
                  <a:lnTo>
                    <a:pt x="15" y="635"/>
                  </a:lnTo>
                  <a:lnTo>
                    <a:pt x="0" y="664"/>
                  </a:lnTo>
                  <a:lnTo>
                    <a:pt x="0" y="693"/>
                  </a:lnTo>
                  <a:lnTo>
                    <a:pt x="0" y="707"/>
                  </a:lnTo>
                  <a:lnTo>
                    <a:pt x="0" y="736"/>
                  </a:lnTo>
                  <a:lnTo>
                    <a:pt x="0" y="765"/>
                  </a:lnTo>
                  <a:lnTo>
                    <a:pt x="0" y="780"/>
                  </a:lnTo>
                  <a:lnTo>
                    <a:pt x="0" y="823"/>
                  </a:lnTo>
                  <a:lnTo>
                    <a:pt x="0" y="837"/>
                  </a:lnTo>
                  <a:lnTo>
                    <a:pt x="0" y="881"/>
                  </a:lnTo>
                  <a:lnTo>
                    <a:pt x="0" y="910"/>
                  </a:lnTo>
                  <a:lnTo>
                    <a:pt x="0" y="996"/>
                  </a:lnTo>
                  <a:lnTo>
                    <a:pt x="0" y="1068"/>
                  </a:lnTo>
                  <a:lnTo>
                    <a:pt x="0" y="1083"/>
                  </a:lnTo>
                  <a:lnTo>
                    <a:pt x="0" y="1140"/>
                  </a:lnTo>
                  <a:lnTo>
                    <a:pt x="0" y="1155"/>
                  </a:lnTo>
                  <a:cubicBezTo>
                    <a:pt x="43" y="1487"/>
                    <a:pt x="231" y="1790"/>
                    <a:pt x="520" y="1963"/>
                  </a:cubicBezTo>
                  <a:lnTo>
                    <a:pt x="549" y="1963"/>
                  </a:lnTo>
                  <a:lnTo>
                    <a:pt x="578" y="1992"/>
                  </a:lnTo>
                  <a:lnTo>
                    <a:pt x="606" y="1992"/>
                  </a:lnTo>
                  <a:lnTo>
                    <a:pt x="664" y="2021"/>
                  </a:lnTo>
                  <a:lnTo>
                    <a:pt x="693" y="2035"/>
                  </a:lnTo>
                  <a:lnTo>
                    <a:pt x="722" y="2050"/>
                  </a:lnTo>
                  <a:lnTo>
                    <a:pt x="736" y="2050"/>
                  </a:lnTo>
                  <a:lnTo>
                    <a:pt x="780" y="2064"/>
                  </a:lnTo>
                  <a:lnTo>
                    <a:pt x="809" y="2079"/>
                  </a:lnTo>
                  <a:lnTo>
                    <a:pt x="852" y="2093"/>
                  </a:lnTo>
                  <a:lnTo>
                    <a:pt x="1112" y="2093"/>
                  </a:lnTo>
                  <a:lnTo>
                    <a:pt x="1068" y="2079"/>
                  </a:lnTo>
                  <a:lnTo>
                    <a:pt x="1040" y="2064"/>
                  </a:lnTo>
                  <a:lnTo>
                    <a:pt x="996" y="2050"/>
                  </a:lnTo>
                  <a:lnTo>
                    <a:pt x="982" y="2050"/>
                  </a:lnTo>
                  <a:lnTo>
                    <a:pt x="953" y="2035"/>
                  </a:lnTo>
                  <a:lnTo>
                    <a:pt x="924" y="2021"/>
                  </a:lnTo>
                  <a:lnTo>
                    <a:pt x="852" y="1992"/>
                  </a:lnTo>
                  <a:lnTo>
                    <a:pt x="837" y="1992"/>
                  </a:lnTo>
                  <a:lnTo>
                    <a:pt x="809" y="1963"/>
                  </a:lnTo>
                  <a:lnTo>
                    <a:pt x="780" y="1963"/>
                  </a:lnTo>
                  <a:cubicBezTo>
                    <a:pt x="491" y="1790"/>
                    <a:pt x="303" y="1487"/>
                    <a:pt x="260" y="1155"/>
                  </a:cubicBezTo>
                  <a:lnTo>
                    <a:pt x="260" y="1140"/>
                  </a:lnTo>
                  <a:lnTo>
                    <a:pt x="260" y="1112"/>
                  </a:lnTo>
                  <a:lnTo>
                    <a:pt x="260" y="1039"/>
                  </a:lnTo>
                  <a:lnTo>
                    <a:pt x="260" y="953"/>
                  </a:lnTo>
                  <a:lnTo>
                    <a:pt x="260" y="924"/>
                  </a:lnTo>
                  <a:lnTo>
                    <a:pt x="260" y="866"/>
                  </a:lnTo>
                  <a:lnTo>
                    <a:pt x="260" y="852"/>
                  </a:lnTo>
                  <a:lnTo>
                    <a:pt x="260" y="823"/>
                  </a:lnTo>
                  <a:lnTo>
                    <a:pt x="260" y="794"/>
                  </a:lnTo>
                  <a:lnTo>
                    <a:pt x="260" y="765"/>
                  </a:lnTo>
                  <a:lnTo>
                    <a:pt x="260" y="751"/>
                  </a:lnTo>
                  <a:lnTo>
                    <a:pt x="260" y="722"/>
                  </a:lnTo>
                  <a:lnTo>
                    <a:pt x="260" y="707"/>
                  </a:lnTo>
                  <a:lnTo>
                    <a:pt x="260" y="679"/>
                  </a:lnTo>
                  <a:lnTo>
                    <a:pt x="274" y="650"/>
                  </a:lnTo>
                  <a:lnTo>
                    <a:pt x="289" y="621"/>
                  </a:lnTo>
                  <a:lnTo>
                    <a:pt x="303" y="606"/>
                  </a:lnTo>
                  <a:lnTo>
                    <a:pt x="303" y="578"/>
                  </a:lnTo>
                  <a:lnTo>
                    <a:pt x="318" y="549"/>
                  </a:lnTo>
                  <a:lnTo>
                    <a:pt x="332" y="520"/>
                  </a:lnTo>
                  <a:lnTo>
                    <a:pt x="347" y="505"/>
                  </a:lnTo>
                  <a:lnTo>
                    <a:pt x="361" y="476"/>
                  </a:lnTo>
                  <a:lnTo>
                    <a:pt x="375" y="462"/>
                  </a:lnTo>
                  <a:lnTo>
                    <a:pt x="390" y="433"/>
                  </a:lnTo>
                  <a:lnTo>
                    <a:pt x="404" y="419"/>
                  </a:lnTo>
                  <a:lnTo>
                    <a:pt x="419" y="390"/>
                  </a:lnTo>
                  <a:lnTo>
                    <a:pt x="433" y="375"/>
                  </a:lnTo>
                  <a:lnTo>
                    <a:pt x="462" y="347"/>
                  </a:lnTo>
                  <a:lnTo>
                    <a:pt x="477" y="332"/>
                  </a:lnTo>
                  <a:lnTo>
                    <a:pt x="491" y="303"/>
                  </a:lnTo>
                  <a:lnTo>
                    <a:pt x="505" y="289"/>
                  </a:lnTo>
                  <a:lnTo>
                    <a:pt x="520" y="274"/>
                  </a:lnTo>
                  <a:lnTo>
                    <a:pt x="534" y="260"/>
                  </a:lnTo>
                  <a:lnTo>
                    <a:pt x="563" y="231"/>
                  </a:lnTo>
                  <a:lnTo>
                    <a:pt x="606" y="202"/>
                  </a:lnTo>
                  <a:lnTo>
                    <a:pt x="621" y="188"/>
                  </a:lnTo>
                  <a:lnTo>
                    <a:pt x="650" y="159"/>
                  </a:lnTo>
                  <a:lnTo>
                    <a:pt x="664" y="159"/>
                  </a:lnTo>
                  <a:lnTo>
                    <a:pt x="693" y="130"/>
                  </a:lnTo>
                  <a:lnTo>
                    <a:pt x="708" y="130"/>
                  </a:lnTo>
                  <a:lnTo>
                    <a:pt x="736" y="101"/>
                  </a:lnTo>
                  <a:lnTo>
                    <a:pt x="751" y="101"/>
                  </a:lnTo>
                  <a:lnTo>
                    <a:pt x="780" y="87"/>
                  </a:lnTo>
                  <a:lnTo>
                    <a:pt x="794" y="72"/>
                  </a:lnTo>
                  <a:lnTo>
                    <a:pt x="823" y="58"/>
                  </a:lnTo>
                  <a:lnTo>
                    <a:pt x="837" y="43"/>
                  </a:lnTo>
                  <a:lnTo>
                    <a:pt x="866" y="29"/>
                  </a:lnTo>
                  <a:lnTo>
                    <a:pt x="895" y="29"/>
                  </a:lnTo>
                  <a:lnTo>
                    <a:pt x="924" y="15"/>
                  </a:lnTo>
                  <a:lnTo>
                    <a:pt x="938" y="15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6072;p85"/>
          <p:cNvGrpSpPr/>
          <p:nvPr/>
        </p:nvGrpSpPr>
        <p:grpSpPr>
          <a:xfrm>
            <a:off x="4223924" y="2593983"/>
            <a:ext cx="331515" cy="330021"/>
            <a:chOff x="4212378" y="2456537"/>
            <a:chExt cx="331515" cy="330021"/>
          </a:xfrm>
        </p:grpSpPr>
        <p:sp>
          <p:nvSpPr>
            <p:cNvPr id="1197" name="Google Shape;16073;p85"/>
            <p:cNvSpPr/>
            <p:nvPr/>
          </p:nvSpPr>
          <p:spPr>
            <a:xfrm>
              <a:off x="4212378" y="2651026"/>
              <a:ext cx="59796" cy="135532"/>
            </a:xfrm>
            <a:custGeom>
              <a:avLst/>
              <a:gdLst/>
              <a:ahLst/>
              <a:cxnLst/>
              <a:rect l="l" t="t" r="r" b="b"/>
              <a:pathLst>
                <a:path w="2281" h="5170" extrusionOk="0">
                  <a:moveTo>
                    <a:pt x="1973" y="0"/>
                  </a:moveTo>
                  <a:cubicBezTo>
                    <a:pt x="1965" y="0"/>
                    <a:pt x="1957" y="1"/>
                    <a:pt x="1949" y="1"/>
                  </a:cubicBezTo>
                  <a:lnTo>
                    <a:pt x="332" y="1"/>
                  </a:lnTo>
                  <a:cubicBezTo>
                    <a:pt x="145" y="1"/>
                    <a:pt x="0" y="146"/>
                    <a:pt x="0" y="319"/>
                  </a:cubicBezTo>
                  <a:lnTo>
                    <a:pt x="0" y="5169"/>
                  </a:lnTo>
                  <a:lnTo>
                    <a:pt x="2281" y="5169"/>
                  </a:lnTo>
                  <a:lnTo>
                    <a:pt x="2281" y="319"/>
                  </a:lnTo>
                  <a:cubicBezTo>
                    <a:pt x="2281" y="153"/>
                    <a:pt x="2149" y="0"/>
                    <a:pt x="1973" y="0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6074;p85"/>
            <p:cNvSpPr/>
            <p:nvPr/>
          </p:nvSpPr>
          <p:spPr>
            <a:xfrm>
              <a:off x="4212378" y="2651052"/>
              <a:ext cx="28784" cy="135505"/>
            </a:xfrm>
            <a:custGeom>
              <a:avLst/>
              <a:gdLst/>
              <a:ahLst/>
              <a:cxnLst/>
              <a:rect l="l" t="t" r="r" b="b"/>
              <a:pathLst>
                <a:path w="1098" h="5169" extrusionOk="0">
                  <a:moveTo>
                    <a:pt x="332" y="0"/>
                  </a:moveTo>
                  <a:cubicBezTo>
                    <a:pt x="145" y="0"/>
                    <a:pt x="0" y="145"/>
                    <a:pt x="0" y="318"/>
                  </a:cubicBezTo>
                  <a:lnTo>
                    <a:pt x="0" y="5168"/>
                  </a:lnTo>
                  <a:lnTo>
                    <a:pt x="765" y="5168"/>
                  </a:lnTo>
                  <a:lnTo>
                    <a:pt x="765" y="318"/>
                  </a:lnTo>
                  <a:cubicBezTo>
                    <a:pt x="765" y="145"/>
                    <a:pt x="910" y="0"/>
                    <a:pt x="1097" y="0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6075;p85"/>
            <p:cNvSpPr/>
            <p:nvPr/>
          </p:nvSpPr>
          <p:spPr>
            <a:xfrm>
              <a:off x="4302820" y="2617366"/>
              <a:ext cx="59823" cy="169192"/>
            </a:xfrm>
            <a:custGeom>
              <a:avLst/>
              <a:gdLst/>
              <a:ahLst/>
              <a:cxnLst/>
              <a:rect l="l" t="t" r="r" b="b"/>
              <a:pathLst>
                <a:path w="2282" h="6454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2281" y="6453"/>
                  </a:lnTo>
                  <a:lnTo>
                    <a:pt x="2281" y="318"/>
                  </a:lnTo>
                  <a:cubicBezTo>
                    <a:pt x="2281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687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6076;p85"/>
            <p:cNvSpPr/>
            <p:nvPr/>
          </p:nvSpPr>
          <p:spPr>
            <a:xfrm>
              <a:off x="4302820" y="2617366"/>
              <a:ext cx="28391" cy="169192"/>
            </a:xfrm>
            <a:custGeom>
              <a:avLst/>
              <a:gdLst/>
              <a:ahLst/>
              <a:cxnLst/>
              <a:rect l="l" t="t" r="r" b="b"/>
              <a:pathLst>
                <a:path w="1083" h="6454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765" y="6453"/>
                  </a:lnTo>
                  <a:lnTo>
                    <a:pt x="765" y="318"/>
                  </a:lnTo>
                  <a:cubicBezTo>
                    <a:pt x="765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6077;p85"/>
            <p:cNvSpPr/>
            <p:nvPr/>
          </p:nvSpPr>
          <p:spPr>
            <a:xfrm>
              <a:off x="4393262" y="2583679"/>
              <a:ext cx="59823" cy="202878"/>
            </a:xfrm>
            <a:custGeom>
              <a:avLst/>
              <a:gdLst/>
              <a:ahLst/>
              <a:cxnLst/>
              <a:rect l="l" t="t" r="r" b="b"/>
              <a:pathLst>
                <a:path w="2282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2281" y="7738"/>
                  </a:lnTo>
                  <a:lnTo>
                    <a:pt x="2281" y="347"/>
                  </a:lnTo>
                  <a:cubicBezTo>
                    <a:pt x="2281" y="160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6078;p85"/>
            <p:cNvSpPr/>
            <p:nvPr/>
          </p:nvSpPr>
          <p:spPr>
            <a:xfrm>
              <a:off x="4393262" y="2583679"/>
              <a:ext cx="28391" cy="202878"/>
            </a:xfrm>
            <a:custGeom>
              <a:avLst/>
              <a:gdLst/>
              <a:ahLst/>
              <a:cxnLst/>
              <a:rect l="l" t="t" r="r" b="b"/>
              <a:pathLst>
                <a:path w="1083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765" y="7738"/>
                  </a:lnTo>
                  <a:lnTo>
                    <a:pt x="765" y="347"/>
                  </a:lnTo>
                  <a:cubicBezTo>
                    <a:pt x="751" y="160"/>
                    <a:pt x="910" y="15"/>
                    <a:pt x="1083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6079;p85"/>
            <p:cNvSpPr/>
            <p:nvPr/>
          </p:nvSpPr>
          <p:spPr>
            <a:xfrm>
              <a:off x="4483703" y="2550386"/>
              <a:ext cx="60190" cy="236171"/>
            </a:xfrm>
            <a:custGeom>
              <a:avLst/>
              <a:gdLst/>
              <a:ahLst/>
              <a:cxnLst/>
              <a:rect l="l" t="t" r="r" b="b"/>
              <a:pathLst>
                <a:path w="2296" h="9009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2296" y="9008"/>
                  </a:lnTo>
                  <a:lnTo>
                    <a:pt x="2296" y="333"/>
                  </a:lnTo>
                  <a:cubicBezTo>
                    <a:pt x="2296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6080;p85"/>
            <p:cNvSpPr/>
            <p:nvPr/>
          </p:nvSpPr>
          <p:spPr>
            <a:xfrm>
              <a:off x="4483703" y="2550386"/>
              <a:ext cx="28417" cy="236171"/>
            </a:xfrm>
            <a:custGeom>
              <a:avLst/>
              <a:gdLst/>
              <a:ahLst/>
              <a:cxnLst/>
              <a:rect l="l" t="t" r="r" b="b"/>
              <a:pathLst>
                <a:path w="1084" h="9009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766" y="9008"/>
                  </a:lnTo>
                  <a:lnTo>
                    <a:pt x="766" y="333"/>
                  </a:lnTo>
                  <a:cubicBezTo>
                    <a:pt x="766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6081;p85"/>
            <p:cNvSpPr/>
            <p:nvPr/>
          </p:nvSpPr>
          <p:spPr>
            <a:xfrm>
              <a:off x="4226744" y="2456537"/>
              <a:ext cx="307318" cy="124154"/>
            </a:xfrm>
            <a:custGeom>
              <a:avLst/>
              <a:gdLst/>
              <a:ahLst/>
              <a:cxnLst/>
              <a:rect l="l" t="t" r="r" b="b"/>
              <a:pathLst>
                <a:path w="11723" h="4736" extrusionOk="0">
                  <a:moveTo>
                    <a:pt x="9427" y="1"/>
                  </a:moveTo>
                  <a:cubicBezTo>
                    <a:pt x="9268" y="1"/>
                    <a:pt x="9153" y="188"/>
                    <a:pt x="9254" y="333"/>
                  </a:cubicBezTo>
                  <a:lnTo>
                    <a:pt x="9586" y="809"/>
                  </a:lnTo>
                  <a:cubicBezTo>
                    <a:pt x="6670" y="2483"/>
                    <a:pt x="3364" y="3364"/>
                    <a:pt x="1" y="3364"/>
                  </a:cubicBezTo>
                  <a:lnTo>
                    <a:pt x="1" y="4735"/>
                  </a:lnTo>
                  <a:cubicBezTo>
                    <a:pt x="2657" y="4735"/>
                    <a:pt x="5299" y="4216"/>
                    <a:pt x="7767" y="3234"/>
                  </a:cubicBezTo>
                  <a:cubicBezTo>
                    <a:pt x="8662" y="2873"/>
                    <a:pt x="9543" y="2440"/>
                    <a:pt x="10365" y="1949"/>
                  </a:cubicBezTo>
                  <a:lnTo>
                    <a:pt x="10669" y="2368"/>
                  </a:lnTo>
                  <a:cubicBezTo>
                    <a:pt x="10712" y="2423"/>
                    <a:pt x="10773" y="2450"/>
                    <a:pt x="10834" y="2450"/>
                  </a:cubicBezTo>
                  <a:cubicBezTo>
                    <a:pt x="10915" y="2450"/>
                    <a:pt x="10996" y="2401"/>
                    <a:pt x="11029" y="2310"/>
                  </a:cubicBezTo>
                  <a:lnTo>
                    <a:pt x="11679" y="361"/>
                  </a:lnTo>
                  <a:cubicBezTo>
                    <a:pt x="11722" y="232"/>
                    <a:pt x="11636" y="87"/>
                    <a:pt x="11491" y="73"/>
                  </a:cubicBezTo>
                  <a:lnTo>
                    <a:pt x="942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6082;p85"/>
          <p:cNvGrpSpPr/>
          <p:nvPr/>
        </p:nvGrpSpPr>
        <p:grpSpPr>
          <a:xfrm>
            <a:off x="6187559" y="2115271"/>
            <a:ext cx="235411" cy="347427"/>
            <a:chOff x="6176013" y="1977825"/>
            <a:chExt cx="235411" cy="347427"/>
          </a:xfrm>
        </p:grpSpPr>
        <p:sp>
          <p:nvSpPr>
            <p:cNvPr id="1207" name="Google Shape;16083;p85"/>
            <p:cNvSpPr/>
            <p:nvPr/>
          </p:nvSpPr>
          <p:spPr>
            <a:xfrm>
              <a:off x="6268368" y="2084179"/>
              <a:ext cx="50726" cy="50726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0" y="0"/>
                  </a:moveTo>
                  <a:lnTo>
                    <a:pt x="0" y="1935"/>
                  </a:lnTo>
                  <a:lnTo>
                    <a:pt x="1934" y="19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6084;p85"/>
            <p:cNvSpPr/>
            <p:nvPr/>
          </p:nvSpPr>
          <p:spPr>
            <a:xfrm>
              <a:off x="6268368" y="2084179"/>
              <a:ext cx="50726" cy="28024"/>
            </a:xfrm>
            <a:custGeom>
              <a:avLst/>
              <a:gdLst/>
              <a:ahLst/>
              <a:cxnLst/>
              <a:rect l="l" t="t" r="r" b="b"/>
              <a:pathLst>
                <a:path w="1935" h="1069" extrusionOk="0">
                  <a:moveTo>
                    <a:pt x="0" y="0"/>
                  </a:moveTo>
                  <a:lnTo>
                    <a:pt x="0" y="895"/>
                  </a:lnTo>
                  <a:cubicBezTo>
                    <a:pt x="310" y="1011"/>
                    <a:pt x="639" y="1068"/>
                    <a:pt x="967" y="1068"/>
                  </a:cubicBezTo>
                  <a:cubicBezTo>
                    <a:pt x="1296" y="1068"/>
                    <a:pt x="1624" y="1011"/>
                    <a:pt x="1934" y="895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6085;p85"/>
            <p:cNvSpPr/>
            <p:nvPr/>
          </p:nvSpPr>
          <p:spPr>
            <a:xfrm>
              <a:off x="6243385" y="1977825"/>
              <a:ext cx="101059" cy="78357"/>
            </a:xfrm>
            <a:custGeom>
              <a:avLst/>
              <a:gdLst/>
              <a:ahLst/>
              <a:cxnLst/>
              <a:rect l="l" t="t" r="r" b="b"/>
              <a:pathLst>
                <a:path w="3855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3638" y="2989"/>
                  </a:lnTo>
                  <a:lnTo>
                    <a:pt x="3638" y="2888"/>
                  </a:lnTo>
                  <a:cubicBezTo>
                    <a:pt x="3638" y="2816"/>
                    <a:pt x="3653" y="2744"/>
                    <a:pt x="3667" y="2686"/>
                  </a:cubicBezTo>
                  <a:lnTo>
                    <a:pt x="3768" y="2397"/>
                  </a:lnTo>
                  <a:cubicBezTo>
                    <a:pt x="3826" y="2224"/>
                    <a:pt x="3855" y="2036"/>
                    <a:pt x="3855" y="1863"/>
                  </a:cubicBezTo>
                  <a:lnTo>
                    <a:pt x="3855" y="419"/>
                  </a:lnTo>
                  <a:cubicBezTo>
                    <a:pt x="3855" y="189"/>
                    <a:pt x="3667" y="1"/>
                    <a:pt x="3422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6086;p85"/>
            <p:cNvSpPr/>
            <p:nvPr/>
          </p:nvSpPr>
          <p:spPr>
            <a:xfrm>
              <a:off x="6243385" y="1977825"/>
              <a:ext cx="42416" cy="78357"/>
            </a:xfrm>
            <a:custGeom>
              <a:avLst/>
              <a:gdLst/>
              <a:ahLst/>
              <a:cxnLst/>
              <a:rect l="l" t="t" r="r" b="b"/>
              <a:pathLst>
                <a:path w="1618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1487" y="2989"/>
                  </a:lnTo>
                  <a:lnTo>
                    <a:pt x="1487" y="1488"/>
                  </a:lnTo>
                  <a:cubicBezTo>
                    <a:pt x="1112" y="1488"/>
                    <a:pt x="809" y="1185"/>
                    <a:pt x="809" y="809"/>
                  </a:cubicBezTo>
                  <a:cubicBezTo>
                    <a:pt x="809" y="362"/>
                    <a:pt x="1170" y="1"/>
                    <a:pt x="1617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6087;p85"/>
            <p:cNvSpPr/>
            <p:nvPr/>
          </p:nvSpPr>
          <p:spPr>
            <a:xfrm>
              <a:off x="6215388" y="2117839"/>
              <a:ext cx="156687" cy="73061"/>
            </a:xfrm>
            <a:custGeom>
              <a:avLst/>
              <a:gdLst/>
              <a:ahLst/>
              <a:cxnLst/>
              <a:rect l="l" t="t" r="r" b="b"/>
              <a:pathLst>
                <a:path w="5977" h="2787" extrusionOk="0">
                  <a:moveTo>
                    <a:pt x="2137" y="1"/>
                  </a:moveTo>
                  <a:lnTo>
                    <a:pt x="606" y="463"/>
                  </a:lnTo>
                  <a:cubicBezTo>
                    <a:pt x="246" y="564"/>
                    <a:pt x="0" y="896"/>
                    <a:pt x="0" y="1271"/>
                  </a:cubicBezTo>
                  <a:lnTo>
                    <a:pt x="0" y="2570"/>
                  </a:lnTo>
                  <a:cubicBezTo>
                    <a:pt x="0" y="2686"/>
                    <a:pt x="87" y="2773"/>
                    <a:pt x="202" y="2787"/>
                  </a:cubicBezTo>
                  <a:lnTo>
                    <a:pt x="5774" y="2787"/>
                  </a:lnTo>
                  <a:cubicBezTo>
                    <a:pt x="5890" y="2787"/>
                    <a:pt x="5976" y="2686"/>
                    <a:pt x="5976" y="2570"/>
                  </a:cubicBezTo>
                  <a:lnTo>
                    <a:pt x="5976" y="1271"/>
                  </a:lnTo>
                  <a:cubicBezTo>
                    <a:pt x="5976" y="896"/>
                    <a:pt x="5731" y="564"/>
                    <a:pt x="5370" y="463"/>
                  </a:cubicBezTo>
                  <a:lnTo>
                    <a:pt x="3840" y="1"/>
                  </a:lnTo>
                  <a:lnTo>
                    <a:pt x="2988" y="65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6088;p85"/>
            <p:cNvSpPr/>
            <p:nvPr/>
          </p:nvSpPr>
          <p:spPr>
            <a:xfrm>
              <a:off x="6285382" y="2140174"/>
              <a:ext cx="16673" cy="50726"/>
            </a:xfrm>
            <a:custGeom>
              <a:avLst/>
              <a:gdLst/>
              <a:ahLst/>
              <a:cxnLst/>
              <a:rect l="l" t="t" r="r" b="b"/>
              <a:pathLst>
                <a:path w="636" h="1935" extrusionOk="0">
                  <a:moveTo>
                    <a:pt x="159" y="1"/>
                  </a:moveTo>
                  <a:lnTo>
                    <a:pt x="1" y="1935"/>
                  </a:lnTo>
                  <a:lnTo>
                    <a:pt x="636" y="193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6089;p85"/>
            <p:cNvSpPr/>
            <p:nvPr/>
          </p:nvSpPr>
          <p:spPr>
            <a:xfrm>
              <a:off x="6215388" y="2138654"/>
              <a:ext cx="28024" cy="51879"/>
            </a:xfrm>
            <a:custGeom>
              <a:avLst/>
              <a:gdLst/>
              <a:ahLst/>
              <a:cxnLst/>
              <a:rect l="l" t="t" r="r" b="b"/>
              <a:pathLst>
                <a:path w="1069" h="1979" extrusionOk="0">
                  <a:moveTo>
                    <a:pt x="144" y="1"/>
                  </a:moveTo>
                  <a:cubicBezTo>
                    <a:pt x="43" y="131"/>
                    <a:pt x="0" y="304"/>
                    <a:pt x="0" y="477"/>
                  </a:cubicBezTo>
                  <a:lnTo>
                    <a:pt x="0" y="1762"/>
                  </a:lnTo>
                  <a:cubicBezTo>
                    <a:pt x="0" y="1877"/>
                    <a:pt x="87" y="1979"/>
                    <a:pt x="217" y="1979"/>
                  </a:cubicBezTo>
                  <a:lnTo>
                    <a:pt x="1068" y="1979"/>
                  </a:lnTo>
                  <a:lnTo>
                    <a:pt x="1068" y="1185"/>
                  </a:lnTo>
                  <a:cubicBezTo>
                    <a:pt x="1068" y="1011"/>
                    <a:pt x="1011" y="853"/>
                    <a:pt x="881" y="723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6090;p85"/>
            <p:cNvSpPr/>
            <p:nvPr/>
          </p:nvSpPr>
          <p:spPr>
            <a:xfrm>
              <a:off x="6344051" y="2138654"/>
              <a:ext cx="28391" cy="51879"/>
            </a:xfrm>
            <a:custGeom>
              <a:avLst/>
              <a:gdLst/>
              <a:ahLst/>
              <a:cxnLst/>
              <a:rect l="l" t="t" r="r" b="b"/>
              <a:pathLst>
                <a:path w="1083" h="1979" extrusionOk="0">
                  <a:moveTo>
                    <a:pt x="924" y="1"/>
                  </a:moveTo>
                  <a:lnTo>
                    <a:pt x="188" y="723"/>
                  </a:lnTo>
                  <a:cubicBezTo>
                    <a:pt x="72" y="853"/>
                    <a:pt x="0" y="1011"/>
                    <a:pt x="0" y="1185"/>
                  </a:cubicBezTo>
                  <a:lnTo>
                    <a:pt x="0" y="1979"/>
                  </a:lnTo>
                  <a:lnTo>
                    <a:pt x="866" y="1979"/>
                  </a:lnTo>
                  <a:cubicBezTo>
                    <a:pt x="982" y="1979"/>
                    <a:pt x="1083" y="1877"/>
                    <a:pt x="1083" y="1762"/>
                  </a:cubicBezTo>
                  <a:lnTo>
                    <a:pt x="1083" y="477"/>
                  </a:lnTo>
                  <a:cubicBezTo>
                    <a:pt x="1068" y="304"/>
                    <a:pt x="1025" y="13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6091;p85"/>
            <p:cNvSpPr/>
            <p:nvPr/>
          </p:nvSpPr>
          <p:spPr>
            <a:xfrm>
              <a:off x="6285015" y="2134879"/>
              <a:ext cx="17040" cy="13658"/>
            </a:xfrm>
            <a:custGeom>
              <a:avLst/>
              <a:gdLst/>
              <a:ahLst/>
              <a:cxnLst/>
              <a:rect l="l" t="t" r="r" b="b"/>
              <a:pathLst>
                <a:path w="650" h="521" extrusionOk="0">
                  <a:moveTo>
                    <a:pt x="0" y="1"/>
                  </a:moveTo>
                  <a:lnTo>
                    <a:pt x="0" y="405"/>
                  </a:lnTo>
                  <a:cubicBezTo>
                    <a:pt x="0" y="462"/>
                    <a:pt x="58" y="520"/>
                    <a:pt x="130" y="520"/>
                  </a:cubicBezTo>
                  <a:lnTo>
                    <a:pt x="520" y="520"/>
                  </a:lnTo>
                  <a:cubicBezTo>
                    <a:pt x="592" y="520"/>
                    <a:pt x="650" y="462"/>
                    <a:pt x="650" y="405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6092;p85"/>
            <p:cNvSpPr/>
            <p:nvPr/>
          </p:nvSpPr>
          <p:spPr>
            <a:xfrm>
              <a:off x="6258905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334" y="1"/>
                  </a:moveTo>
                  <a:cubicBezTo>
                    <a:pt x="291" y="1"/>
                    <a:pt x="249" y="20"/>
                    <a:pt x="217" y="52"/>
                  </a:cubicBezTo>
                  <a:lnTo>
                    <a:pt x="0" y="355"/>
                  </a:lnTo>
                  <a:lnTo>
                    <a:pt x="505" y="1092"/>
                  </a:lnTo>
                  <a:cubicBezTo>
                    <a:pt x="562" y="1158"/>
                    <a:pt x="638" y="1193"/>
                    <a:pt x="716" y="1193"/>
                  </a:cubicBezTo>
                  <a:cubicBezTo>
                    <a:pt x="756" y="1193"/>
                    <a:pt x="798" y="1184"/>
                    <a:pt x="837" y="1164"/>
                  </a:cubicBezTo>
                  <a:lnTo>
                    <a:pt x="1328" y="861"/>
                  </a:lnTo>
                  <a:lnTo>
                    <a:pt x="433" y="38"/>
                  </a:lnTo>
                  <a:cubicBezTo>
                    <a:pt x="402" y="12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6093;p85"/>
            <p:cNvSpPr/>
            <p:nvPr/>
          </p:nvSpPr>
          <p:spPr>
            <a:xfrm>
              <a:off x="6293718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997" y="1"/>
                  </a:moveTo>
                  <a:cubicBezTo>
                    <a:pt x="966" y="1"/>
                    <a:pt x="935" y="12"/>
                    <a:pt x="910" y="38"/>
                  </a:cubicBezTo>
                  <a:lnTo>
                    <a:pt x="0" y="861"/>
                  </a:lnTo>
                  <a:lnTo>
                    <a:pt x="491" y="1164"/>
                  </a:lnTo>
                  <a:cubicBezTo>
                    <a:pt x="531" y="1184"/>
                    <a:pt x="572" y="1193"/>
                    <a:pt x="613" y="1193"/>
                  </a:cubicBezTo>
                  <a:cubicBezTo>
                    <a:pt x="691" y="1193"/>
                    <a:pt x="766" y="1158"/>
                    <a:pt x="823" y="1092"/>
                  </a:cubicBezTo>
                  <a:lnTo>
                    <a:pt x="1328" y="355"/>
                  </a:lnTo>
                  <a:lnTo>
                    <a:pt x="1112" y="52"/>
                  </a:lnTo>
                  <a:cubicBezTo>
                    <a:pt x="1079" y="20"/>
                    <a:pt x="1038" y="1"/>
                    <a:pt x="9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6094;p85"/>
            <p:cNvSpPr/>
            <p:nvPr/>
          </p:nvSpPr>
          <p:spPr>
            <a:xfrm>
              <a:off x="6248681" y="2016859"/>
              <a:ext cx="90075" cy="84045"/>
            </a:xfrm>
            <a:custGeom>
              <a:avLst/>
              <a:gdLst/>
              <a:ahLst/>
              <a:cxnLst/>
              <a:rect l="l" t="t" r="r" b="b"/>
              <a:pathLst>
                <a:path w="3436" h="3206" extrusionOk="0">
                  <a:moveTo>
                    <a:pt x="1307" y="1"/>
                  </a:moveTo>
                  <a:cubicBezTo>
                    <a:pt x="1010" y="1"/>
                    <a:pt x="760" y="38"/>
                    <a:pt x="607" y="71"/>
                  </a:cubicBezTo>
                  <a:cubicBezTo>
                    <a:pt x="506" y="85"/>
                    <a:pt x="433" y="172"/>
                    <a:pt x="433" y="273"/>
                  </a:cubicBezTo>
                  <a:lnTo>
                    <a:pt x="433" y="937"/>
                  </a:lnTo>
                  <a:cubicBezTo>
                    <a:pt x="433" y="1024"/>
                    <a:pt x="390" y="1096"/>
                    <a:pt x="318" y="1125"/>
                  </a:cubicBezTo>
                  <a:lnTo>
                    <a:pt x="130" y="1226"/>
                  </a:lnTo>
                  <a:cubicBezTo>
                    <a:pt x="58" y="1269"/>
                    <a:pt x="0" y="1341"/>
                    <a:pt x="0" y="1413"/>
                  </a:cubicBezTo>
                  <a:lnTo>
                    <a:pt x="0" y="1442"/>
                  </a:lnTo>
                  <a:cubicBezTo>
                    <a:pt x="15" y="2366"/>
                    <a:pt x="722" y="3131"/>
                    <a:pt x="1661" y="3203"/>
                  </a:cubicBezTo>
                  <a:cubicBezTo>
                    <a:pt x="1686" y="3205"/>
                    <a:pt x="1712" y="3205"/>
                    <a:pt x="1737" y="3205"/>
                  </a:cubicBezTo>
                  <a:cubicBezTo>
                    <a:pt x="2670" y="3205"/>
                    <a:pt x="3436" y="2441"/>
                    <a:pt x="3422" y="1500"/>
                  </a:cubicBezTo>
                  <a:lnTo>
                    <a:pt x="3422" y="1413"/>
                  </a:lnTo>
                  <a:cubicBezTo>
                    <a:pt x="3422" y="1341"/>
                    <a:pt x="3378" y="1269"/>
                    <a:pt x="3306" y="1226"/>
                  </a:cubicBezTo>
                  <a:lnTo>
                    <a:pt x="3118" y="1125"/>
                  </a:lnTo>
                  <a:cubicBezTo>
                    <a:pt x="3046" y="1096"/>
                    <a:pt x="3003" y="1024"/>
                    <a:pt x="3003" y="937"/>
                  </a:cubicBezTo>
                  <a:lnTo>
                    <a:pt x="3003" y="677"/>
                  </a:lnTo>
                  <a:cubicBezTo>
                    <a:pt x="3003" y="591"/>
                    <a:pt x="2974" y="518"/>
                    <a:pt x="2916" y="475"/>
                  </a:cubicBezTo>
                  <a:cubicBezTo>
                    <a:pt x="2398" y="99"/>
                    <a:pt x="1790" y="1"/>
                    <a:pt x="130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6095;p85"/>
            <p:cNvSpPr/>
            <p:nvPr/>
          </p:nvSpPr>
          <p:spPr>
            <a:xfrm>
              <a:off x="6248681" y="2016911"/>
              <a:ext cx="78724" cy="83180"/>
            </a:xfrm>
            <a:custGeom>
              <a:avLst/>
              <a:gdLst/>
              <a:ahLst/>
              <a:cxnLst/>
              <a:rect l="l" t="t" r="r" b="b"/>
              <a:pathLst>
                <a:path w="3003" h="3173" extrusionOk="0">
                  <a:moveTo>
                    <a:pt x="1308" y="0"/>
                  </a:moveTo>
                  <a:cubicBezTo>
                    <a:pt x="1144" y="0"/>
                    <a:pt x="994" y="11"/>
                    <a:pt x="867" y="26"/>
                  </a:cubicBezTo>
                  <a:cubicBezTo>
                    <a:pt x="766" y="40"/>
                    <a:pt x="679" y="54"/>
                    <a:pt x="607" y="69"/>
                  </a:cubicBezTo>
                  <a:cubicBezTo>
                    <a:pt x="506" y="83"/>
                    <a:pt x="433" y="184"/>
                    <a:pt x="433" y="285"/>
                  </a:cubicBezTo>
                  <a:lnTo>
                    <a:pt x="433" y="935"/>
                  </a:lnTo>
                  <a:cubicBezTo>
                    <a:pt x="433" y="1022"/>
                    <a:pt x="390" y="1094"/>
                    <a:pt x="318" y="1137"/>
                  </a:cubicBezTo>
                  <a:lnTo>
                    <a:pt x="130" y="1224"/>
                  </a:lnTo>
                  <a:cubicBezTo>
                    <a:pt x="58" y="1267"/>
                    <a:pt x="15" y="1339"/>
                    <a:pt x="0" y="1426"/>
                  </a:cubicBezTo>
                  <a:lnTo>
                    <a:pt x="0" y="1440"/>
                  </a:lnTo>
                  <a:cubicBezTo>
                    <a:pt x="15" y="2278"/>
                    <a:pt x="592" y="2985"/>
                    <a:pt x="1401" y="3172"/>
                  </a:cubicBezTo>
                  <a:cubicBezTo>
                    <a:pt x="1069" y="2855"/>
                    <a:pt x="867" y="2407"/>
                    <a:pt x="867" y="1931"/>
                  </a:cubicBezTo>
                  <a:lnTo>
                    <a:pt x="867" y="733"/>
                  </a:lnTo>
                  <a:cubicBezTo>
                    <a:pt x="867" y="545"/>
                    <a:pt x="1011" y="401"/>
                    <a:pt x="1199" y="401"/>
                  </a:cubicBezTo>
                  <a:cubicBezTo>
                    <a:pt x="1264" y="399"/>
                    <a:pt x="1335" y="398"/>
                    <a:pt x="1408" y="398"/>
                  </a:cubicBezTo>
                  <a:cubicBezTo>
                    <a:pt x="1902" y="398"/>
                    <a:pt x="2551" y="449"/>
                    <a:pt x="3003" y="675"/>
                  </a:cubicBezTo>
                  <a:cubicBezTo>
                    <a:pt x="3003" y="589"/>
                    <a:pt x="2974" y="516"/>
                    <a:pt x="2916" y="473"/>
                  </a:cubicBezTo>
                  <a:cubicBezTo>
                    <a:pt x="2399" y="95"/>
                    <a:pt x="1792" y="0"/>
                    <a:pt x="130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6096;p85"/>
            <p:cNvSpPr/>
            <p:nvPr/>
          </p:nvSpPr>
          <p:spPr>
            <a:xfrm>
              <a:off x="628236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3" y="1"/>
                  </a:moveTo>
                  <a:cubicBezTo>
                    <a:pt x="202" y="1"/>
                    <a:pt x="0" y="189"/>
                    <a:pt x="0" y="419"/>
                  </a:cubicBezTo>
                  <a:cubicBezTo>
                    <a:pt x="0" y="665"/>
                    <a:pt x="202" y="853"/>
                    <a:pt x="433" y="853"/>
                  </a:cubicBezTo>
                  <a:cubicBezTo>
                    <a:pt x="664" y="853"/>
                    <a:pt x="866" y="665"/>
                    <a:pt x="866" y="419"/>
                  </a:cubicBezTo>
                  <a:cubicBezTo>
                    <a:pt x="866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6097;p85"/>
            <p:cNvSpPr/>
            <p:nvPr/>
          </p:nvSpPr>
          <p:spPr>
            <a:xfrm>
              <a:off x="6176013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8" y="1"/>
                    <a:pt x="1" y="189"/>
                    <a:pt x="1" y="419"/>
                  </a:cubicBezTo>
                  <a:cubicBezTo>
                    <a:pt x="1" y="665"/>
                    <a:pt x="188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6098;p85"/>
            <p:cNvSpPr/>
            <p:nvPr/>
          </p:nvSpPr>
          <p:spPr>
            <a:xfrm>
              <a:off x="6389062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9" y="1"/>
                    <a:pt x="1" y="189"/>
                    <a:pt x="1" y="419"/>
                  </a:cubicBezTo>
                  <a:cubicBezTo>
                    <a:pt x="1" y="665"/>
                    <a:pt x="189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6099;p85"/>
            <p:cNvSpPr/>
            <p:nvPr/>
          </p:nvSpPr>
          <p:spPr>
            <a:xfrm>
              <a:off x="6199528" y="2217954"/>
              <a:ext cx="188381" cy="73769"/>
            </a:xfrm>
            <a:custGeom>
              <a:avLst/>
              <a:gdLst/>
              <a:ahLst/>
              <a:cxnLst/>
              <a:rect l="l" t="t" r="r" b="b"/>
              <a:pathLst>
                <a:path w="7186" h="2814" extrusionOk="0">
                  <a:moveTo>
                    <a:pt x="3593" y="0"/>
                  </a:moveTo>
                  <a:cubicBezTo>
                    <a:pt x="3478" y="0"/>
                    <a:pt x="3362" y="80"/>
                    <a:pt x="3377" y="238"/>
                  </a:cubicBezTo>
                  <a:lnTo>
                    <a:pt x="3377" y="455"/>
                  </a:lnTo>
                  <a:lnTo>
                    <a:pt x="2005" y="455"/>
                  </a:lnTo>
                  <a:cubicBezTo>
                    <a:pt x="1717" y="455"/>
                    <a:pt x="1457" y="585"/>
                    <a:pt x="1298" y="816"/>
                  </a:cubicBezTo>
                  <a:lnTo>
                    <a:pt x="114" y="2476"/>
                  </a:lnTo>
                  <a:cubicBezTo>
                    <a:pt x="1" y="2641"/>
                    <a:pt x="146" y="2814"/>
                    <a:pt x="301" y="2814"/>
                  </a:cubicBezTo>
                  <a:cubicBezTo>
                    <a:pt x="363" y="2814"/>
                    <a:pt x="426" y="2787"/>
                    <a:pt x="475" y="2721"/>
                  </a:cubicBezTo>
                  <a:lnTo>
                    <a:pt x="1659" y="1061"/>
                  </a:lnTo>
                  <a:cubicBezTo>
                    <a:pt x="1731" y="946"/>
                    <a:pt x="1861" y="888"/>
                    <a:pt x="2005" y="888"/>
                  </a:cubicBezTo>
                  <a:lnTo>
                    <a:pt x="3377" y="888"/>
                  </a:lnTo>
                  <a:lnTo>
                    <a:pt x="3377" y="2389"/>
                  </a:lnTo>
                  <a:cubicBezTo>
                    <a:pt x="3362" y="2541"/>
                    <a:pt x="3478" y="2617"/>
                    <a:pt x="3593" y="2617"/>
                  </a:cubicBezTo>
                  <a:cubicBezTo>
                    <a:pt x="3709" y="2617"/>
                    <a:pt x="3824" y="2541"/>
                    <a:pt x="3810" y="2389"/>
                  </a:cubicBezTo>
                  <a:lnTo>
                    <a:pt x="3810" y="888"/>
                  </a:lnTo>
                  <a:lnTo>
                    <a:pt x="5196" y="888"/>
                  </a:lnTo>
                  <a:cubicBezTo>
                    <a:pt x="5326" y="888"/>
                    <a:pt x="5455" y="946"/>
                    <a:pt x="5542" y="1061"/>
                  </a:cubicBezTo>
                  <a:lnTo>
                    <a:pt x="6726" y="2721"/>
                  </a:lnTo>
                  <a:cubicBezTo>
                    <a:pt x="6771" y="2787"/>
                    <a:pt x="6831" y="2814"/>
                    <a:pt x="6891" y="2814"/>
                  </a:cubicBezTo>
                  <a:cubicBezTo>
                    <a:pt x="7041" y="2814"/>
                    <a:pt x="7186" y="2641"/>
                    <a:pt x="7072" y="2476"/>
                  </a:cubicBezTo>
                  <a:lnTo>
                    <a:pt x="5888" y="816"/>
                  </a:lnTo>
                  <a:cubicBezTo>
                    <a:pt x="5730" y="585"/>
                    <a:pt x="5470" y="455"/>
                    <a:pt x="5196" y="455"/>
                  </a:cubicBezTo>
                  <a:lnTo>
                    <a:pt x="3810" y="455"/>
                  </a:lnTo>
                  <a:lnTo>
                    <a:pt x="3810" y="238"/>
                  </a:lnTo>
                  <a:cubicBezTo>
                    <a:pt x="3824" y="80"/>
                    <a:pt x="3709" y="0"/>
                    <a:pt x="3593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6100;p85"/>
          <p:cNvGrpSpPr/>
          <p:nvPr/>
        </p:nvGrpSpPr>
        <p:grpSpPr>
          <a:xfrm>
            <a:off x="6663623" y="2114904"/>
            <a:ext cx="235778" cy="347794"/>
            <a:chOff x="6652077" y="1977458"/>
            <a:chExt cx="235778" cy="347794"/>
          </a:xfrm>
        </p:grpSpPr>
        <p:sp>
          <p:nvSpPr>
            <p:cNvPr id="1225" name="Google Shape;16101;p85"/>
            <p:cNvSpPr/>
            <p:nvPr/>
          </p:nvSpPr>
          <p:spPr>
            <a:xfrm>
              <a:off x="6758798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3" y="1"/>
                  </a:moveTo>
                  <a:cubicBezTo>
                    <a:pt x="188" y="1"/>
                    <a:pt x="0" y="189"/>
                    <a:pt x="0" y="419"/>
                  </a:cubicBezTo>
                  <a:cubicBezTo>
                    <a:pt x="0" y="665"/>
                    <a:pt x="188" y="853"/>
                    <a:pt x="433" y="853"/>
                  </a:cubicBezTo>
                  <a:cubicBezTo>
                    <a:pt x="664" y="853"/>
                    <a:pt x="852" y="665"/>
                    <a:pt x="852" y="419"/>
                  </a:cubicBezTo>
                  <a:cubicBezTo>
                    <a:pt x="852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6102;p85"/>
            <p:cNvSpPr/>
            <p:nvPr/>
          </p:nvSpPr>
          <p:spPr>
            <a:xfrm>
              <a:off x="665207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6103;p85"/>
            <p:cNvSpPr/>
            <p:nvPr/>
          </p:nvSpPr>
          <p:spPr>
            <a:xfrm>
              <a:off x="6865126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6104;p85"/>
            <p:cNvSpPr/>
            <p:nvPr/>
          </p:nvSpPr>
          <p:spPr>
            <a:xfrm>
              <a:off x="6675697" y="2219081"/>
              <a:ext cx="188564" cy="72642"/>
            </a:xfrm>
            <a:custGeom>
              <a:avLst/>
              <a:gdLst/>
              <a:ahLst/>
              <a:cxnLst/>
              <a:rect l="l" t="t" r="r" b="b"/>
              <a:pathLst>
                <a:path w="7193" h="2771" extrusionOk="0">
                  <a:moveTo>
                    <a:pt x="3596" y="0"/>
                  </a:moveTo>
                  <a:cubicBezTo>
                    <a:pt x="3495" y="0"/>
                    <a:pt x="3394" y="65"/>
                    <a:pt x="3387" y="195"/>
                  </a:cubicBezTo>
                  <a:lnTo>
                    <a:pt x="3387" y="412"/>
                  </a:lnTo>
                  <a:lnTo>
                    <a:pt x="2001" y="412"/>
                  </a:lnTo>
                  <a:cubicBezTo>
                    <a:pt x="1727" y="412"/>
                    <a:pt x="1467" y="542"/>
                    <a:pt x="1308" y="773"/>
                  </a:cubicBezTo>
                  <a:lnTo>
                    <a:pt x="125" y="2433"/>
                  </a:lnTo>
                  <a:cubicBezTo>
                    <a:pt x="1" y="2598"/>
                    <a:pt x="143" y="2771"/>
                    <a:pt x="297" y="2771"/>
                  </a:cubicBezTo>
                  <a:cubicBezTo>
                    <a:pt x="359" y="2771"/>
                    <a:pt x="422" y="2744"/>
                    <a:pt x="471" y="2678"/>
                  </a:cubicBezTo>
                  <a:lnTo>
                    <a:pt x="1655" y="1018"/>
                  </a:lnTo>
                  <a:cubicBezTo>
                    <a:pt x="1727" y="903"/>
                    <a:pt x="1857" y="845"/>
                    <a:pt x="2001" y="845"/>
                  </a:cubicBezTo>
                  <a:lnTo>
                    <a:pt x="3387" y="845"/>
                  </a:lnTo>
                  <a:lnTo>
                    <a:pt x="3387" y="2346"/>
                  </a:lnTo>
                  <a:cubicBezTo>
                    <a:pt x="3394" y="2476"/>
                    <a:pt x="3495" y="2541"/>
                    <a:pt x="3596" y="2541"/>
                  </a:cubicBezTo>
                  <a:cubicBezTo>
                    <a:pt x="3697" y="2541"/>
                    <a:pt x="3798" y="2476"/>
                    <a:pt x="3806" y="2346"/>
                  </a:cubicBezTo>
                  <a:lnTo>
                    <a:pt x="3806" y="845"/>
                  </a:lnTo>
                  <a:lnTo>
                    <a:pt x="5191" y="845"/>
                  </a:lnTo>
                  <a:cubicBezTo>
                    <a:pt x="5321" y="845"/>
                    <a:pt x="5451" y="903"/>
                    <a:pt x="5538" y="1018"/>
                  </a:cubicBezTo>
                  <a:lnTo>
                    <a:pt x="6722" y="2678"/>
                  </a:lnTo>
                  <a:cubicBezTo>
                    <a:pt x="6767" y="2744"/>
                    <a:pt x="6828" y="2771"/>
                    <a:pt x="6889" y="2771"/>
                  </a:cubicBezTo>
                  <a:cubicBezTo>
                    <a:pt x="7042" y="2771"/>
                    <a:pt x="7192" y="2598"/>
                    <a:pt x="7068" y="2433"/>
                  </a:cubicBezTo>
                  <a:lnTo>
                    <a:pt x="5884" y="773"/>
                  </a:lnTo>
                  <a:cubicBezTo>
                    <a:pt x="5726" y="542"/>
                    <a:pt x="5466" y="412"/>
                    <a:pt x="5191" y="412"/>
                  </a:cubicBezTo>
                  <a:lnTo>
                    <a:pt x="3806" y="412"/>
                  </a:lnTo>
                  <a:lnTo>
                    <a:pt x="3806" y="195"/>
                  </a:lnTo>
                  <a:cubicBezTo>
                    <a:pt x="3798" y="65"/>
                    <a:pt x="3697" y="0"/>
                    <a:pt x="35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6105;p85"/>
            <p:cNvSpPr/>
            <p:nvPr/>
          </p:nvSpPr>
          <p:spPr>
            <a:xfrm>
              <a:off x="6747447" y="2112176"/>
              <a:ext cx="45064" cy="45064"/>
            </a:xfrm>
            <a:custGeom>
              <a:avLst/>
              <a:gdLst/>
              <a:ahLst/>
              <a:cxnLst/>
              <a:rect l="l" t="t" r="r" b="b"/>
              <a:pathLst>
                <a:path w="1719" h="1719" extrusionOk="0">
                  <a:moveTo>
                    <a:pt x="0" y="0"/>
                  </a:moveTo>
                  <a:lnTo>
                    <a:pt x="0" y="1718"/>
                  </a:lnTo>
                  <a:lnTo>
                    <a:pt x="1718" y="1718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6106;p85"/>
            <p:cNvSpPr/>
            <p:nvPr/>
          </p:nvSpPr>
          <p:spPr>
            <a:xfrm>
              <a:off x="6747447" y="2112176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0"/>
                  </a:moveTo>
                  <a:lnTo>
                    <a:pt x="0" y="679"/>
                  </a:lnTo>
                  <a:cubicBezTo>
                    <a:pt x="275" y="794"/>
                    <a:pt x="567" y="852"/>
                    <a:pt x="859" y="852"/>
                  </a:cubicBezTo>
                  <a:cubicBezTo>
                    <a:pt x="1152" y="852"/>
                    <a:pt x="1444" y="794"/>
                    <a:pt x="1718" y="679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107;p85"/>
            <p:cNvSpPr/>
            <p:nvPr/>
          </p:nvSpPr>
          <p:spPr>
            <a:xfrm>
              <a:off x="6741759" y="1977458"/>
              <a:ext cx="56415" cy="45064"/>
            </a:xfrm>
            <a:custGeom>
              <a:avLst/>
              <a:gdLst/>
              <a:ahLst/>
              <a:cxnLst/>
              <a:rect l="l" t="t" r="r" b="b"/>
              <a:pathLst>
                <a:path w="2152" h="1719" extrusionOk="0">
                  <a:moveTo>
                    <a:pt x="1083" y="0"/>
                  </a:moveTo>
                  <a:cubicBezTo>
                    <a:pt x="492" y="0"/>
                    <a:pt x="1" y="390"/>
                    <a:pt x="1" y="867"/>
                  </a:cubicBezTo>
                  <a:cubicBezTo>
                    <a:pt x="1" y="1328"/>
                    <a:pt x="492" y="1718"/>
                    <a:pt x="1083" y="1718"/>
                  </a:cubicBezTo>
                  <a:cubicBezTo>
                    <a:pt x="1661" y="1718"/>
                    <a:pt x="2152" y="1328"/>
                    <a:pt x="2152" y="867"/>
                  </a:cubicBezTo>
                  <a:cubicBezTo>
                    <a:pt x="2152" y="390"/>
                    <a:pt x="1661" y="0"/>
                    <a:pt x="108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108;p85"/>
            <p:cNvSpPr/>
            <p:nvPr/>
          </p:nvSpPr>
          <p:spPr>
            <a:xfrm>
              <a:off x="6741759" y="1977825"/>
              <a:ext cx="38248" cy="44697"/>
            </a:xfrm>
            <a:custGeom>
              <a:avLst/>
              <a:gdLst/>
              <a:ahLst/>
              <a:cxnLst/>
              <a:rect l="l" t="t" r="r" b="b"/>
              <a:pathLst>
                <a:path w="1459" h="1705" extrusionOk="0">
                  <a:moveTo>
                    <a:pt x="1083" y="1"/>
                  </a:moveTo>
                  <a:cubicBezTo>
                    <a:pt x="492" y="1"/>
                    <a:pt x="1" y="376"/>
                    <a:pt x="1" y="853"/>
                  </a:cubicBezTo>
                  <a:cubicBezTo>
                    <a:pt x="1" y="1314"/>
                    <a:pt x="492" y="1704"/>
                    <a:pt x="1083" y="1704"/>
                  </a:cubicBezTo>
                  <a:cubicBezTo>
                    <a:pt x="1199" y="1704"/>
                    <a:pt x="1329" y="1690"/>
                    <a:pt x="1459" y="1647"/>
                  </a:cubicBezTo>
                  <a:cubicBezTo>
                    <a:pt x="1083" y="1545"/>
                    <a:pt x="809" y="1213"/>
                    <a:pt x="795" y="824"/>
                  </a:cubicBezTo>
                  <a:cubicBezTo>
                    <a:pt x="809" y="463"/>
                    <a:pt x="1040" y="160"/>
                    <a:pt x="1372" y="30"/>
                  </a:cubicBezTo>
                  <a:cubicBezTo>
                    <a:pt x="1271" y="1"/>
                    <a:pt x="117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109;p85"/>
            <p:cNvSpPr/>
            <p:nvPr/>
          </p:nvSpPr>
          <p:spPr>
            <a:xfrm>
              <a:off x="6713761" y="2000160"/>
              <a:ext cx="112410" cy="112043"/>
            </a:xfrm>
            <a:custGeom>
              <a:avLst/>
              <a:gdLst/>
              <a:ahLst/>
              <a:cxnLst/>
              <a:rect l="l" t="t" r="r" b="b"/>
              <a:pathLst>
                <a:path w="4288" h="4274" extrusionOk="0">
                  <a:moveTo>
                    <a:pt x="2151" y="1"/>
                  </a:moveTo>
                  <a:cubicBezTo>
                    <a:pt x="968" y="1"/>
                    <a:pt x="1" y="953"/>
                    <a:pt x="1" y="2137"/>
                  </a:cubicBezTo>
                  <a:cubicBezTo>
                    <a:pt x="1" y="3321"/>
                    <a:pt x="968" y="4273"/>
                    <a:pt x="2151" y="4273"/>
                  </a:cubicBezTo>
                  <a:cubicBezTo>
                    <a:pt x="3321" y="4273"/>
                    <a:pt x="4288" y="3321"/>
                    <a:pt x="4288" y="2137"/>
                  </a:cubicBezTo>
                  <a:cubicBezTo>
                    <a:pt x="4288" y="953"/>
                    <a:pt x="3321" y="1"/>
                    <a:pt x="21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110;p85"/>
            <p:cNvSpPr/>
            <p:nvPr/>
          </p:nvSpPr>
          <p:spPr>
            <a:xfrm>
              <a:off x="6740605" y="2000134"/>
              <a:ext cx="88974" cy="110942"/>
            </a:xfrm>
            <a:custGeom>
              <a:avLst/>
              <a:gdLst/>
              <a:ahLst/>
              <a:cxnLst/>
              <a:rect l="l" t="t" r="r" b="b"/>
              <a:pathLst>
                <a:path w="3394" h="4232" extrusionOk="0">
                  <a:moveTo>
                    <a:pt x="1164" y="0"/>
                  </a:moveTo>
                  <a:cubicBezTo>
                    <a:pt x="375" y="0"/>
                    <a:pt x="0" y="994"/>
                    <a:pt x="622" y="1517"/>
                  </a:cubicBezTo>
                  <a:cubicBezTo>
                    <a:pt x="622" y="1517"/>
                    <a:pt x="1229" y="3596"/>
                    <a:pt x="1546" y="4231"/>
                  </a:cubicBezTo>
                  <a:cubicBezTo>
                    <a:pt x="2658" y="4000"/>
                    <a:pt x="3394" y="2946"/>
                    <a:pt x="3235" y="1835"/>
                  </a:cubicBezTo>
                  <a:cubicBezTo>
                    <a:pt x="3105" y="969"/>
                    <a:pt x="2484" y="276"/>
                    <a:pt x="1633" y="59"/>
                  </a:cubicBezTo>
                  <a:cubicBezTo>
                    <a:pt x="1503" y="30"/>
                    <a:pt x="1358" y="2"/>
                    <a:pt x="1214" y="2"/>
                  </a:cubicBezTo>
                  <a:cubicBezTo>
                    <a:pt x="1197" y="1"/>
                    <a:pt x="1180" y="0"/>
                    <a:pt x="1164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111;p85"/>
            <p:cNvSpPr/>
            <p:nvPr/>
          </p:nvSpPr>
          <p:spPr>
            <a:xfrm>
              <a:off x="6725112" y="2040033"/>
              <a:ext cx="89708" cy="83521"/>
            </a:xfrm>
            <a:custGeom>
              <a:avLst/>
              <a:gdLst/>
              <a:ahLst/>
              <a:cxnLst/>
              <a:rect l="l" t="t" r="r" b="b"/>
              <a:pathLst>
                <a:path w="3422" h="3186" extrusionOk="0">
                  <a:moveTo>
                    <a:pt x="1158" y="1"/>
                  </a:moveTo>
                  <a:cubicBezTo>
                    <a:pt x="1091" y="1"/>
                    <a:pt x="1028" y="40"/>
                    <a:pt x="982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420"/>
                    <a:pt x="766" y="3185"/>
                    <a:pt x="1718" y="3185"/>
                  </a:cubicBezTo>
                  <a:cubicBezTo>
                    <a:pt x="2657" y="3171"/>
                    <a:pt x="3422" y="2420"/>
                    <a:pt x="3422" y="1468"/>
                  </a:cubicBezTo>
                  <a:lnTo>
                    <a:pt x="3422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112;p85"/>
            <p:cNvSpPr/>
            <p:nvPr/>
          </p:nvSpPr>
          <p:spPr>
            <a:xfrm>
              <a:off x="6697481" y="2142822"/>
              <a:ext cx="145362" cy="59062"/>
            </a:xfrm>
            <a:custGeom>
              <a:avLst/>
              <a:gdLst/>
              <a:ahLst/>
              <a:cxnLst/>
              <a:rect l="l" t="t" r="r" b="b"/>
              <a:pathLst>
                <a:path w="5545" h="2253" extrusionOk="0">
                  <a:moveTo>
                    <a:pt x="1690" y="1"/>
                  </a:moveTo>
                  <a:lnTo>
                    <a:pt x="1675" y="15"/>
                  </a:lnTo>
                  <a:lnTo>
                    <a:pt x="376" y="593"/>
                  </a:lnTo>
                  <a:cubicBezTo>
                    <a:pt x="145" y="694"/>
                    <a:pt x="1" y="925"/>
                    <a:pt x="1" y="1170"/>
                  </a:cubicBezTo>
                  <a:lnTo>
                    <a:pt x="1" y="2036"/>
                  </a:lnTo>
                  <a:cubicBezTo>
                    <a:pt x="1" y="2152"/>
                    <a:pt x="88" y="2253"/>
                    <a:pt x="203" y="2253"/>
                  </a:cubicBezTo>
                  <a:lnTo>
                    <a:pt x="5328" y="2253"/>
                  </a:lnTo>
                  <a:cubicBezTo>
                    <a:pt x="5457" y="2253"/>
                    <a:pt x="5544" y="2152"/>
                    <a:pt x="5544" y="2036"/>
                  </a:cubicBezTo>
                  <a:lnTo>
                    <a:pt x="5544" y="1170"/>
                  </a:lnTo>
                  <a:cubicBezTo>
                    <a:pt x="5544" y="925"/>
                    <a:pt x="5400" y="694"/>
                    <a:pt x="5169" y="593"/>
                  </a:cubicBezTo>
                  <a:lnTo>
                    <a:pt x="3884" y="15"/>
                  </a:lnTo>
                  <a:lnTo>
                    <a:pt x="3855" y="1"/>
                  </a:lnTo>
                  <a:lnTo>
                    <a:pt x="2772" y="564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113;p85"/>
            <p:cNvSpPr/>
            <p:nvPr/>
          </p:nvSpPr>
          <p:spPr>
            <a:xfrm>
              <a:off x="6697114" y="2161749"/>
              <a:ext cx="28024" cy="40135"/>
            </a:xfrm>
            <a:custGeom>
              <a:avLst/>
              <a:gdLst/>
              <a:ahLst/>
              <a:cxnLst/>
              <a:rect l="l" t="t" r="r" b="b"/>
              <a:pathLst>
                <a:path w="1069" h="1531" extrusionOk="0">
                  <a:moveTo>
                    <a:pt x="188" y="0"/>
                  </a:moveTo>
                  <a:cubicBezTo>
                    <a:pt x="73" y="130"/>
                    <a:pt x="0" y="289"/>
                    <a:pt x="0" y="448"/>
                  </a:cubicBezTo>
                  <a:lnTo>
                    <a:pt x="0" y="1314"/>
                  </a:lnTo>
                  <a:cubicBezTo>
                    <a:pt x="0" y="1430"/>
                    <a:pt x="102" y="1531"/>
                    <a:pt x="217" y="1531"/>
                  </a:cubicBezTo>
                  <a:lnTo>
                    <a:pt x="1069" y="1531"/>
                  </a:lnTo>
                  <a:lnTo>
                    <a:pt x="1069" y="1069"/>
                  </a:lnTo>
                  <a:cubicBezTo>
                    <a:pt x="1069" y="953"/>
                    <a:pt x="1025" y="852"/>
                    <a:pt x="953" y="766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114;p85"/>
            <p:cNvSpPr/>
            <p:nvPr/>
          </p:nvSpPr>
          <p:spPr>
            <a:xfrm>
              <a:off x="6814427" y="2161749"/>
              <a:ext cx="28417" cy="40135"/>
            </a:xfrm>
            <a:custGeom>
              <a:avLst/>
              <a:gdLst/>
              <a:ahLst/>
              <a:cxnLst/>
              <a:rect l="l" t="t" r="r" b="b"/>
              <a:pathLst>
                <a:path w="1084" h="1531" extrusionOk="0">
                  <a:moveTo>
                    <a:pt x="895" y="0"/>
                  </a:moveTo>
                  <a:lnTo>
                    <a:pt x="130" y="766"/>
                  </a:lnTo>
                  <a:cubicBezTo>
                    <a:pt x="44" y="852"/>
                    <a:pt x="0" y="953"/>
                    <a:pt x="0" y="1069"/>
                  </a:cubicBezTo>
                  <a:lnTo>
                    <a:pt x="0" y="1531"/>
                  </a:lnTo>
                  <a:lnTo>
                    <a:pt x="867" y="1531"/>
                  </a:lnTo>
                  <a:cubicBezTo>
                    <a:pt x="982" y="1531"/>
                    <a:pt x="1083" y="1430"/>
                    <a:pt x="1083" y="1314"/>
                  </a:cubicBezTo>
                  <a:lnTo>
                    <a:pt x="1083" y="448"/>
                  </a:lnTo>
                  <a:cubicBezTo>
                    <a:pt x="1083" y="289"/>
                    <a:pt x="1011" y="130"/>
                    <a:pt x="89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115;p85"/>
            <p:cNvSpPr/>
            <p:nvPr/>
          </p:nvSpPr>
          <p:spPr>
            <a:xfrm>
              <a:off x="6737617" y="2135849"/>
              <a:ext cx="64358" cy="66036"/>
            </a:xfrm>
            <a:custGeom>
              <a:avLst/>
              <a:gdLst/>
              <a:ahLst/>
              <a:cxnLst/>
              <a:rect l="l" t="t" r="r" b="b"/>
              <a:pathLst>
                <a:path w="2455" h="2519" extrusionOk="0">
                  <a:moveTo>
                    <a:pt x="293" y="0"/>
                  </a:moveTo>
                  <a:cubicBezTo>
                    <a:pt x="253" y="0"/>
                    <a:pt x="213" y="23"/>
                    <a:pt x="188" y="65"/>
                  </a:cubicBezTo>
                  <a:lnTo>
                    <a:pt x="0" y="339"/>
                  </a:lnTo>
                  <a:lnTo>
                    <a:pt x="433" y="1118"/>
                  </a:lnTo>
                  <a:cubicBezTo>
                    <a:pt x="479" y="1192"/>
                    <a:pt x="553" y="1230"/>
                    <a:pt x="628" y="1230"/>
                  </a:cubicBezTo>
                  <a:cubicBezTo>
                    <a:pt x="671" y="1230"/>
                    <a:pt x="714" y="1217"/>
                    <a:pt x="751" y="1191"/>
                  </a:cubicBezTo>
                  <a:lnTo>
                    <a:pt x="1011" y="974"/>
                  </a:lnTo>
                  <a:lnTo>
                    <a:pt x="1011" y="2519"/>
                  </a:lnTo>
                  <a:lnTo>
                    <a:pt x="1444" y="2519"/>
                  </a:lnTo>
                  <a:lnTo>
                    <a:pt x="1444" y="974"/>
                  </a:lnTo>
                  <a:lnTo>
                    <a:pt x="1703" y="1191"/>
                  </a:lnTo>
                  <a:cubicBezTo>
                    <a:pt x="1740" y="1217"/>
                    <a:pt x="1785" y="1230"/>
                    <a:pt x="1830" y="1230"/>
                  </a:cubicBezTo>
                  <a:cubicBezTo>
                    <a:pt x="1907" y="1230"/>
                    <a:pt x="1984" y="1192"/>
                    <a:pt x="2021" y="1118"/>
                  </a:cubicBezTo>
                  <a:lnTo>
                    <a:pt x="2454" y="339"/>
                  </a:lnTo>
                  <a:lnTo>
                    <a:pt x="2281" y="65"/>
                  </a:lnTo>
                  <a:cubicBezTo>
                    <a:pt x="2256" y="23"/>
                    <a:pt x="2216" y="0"/>
                    <a:pt x="2175" y="0"/>
                  </a:cubicBezTo>
                  <a:cubicBezTo>
                    <a:pt x="2146" y="0"/>
                    <a:pt x="2117" y="12"/>
                    <a:pt x="2093" y="36"/>
                  </a:cubicBezTo>
                  <a:lnTo>
                    <a:pt x="1371" y="685"/>
                  </a:lnTo>
                  <a:cubicBezTo>
                    <a:pt x="1335" y="721"/>
                    <a:pt x="1285" y="739"/>
                    <a:pt x="1232" y="739"/>
                  </a:cubicBezTo>
                  <a:cubicBezTo>
                    <a:pt x="1180" y="739"/>
                    <a:pt x="1126" y="721"/>
                    <a:pt x="1083" y="685"/>
                  </a:cubicBezTo>
                  <a:lnTo>
                    <a:pt x="375" y="36"/>
                  </a:lnTo>
                  <a:cubicBezTo>
                    <a:pt x="351" y="12"/>
                    <a:pt x="322" y="0"/>
                    <a:pt x="29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116;p85"/>
            <p:cNvSpPr/>
            <p:nvPr/>
          </p:nvSpPr>
          <p:spPr>
            <a:xfrm>
              <a:off x="6725112" y="2040033"/>
              <a:ext cx="90101" cy="82761"/>
            </a:xfrm>
            <a:custGeom>
              <a:avLst/>
              <a:gdLst/>
              <a:ahLst/>
              <a:cxnLst/>
              <a:rect l="l" t="t" r="r" b="b"/>
              <a:pathLst>
                <a:path w="3437" h="3157" extrusionOk="0">
                  <a:moveTo>
                    <a:pt x="1158" y="1"/>
                  </a:moveTo>
                  <a:cubicBezTo>
                    <a:pt x="1092" y="1"/>
                    <a:pt x="1031" y="40"/>
                    <a:pt x="997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290"/>
                    <a:pt x="593" y="3012"/>
                    <a:pt x="1415" y="3157"/>
                  </a:cubicBezTo>
                  <a:cubicBezTo>
                    <a:pt x="1069" y="2825"/>
                    <a:pt x="867" y="2363"/>
                    <a:pt x="867" y="1886"/>
                  </a:cubicBezTo>
                  <a:lnTo>
                    <a:pt x="867" y="1237"/>
                  </a:lnTo>
                  <a:cubicBezTo>
                    <a:pt x="867" y="1092"/>
                    <a:pt x="925" y="962"/>
                    <a:pt x="1011" y="847"/>
                  </a:cubicBezTo>
                  <a:cubicBezTo>
                    <a:pt x="1083" y="746"/>
                    <a:pt x="1170" y="630"/>
                    <a:pt x="1242" y="515"/>
                  </a:cubicBezTo>
                  <a:cubicBezTo>
                    <a:pt x="1264" y="482"/>
                    <a:pt x="1294" y="466"/>
                    <a:pt x="1331" y="466"/>
                  </a:cubicBezTo>
                  <a:cubicBezTo>
                    <a:pt x="1344" y="466"/>
                    <a:pt x="1358" y="468"/>
                    <a:pt x="1372" y="472"/>
                  </a:cubicBezTo>
                  <a:cubicBezTo>
                    <a:pt x="2281" y="688"/>
                    <a:pt x="3205" y="1078"/>
                    <a:pt x="3436" y="1338"/>
                  </a:cubicBezTo>
                  <a:lnTo>
                    <a:pt x="3436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6117;p85"/>
          <p:cNvGrpSpPr/>
          <p:nvPr/>
        </p:nvGrpSpPr>
        <p:grpSpPr>
          <a:xfrm>
            <a:off x="7084059" y="2134958"/>
            <a:ext cx="394352" cy="308052"/>
            <a:chOff x="7072513" y="1997512"/>
            <a:chExt cx="394352" cy="308052"/>
          </a:xfrm>
        </p:grpSpPr>
        <p:sp>
          <p:nvSpPr>
            <p:cNvPr id="1242" name="Google Shape;16118;p85"/>
            <p:cNvSpPr/>
            <p:nvPr/>
          </p:nvSpPr>
          <p:spPr>
            <a:xfrm>
              <a:off x="7111862" y="2025903"/>
              <a:ext cx="279321" cy="279662"/>
            </a:xfrm>
            <a:custGeom>
              <a:avLst/>
              <a:gdLst/>
              <a:ahLst/>
              <a:cxnLst/>
              <a:rect l="l" t="t" r="r" b="b"/>
              <a:pathLst>
                <a:path w="10655" h="10668" extrusionOk="0">
                  <a:moveTo>
                    <a:pt x="5327" y="0"/>
                  </a:moveTo>
                  <a:cubicBezTo>
                    <a:pt x="2383" y="0"/>
                    <a:pt x="1" y="2396"/>
                    <a:pt x="1" y="5327"/>
                  </a:cubicBezTo>
                  <a:cubicBezTo>
                    <a:pt x="1" y="8272"/>
                    <a:pt x="2383" y="10668"/>
                    <a:pt x="5327" y="10668"/>
                  </a:cubicBezTo>
                  <a:cubicBezTo>
                    <a:pt x="8272" y="10668"/>
                    <a:pt x="10654" y="8272"/>
                    <a:pt x="10654" y="5327"/>
                  </a:cubicBezTo>
                  <a:cubicBezTo>
                    <a:pt x="10654" y="2396"/>
                    <a:pt x="8272" y="0"/>
                    <a:pt x="5327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19;p85"/>
            <p:cNvSpPr/>
            <p:nvPr/>
          </p:nvSpPr>
          <p:spPr>
            <a:xfrm>
              <a:off x="7250749" y="2106488"/>
              <a:ext cx="74582" cy="97677"/>
            </a:xfrm>
            <a:custGeom>
              <a:avLst/>
              <a:gdLst/>
              <a:ahLst/>
              <a:cxnLst/>
              <a:rect l="l" t="t" r="r" b="b"/>
              <a:pathLst>
                <a:path w="2845" h="3726" extrusionOk="0">
                  <a:moveTo>
                    <a:pt x="1" y="1"/>
                  </a:moveTo>
                  <a:lnTo>
                    <a:pt x="44" y="2282"/>
                  </a:lnTo>
                  <a:lnTo>
                    <a:pt x="1747" y="3725"/>
                  </a:lnTo>
                  <a:lnTo>
                    <a:pt x="1892" y="3523"/>
                  </a:lnTo>
                  <a:cubicBezTo>
                    <a:pt x="2844" y="2108"/>
                    <a:pt x="1949" y="189"/>
                    <a:pt x="246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20;p85"/>
            <p:cNvSpPr/>
            <p:nvPr/>
          </p:nvSpPr>
          <p:spPr>
            <a:xfrm>
              <a:off x="7250749" y="2048212"/>
              <a:ext cx="148744" cy="193021"/>
            </a:xfrm>
            <a:custGeom>
              <a:avLst/>
              <a:gdLst/>
              <a:ahLst/>
              <a:cxnLst/>
              <a:rect l="l" t="t" r="r" b="b"/>
              <a:pathLst>
                <a:path w="5674" h="7363" extrusionOk="0">
                  <a:moveTo>
                    <a:pt x="1" y="1"/>
                  </a:moveTo>
                  <a:lnTo>
                    <a:pt x="1" y="2253"/>
                  </a:lnTo>
                  <a:lnTo>
                    <a:pt x="203" y="2267"/>
                  </a:lnTo>
                  <a:cubicBezTo>
                    <a:pt x="1357" y="2368"/>
                    <a:pt x="2238" y="3335"/>
                    <a:pt x="2252" y="4476"/>
                  </a:cubicBezTo>
                  <a:cubicBezTo>
                    <a:pt x="2252" y="4938"/>
                    <a:pt x="2108" y="5385"/>
                    <a:pt x="1834" y="5761"/>
                  </a:cubicBezTo>
                  <a:lnTo>
                    <a:pt x="1718" y="5934"/>
                  </a:lnTo>
                  <a:lnTo>
                    <a:pt x="3451" y="7363"/>
                  </a:lnTo>
                  <a:lnTo>
                    <a:pt x="3595" y="7175"/>
                  </a:lnTo>
                  <a:lnTo>
                    <a:pt x="3609" y="7161"/>
                  </a:lnTo>
                  <a:lnTo>
                    <a:pt x="3667" y="7089"/>
                  </a:lnTo>
                  <a:cubicBezTo>
                    <a:pt x="5674" y="4303"/>
                    <a:pt x="3913" y="376"/>
                    <a:pt x="491" y="15"/>
                  </a:cubicBezTo>
                  <a:lnTo>
                    <a:pt x="246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21;p85"/>
            <p:cNvSpPr/>
            <p:nvPr/>
          </p:nvSpPr>
          <p:spPr>
            <a:xfrm>
              <a:off x="7250382" y="1997512"/>
              <a:ext cx="216483" cy="272872"/>
            </a:xfrm>
            <a:custGeom>
              <a:avLst/>
              <a:gdLst/>
              <a:ahLst/>
              <a:cxnLst/>
              <a:rect l="l" t="t" r="r" b="b"/>
              <a:pathLst>
                <a:path w="8258" h="10409" extrusionOk="0">
                  <a:moveTo>
                    <a:pt x="404" y="1"/>
                  </a:moveTo>
                  <a:cubicBezTo>
                    <a:pt x="188" y="1"/>
                    <a:pt x="0" y="188"/>
                    <a:pt x="0" y="405"/>
                  </a:cubicBezTo>
                  <a:lnTo>
                    <a:pt x="0" y="1978"/>
                  </a:lnTo>
                  <a:lnTo>
                    <a:pt x="217" y="1978"/>
                  </a:lnTo>
                  <a:cubicBezTo>
                    <a:pt x="3825" y="2123"/>
                    <a:pt x="5760" y="6265"/>
                    <a:pt x="3566" y="9124"/>
                  </a:cubicBezTo>
                  <a:lnTo>
                    <a:pt x="3436" y="9297"/>
                  </a:lnTo>
                  <a:lnTo>
                    <a:pt x="4634" y="10307"/>
                  </a:lnTo>
                  <a:cubicBezTo>
                    <a:pt x="4706" y="10365"/>
                    <a:pt x="4793" y="10394"/>
                    <a:pt x="4894" y="10394"/>
                  </a:cubicBezTo>
                  <a:lnTo>
                    <a:pt x="4951" y="10408"/>
                  </a:lnTo>
                  <a:cubicBezTo>
                    <a:pt x="5053" y="10394"/>
                    <a:pt x="5154" y="10336"/>
                    <a:pt x="5226" y="10250"/>
                  </a:cubicBezTo>
                  <a:cubicBezTo>
                    <a:pt x="8257" y="6136"/>
                    <a:pt x="5529" y="304"/>
                    <a:pt x="43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22;p85"/>
            <p:cNvSpPr/>
            <p:nvPr/>
          </p:nvSpPr>
          <p:spPr>
            <a:xfrm>
              <a:off x="7114903" y="2025903"/>
              <a:ext cx="137000" cy="140408"/>
            </a:xfrm>
            <a:custGeom>
              <a:avLst/>
              <a:gdLst/>
              <a:ahLst/>
              <a:cxnLst/>
              <a:rect l="l" t="t" r="r" b="b"/>
              <a:pathLst>
                <a:path w="5226" h="5356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5226" y="5356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23;p85"/>
            <p:cNvSpPr/>
            <p:nvPr/>
          </p:nvSpPr>
          <p:spPr>
            <a:xfrm>
              <a:off x="7111862" y="2135639"/>
              <a:ext cx="140041" cy="164630"/>
            </a:xfrm>
            <a:custGeom>
              <a:avLst/>
              <a:gdLst/>
              <a:ahLst/>
              <a:cxnLst/>
              <a:rect l="l" t="t" r="r" b="b"/>
              <a:pathLst>
                <a:path w="5342" h="6280" extrusionOk="0">
                  <a:moveTo>
                    <a:pt x="131" y="0"/>
                  </a:moveTo>
                  <a:cubicBezTo>
                    <a:pt x="44" y="376"/>
                    <a:pt x="1" y="765"/>
                    <a:pt x="1" y="1155"/>
                  </a:cubicBezTo>
                  <a:cubicBezTo>
                    <a:pt x="1" y="3537"/>
                    <a:pt x="1603" y="5645"/>
                    <a:pt x="3913" y="6280"/>
                  </a:cubicBezTo>
                  <a:lnTo>
                    <a:pt x="5342" y="117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24;p85"/>
            <p:cNvSpPr/>
            <p:nvPr/>
          </p:nvSpPr>
          <p:spPr>
            <a:xfrm>
              <a:off x="7198529" y="2280188"/>
              <a:ext cx="73821" cy="25376"/>
            </a:xfrm>
            <a:custGeom>
              <a:avLst/>
              <a:gdLst/>
              <a:ahLst/>
              <a:cxnLst/>
              <a:rect l="l" t="t" r="r" b="b"/>
              <a:pathLst>
                <a:path w="2816" h="968" extrusionOk="0">
                  <a:moveTo>
                    <a:pt x="563" y="1"/>
                  </a:moveTo>
                  <a:lnTo>
                    <a:pt x="0" y="564"/>
                  </a:lnTo>
                  <a:cubicBezTo>
                    <a:pt x="636" y="824"/>
                    <a:pt x="1329" y="968"/>
                    <a:pt x="2021" y="968"/>
                  </a:cubicBezTo>
                  <a:cubicBezTo>
                    <a:pt x="2281" y="968"/>
                    <a:pt x="2556" y="939"/>
                    <a:pt x="2815" y="896"/>
                  </a:cubicBezTo>
                  <a:cubicBezTo>
                    <a:pt x="2007" y="780"/>
                    <a:pt x="1242" y="477"/>
                    <a:pt x="56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25;p85"/>
            <p:cNvSpPr/>
            <p:nvPr/>
          </p:nvSpPr>
          <p:spPr>
            <a:xfrm>
              <a:off x="7114903" y="2025903"/>
              <a:ext cx="136239" cy="118833"/>
            </a:xfrm>
            <a:custGeom>
              <a:avLst/>
              <a:gdLst/>
              <a:ahLst/>
              <a:cxnLst/>
              <a:rect l="l" t="t" r="r" b="b"/>
              <a:pathLst>
                <a:path w="5197" h="4533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1545" y="4533"/>
                  </a:lnTo>
                  <a:cubicBezTo>
                    <a:pt x="1848" y="2526"/>
                    <a:pt x="3263" y="866"/>
                    <a:pt x="5197" y="260"/>
                  </a:cubicBezTo>
                  <a:lnTo>
                    <a:pt x="5197" y="0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26;p85"/>
            <p:cNvSpPr/>
            <p:nvPr/>
          </p:nvSpPr>
          <p:spPr>
            <a:xfrm>
              <a:off x="7072513" y="2004223"/>
              <a:ext cx="136947" cy="105515"/>
            </a:xfrm>
            <a:custGeom>
              <a:avLst/>
              <a:gdLst/>
              <a:ahLst/>
              <a:cxnLst/>
              <a:rect l="l" t="t" r="r" b="b"/>
              <a:pathLst>
                <a:path w="5224" h="4025" extrusionOk="0">
                  <a:moveTo>
                    <a:pt x="210" y="1"/>
                  </a:moveTo>
                  <a:cubicBezTo>
                    <a:pt x="105" y="1"/>
                    <a:pt x="0" y="69"/>
                    <a:pt x="0" y="206"/>
                  </a:cubicBezTo>
                  <a:lnTo>
                    <a:pt x="0" y="1332"/>
                  </a:lnTo>
                  <a:cubicBezTo>
                    <a:pt x="0" y="1470"/>
                    <a:pt x="105" y="1538"/>
                    <a:pt x="210" y="1538"/>
                  </a:cubicBezTo>
                  <a:cubicBezTo>
                    <a:pt x="314" y="1538"/>
                    <a:pt x="419" y="1470"/>
                    <a:pt x="419" y="1332"/>
                  </a:cubicBezTo>
                  <a:lnTo>
                    <a:pt x="419" y="972"/>
                  </a:lnTo>
                  <a:lnTo>
                    <a:pt x="3147" y="972"/>
                  </a:lnTo>
                  <a:lnTo>
                    <a:pt x="4750" y="3931"/>
                  </a:lnTo>
                  <a:cubicBezTo>
                    <a:pt x="4775" y="3998"/>
                    <a:pt x="4829" y="4025"/>
                    <a:pt x="4889" y="4025"/>
                  </a:cubicBezTo>
                  <a:cubicBezTo>
                    <a:pt x="5037" y="4025"/>
                    <a:pt x="5223" y="3862"/>
                    <a:pt x="5111" y="3729"/>
                  </a:cubicBezTo>
                  <a:lnTo>
                    <a:pt x="5125" y="3729"/>
                  </a:lnTo>
                  <a:lnTo>
                    <a:pt x="3451" y="668"/>
                  </a:lnTo>
                  <a:cubicBezTo>
                    <a:pt x="3422" y="596"/>
                    <a:pt x="3349" y="553"/>
                    <a:pt x="3277" y="553"/>
                  </a:cubicBezTo>
                  <a:lnTo>
                    <a:pt x="419" y="553"/>
                  </a:lnTo>
                  <a:lnTo>
                    <a:pt x="419" y="206"/>
                  </a:lnTo>
                  <a:cubicBezTo>
                    <a:pt x="419" y="69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127;p85"/>
            <p:cNvSpPr/>
            <p:nvPr/>
          </p:nvSpPr>
          <p:spPr>
            <a:xfrm>
              <a:off x="7187545" y="2099436"/>
              <a:ext cx="35233" cy="30173"/>
            </a:xfrm>
            <a:custGeom>
              <a:avLst/>
              <a:gdLst/>
              <a:ahLst/>
              <a:cxnLst/>
              <a:rect l="l" t="t" r="r" b="b"/>
              <a:pathLst>
                <a:path w="1344" h="1151" extrusionOk="0">
                  <a:moveTo>
                    <a:pt x="762" y="1"/>
                  </a:moveTo>
                  <a:cubicBezTo>
                    <a:pt x="621" y="1"/>
                    <a:pt x="478" y="53"/>
                    <a:pt x="362" y="169"/>
                  </a:cubicBezTo>
                  <a:cubicBezTo>
                    <a:pt x="1" y="530"/>
                    <a:pt x="261" y="1150"/>
                    <a:pt x="766" y="1150"/>
                  </a:cubicBezTo>
                  <a:cubicBezTo>
                    <a:pt x="1083" y="1150"/>
                    <a:pt x="1343" y="891"/>
                    <a:pt x="1343" y="573"/>
                  </a:cubicBezTo>
                  <a:cubicBezTo>
                    <a:pt x="1343" y="231"/>
                    <a:pt x="1058" y="1"/>
                    <a:pt x="762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128;p85"/>
            <p:cNvSpPr/>
            <p:nvPr/>
          </p:nvSpPr>
          <p:spPr>
            <a:xfrm>
              <a:off x="7098990" y="2135246"/>
              <a:ext cx="120379" cy="165023"/>
            </a:xfrm>
            <a:custGeom>
              <a:avLst/>
              <a:gdLst/>
              <a:ahLst/>
              <a:cxnLst/>
              <a:rect l="l" t="t" r="r" b="b"/>
              <a:pathLst>
                <a:path w="4592" h="6295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2773"/>
                    <a:pt x="1675" y="5544"/>
                    <a:pt x="4404" y="6295"/>
                  </a:cubicBezTo>
                  <a:lnTo>
                    <a:pt x="4591" y="5660"/>
                  </a:lnTo>
                  <a:cubicBezTo>
                    <a:pt x="3032" y="4692"/>
                    <a:pt x="2094" y="2989"/>
                    <a:pt x="2094" y="1170"/>
                  </a:cubicBezTo>
                  <a:cubicBezTo>
                    <a:pt x="2094" y="896"/>
                    <a:pt x="2108" y="622"/>
                    <a:pt x="2152" y="362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6129;p85"/>
          <p:cNvGrpSpPr/>
          <p:nvPr/>
        </p:nvGrpSpPr>
        <p:grpSpPr>
          <a:xfrm>
            <a:off x="7587754" y="2115271"/>
            <a:ext cx="292533" cy="347454"/>
            <a:chOff x="7576208" y="1977825"/>
            <a:chExt cx="292533" cy="347454"/>
          </a:xfrm>
        </p:grpSpPr>
        <p:sp>
          <p:nvSpPr>
            <p:cNvPr id="1254" name="Google Shape;16130;p85"/>
            <p:cNvSpPr/>
            <p:nvPr/>
          </p:nvSpPr>
          <p:spPr>
            <a:xfrm>
              <a:off x="7576208" y="1999032"/>
              <a:ext cx="89315" cy="148351"/>
            </a:xfrm>
            <a:custGeom>
              <a:avLst/>
              <a:gdLst/>
              <a:ahLst/>
              <a:cxnLst/>
              <a:rect l="l" t="t" r="r" b="b"/>
              <a:pathLst>
                <a:path w="3407" h="5659" extrusionOk="0">
                  <a:moveTo>
                    <a:pt x="592" y="0"/>
                  </a:moveTo>
                  <a:cubicBezTo>
                    <a:pt x="260" y="0"/>
                    <a:pt x="0" y="260"/>
                    <a:pt x="0" y="592"/>
                  </a:cubicBezTo>
                  <a:lnTo>
                    <a:pt x="0" y="1415"/>
                  </a:lnTo>
                  <a:cubicBezTo>
                    <a:pt x="0" y="3378"/>
                    <a:pt x="1011" y="3797"/>
                    <a:pt x="1819" y="4129"/>
                  </a:cubicBezTo>
                  <a:cubicBezTo>
                    <a:pt x="2281" y="4316"/>
                    <a:pt x="2671" y="4475"/>
                    <a:pt x="2858" y="4865"/>
                  </a:cubicBezTo>
                  <a:cubicBezTo>
                    <a:pt x="2916" y="4952"/>
                    <a:pt x="2902" y="5067"/>
                    <a:pt x="2829" y="5154"/>
                  </a:cubicBezTo>
                  <a:cubicBezTo>
                    <a:pt x="2759" y="5224"/>
                    <a:pt x="2661" y="5266"/>
                    <a:pt x="2560" y="5266"/>
                  </a:cubicBezTo>
                  <a:cubicBezTo>
                    <a:pt x="2515" y="5266"/>
                    <a:pt x="2469" y="5258"/>
                    <a:pt x="2425" y="5240"/>
                  </a:cubicBezTo>
                  <a:cubicBezTo>
                    <a:pt x="2295" y="5183"/>
                    <a:pt x="2266" y="5009"/>
                    <a:pt x="2266" y="4865"/>
                  </a:cubicBezTo>
                  <a:cubicBezTo>
                    <a:pt x="2274" y="4731"/>
                    <a:pt x="2175" y="4663"/>
                    <a:pt x="2074" y="4663"/>
                  </a:cubicBezTo>
                  <a:cubicBezTo>
                    <a:pt x="1979" y="4663"/>
                    <a:pt x="1884" y="4724"/>
                    <a:pt x="1877" y="4851"/>
                  </a:cubicBezTo>
                  <a:cubicBezTo>
                    <a:pt x="1877" y="5024"/>
                    <a:pt x="1891" y="5442"/>
                    <a:pt x="2281" y="5616"/>
                  </a:cubicBezTo>
                  <a:cubicBezTo>
                    <a:pt x="2353" y="5644"/>
                    <a:pt x="2454" y="5659"/>
                    <a:pt x="2541" y="5659"/>
                  </a:cubicBezTo>
                  <a:cubicBezTo>
                    <a:pt x="2757" y="5659"/>
                    <a:pt x="2959" y="5572"/>
                    <a:pt x="3104" y="5428"/>
                  </a:cubicBezTo>
                  <a:cubicBezTo>
                    <a:pt x="3306" y="5226"/>
                    <a:pt x="3349" y="4937"/>
                    <a:pt x="3219" y="4692"/>
                  </a:cubicBezTo>
                  <a:cubicBezTo>
                    <a:pt x="2959" y="4158"/>
                    <a:pt x="2454" y="3956"/>
                    <a:pt x="1963" y="3768"/>
                  </a:cubicBezTo>
                  <a:cubicBezTo>
                    <a:pt x="1588" y="3609"/>
                    <a:pt x="1184" y="3436"/>
                    <a:pt x="881" y="3118"/>
                  </a:cubicBezTo>
                  <a:cubicBezTo>
                    <a:pt x="549" y="2743"/>
                    <a:pt x="390" y="2180"/>
                    <a:pt x="390" y="1415"/>
                  </a:cubicBezTo>
                  <a:lnTo>
                    <a:pt x="390" y="592"/>
                  </a:lnTo>
                  <a:cubicBezTo>
                    <a:pt x="390" y="477"/>
                    <a:pt x="476" y="390"/>
                    <a:pt x="592" y="390"/>
                  </a:cubicBezTo>
                  <a:cubicBezTo>
                    <a:pt x="895" y="390"/>
                    <a:pt x="1198" y="549"/>
                    <a:pt x="1371" y="809"/>
                  </a:cubicBezTo>
                  <a:lnTo>
                    <a:pt x="1516" y="1025"/>
                  </a:lnTo>
                  <a:cubicBezTo>
                    <a:pt x="1689" y="1256"/>
                    <a:pt x="1949" y="1400"/>
                    <a:pt x="2223" y="1400"/>
                  </a:cubicBezTo>
                  <a:lnTo>
                    <a:pt x="3147" y="1400"/>
                  </a:lnTo>
                  <a:cubicBezTo>
                    <a:pt x="3407" y="1400"/>
                    <a:pt x="3407" y="996"/>
                    <a:pt x="3147" y="996"/>
                  </a:cubicBezTo>
                  <a:lnTo>
                    <a:pt x="2223" y="996"/>
                  </a:lnTo>
                  <a:cubicBezTo>
                    <a:pt x="2079" y="996"/>
                    <a:pt x="1934" y="924"/>
                    <a:pt x="1848" y="809"/>
                  </a:cubicBezTo>
                  <a:lnTo>
                    <a:pt x="1689" y="578"/>
                  </a:lnTo>
                  <a:cubicBezTo>
                    <a:pt x="1444" y="217"/>
                    <a:pt x="1025" y="0"/>
                    <a:pt x="5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131;p85"/>
            <p:cNvSpPr/>
            <p:nvPr/>
          </p:nvSpPr>
          <p:spPr>
            <a:xfrm>
              <a:off x="7779034" y="1999032"/>
              <a:ext cx="89708" cy="148351"/>
            </a:xfrm>
            <a:custGeom>
              <a:avLst/>
              <a:gdLst/>
              <a:ahLst/>
              <a:cxnLst/>
              <a:rect l="l" t="t" r="r" b="b"/>
              <a:pathLst>
                <a:path w="3422" h="5659" extrusionOk="0">
                  <a:moveTo>
                    <a:pt x="2830" y="0"/>
                  </a:moveTo>
                  <a:cubicBezTo>
                    <a:pt x="2382" y="0"/>
                    <a:pt x="1964" y="217"/>
                    <a:pt x="1718" y="578"/>
                  </a:cubicBezTo>
                  <a:lnTo>
                    <a:pt x="1574" y="794"/>
                  </a:lnTo>
                  <a:cubicBezTo>
                    <a:pt x="1487" y="924"/>
                    <a:pt x="1343" y="996"/>
                    <a:pt x="1184" y="996"/>
                  </a:cubicBezTo>
                  <a:lnTo>
                    <a:pt x="260" y="996"/>
                  </a:lnTo>
                  <a:cubicBezTo>
                    <a:pt x="0" y="996"/>
                    <a:pt x="0" y="1386"/>
                    <a:pt x="260" y="1386"/>
                  </a:cubicBezTo>
                  <a:lnTo>
                    <a:pt x="1184" y="1386"/>
                  </a:lnTo>
                  <a:cubicBezTo>
                    <a:pt x="1197" y="1387"/>
                    <a:pt x="1211" y="1387"/>
                    <a:pt x="1224" y="1387"/>
                  </a:cubicBezTo>
                  <a:cubicBezTo>
                    <a:pt x="1497" y="1387"/>
                    <a:pt x="1740" y="1246"/>
                    <a:pt x="1891" y="1025"/>
                  </a:cubicBezTo>
                  <a:lnTo>
                    <a:pt x="2050" y="794"/>
                  </a:lnTo>
                  <a:cubicBezTo>
                    <a:pt x="2224" y="549"/>
                    <a:pt x="2512" y="390"/>
                    <a:pt x="2830" y="390"/>
                  </a:cubicBezTo>
                  <a:cubicBezTo>
                    <a:pt x="2931" y="390"/>
                    <a:pt x="3032" y="477"/>
                    <a:pt x="3032" y="592"/>
                  </a:cubicBezTo>
                  <a:lnTo>
                    <a:pt x="3032" y="1415"/>
                  </a:lnTo>
                  <a:cubicBezTo>
                    <a:pt x="3032" y="2180"/>
                    <a:pt x="2859" y="2743"/>
                    <a:pt x="2527" y="3104"/>
                  </a:cubicBezTo>
                  <a:cubicBezTo>
                    <a:pt x="2238" y="3436"/>
                    <a:pt x="1834" y="3595"/>
                    <a:pt x="1444" y="3753"/>
                  </a:cubicBezTo>
                  <a:cubicBezTo>
                    <a:pt x="968" y="3970"/>
                    <a:pt x="462" y="4158"/>
                    <a:pt x="203" y="4692"/>
                  </a:cubicBezTo>
                  <a:cubicBezTo>
                    <a:pt x="73" y="4923"/>
                    <a:pt x="116" y="5226"/>
                    <a:pt x="304" y="5414"/>
                  </a:cubicBezTo>
                  <a:cubicBezTo>
                    <a:pt x="462" y="5572"/>
                    <a:pt x="664" y="5659"/>
                    <a:pt x="881" y="5659"/>
                  </a:cubicBezTo>
                  <a:cubicBezTo>
                    <a:pt x="968" y="5659"/>
                    <a:pt x="1054" y="5644"/>
                    <a:pt x="1141" y="5601"/>
                  </a:cubicBezTo>
                  <a:cubicBezTo>
                    <a:pt x="1516" y="5442"/>
                    <a:pt x="1531" y="5038"/>
                    <a:pt x="1531" y="4851"/>
                  </a:cubicBezTo>
                  <a:cubicBezTo>
                    <a:pt x="1524" y="4724"/>
                    <a:pt x="1428" y="4663"/>
                    <a:pt x="1333" y="4663"/>
                  </a:cubicBezTo>
                  <a:cubicBezTo>
                    <a:pt x="1233" y="4663"/>
                    <a:pt x="1133" y="4731"/>
                    <a:pt x="1141" y="4865"/>
                  </a:cubicBezTo>
                  <a:cubicBezTo>
                    <a:pt x="1141" y="5009"/>
                    <a:pt x="1126" y="5183"/>
                    <a:pt x="982" y="5240"/>
                  </a:cubicBezTo>
                  <a:cubicBezTo>
                    <a:pt x="939" y="5253"/>
                    <a:pt x="895" y="5260"/>
                    <a:pt x="853" y="5260"/>
                  </a:cubicBezTo>
                  <a:cubicBezTo>
                    <a:pt x="755" y="5260"/>
                    <a:pt x="663" y="5224"/>
                    <a:pt x="592" y="5154"/>
                  </a:cubicBezTo>
                  <a:cubicBezTo>
                    <a:pt x="506" y="5067"/>
                    <a:pt x="491" y="4952"/>
                    <a:pt x="549" y="4851"/>
                  </a:cubicBezTo>
                  <a:cubicBezTo>
                    <a:pt x="751" y="4461"/>
                    <a:pt x="1141" y="4302"/>
                    <a:pt x="1588" y="4114"/>
                  </a:cubicBezTo>
                  <a:cubicBezTo>
                    <a:pt x="2411" y="3797"/>
                    <a:pt x="3422" y="3378"/>
                    <a:pt x="3422" y="1415"/>
                  </a:cubicBezTo>
                  <a:lnTo>
                    <a:pt x="3422" y="592"/>
                  </a:lnTo>
                  <a:cubicBezTo>
                    <a:pt x="3422" y="260"/>
                    <a:pt x="3147" y="0"/>
                    <a:pt x="2830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132;p85"/>
            <p:cNvSpPr/>
            <p:nvPr/>
          </p:nvSpPr>
          <p:spPr>
            <a:xfrm>
              <a:off x="7710927" y="2175381"/>
              <a:ext cx="22728" cy="103707"/>
            </a:xfrm>
            <a:custGeom>
              <a:avLst/>
              <a:gdLst/>
              <a:ahLst/>
              <a:cxnLst/>
              <a:rect l="l" t="t" r="r" b="b"/>
              <a:pathLst>
                <a:path w="867" h="3956" extrusionOk="0">
                  <a:moveTo>
                    <a:pt x="0" y="0"/>
                  </a:moveTo>
                  <a:lnTo>
                    <a:pt x="0" y="3955"/>
                  </a:lnTo>
                  <a:lnTo>
                    <a:pt x="866" y="395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133;p85"/>
            <p:cNvSpPr/>
            <p:nvPr/>
          </p:nvSpPr>
          <p:spPr>
            <a:xfrm>
              <a:off x="7638626" y="1989176"/>
              <a:ext cx="167671" cy="204765"/>
            </a:xfrm>
            <a:custGeom>
              <a:avLst/>
              <a:gdLst/>
              <a:ahLst/>
              <a:cxnLst/>
              <a:rect l="l" t="t" r="r" b="b"/>
              <a:pathLst>
                <a:path w="6396" h="7811" extrusionOk="0">
                  <a:moveTo>
                    <a:pt x="1" y="1"/>
                  </a:moveTo>
                  <a:lnTo>
                    <a:pt x="1" y="2570"/>
                  </a:lnTo>
                  <a:cubicBezTo>
                    <a:pt x="1" y="4375"/>
                    <a:pt x="867" y="6093"/>
                    <a:pt x="2325" y="7175"/>
                  </a:cubicBezTo>
                  <a:lnTo>
                    <a:pt x="3191" y="7810"/>
                  </a:lnTo>
                  <a:lnTo>
                    <a:pt x="4072" y="7175"/>
                  </a:lnTo>
                  <a:cubicBezTo>
                    <a:pt x="5530" y="6093"/>
                    <a:pt x="6396" y="4375"/>
                    <a:pt x="6396" y="2570"/>
                  </a:cubicBezTo>
                  <a:lnTo>
                    <a:pt x="639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134;p85"/>
            <p:cNvSpPr/>
            <p:nvPr/>
          </p:nvSpPr>
          <p:spPr>
            <a:xfrm>
              <a:off x="7706759" y="1989176"/>
              <a:ext cx="99538" cy="204765"/>
            </a:xfrm>
            <a:custGeom>
              <a:avLst/>
              <a:gdLst/>
              <a:ahLst/>
              <a:cxnLst/>
              <a:rect l="l" t="t" r="r" b="b"/>
              <a:pathLst>
                <a:path w="3797" h="7811" extrusionOk="0">
                  <a:moveTo>
                    <a:pt x="2584" y="1"/>
                  </a:moveTo>
                  <a:lnTo>
                    <a:pt x="2584" y="2570"/>
                  </a:lnTo>
                  <a:cubicBezTo>
                    <a:pt x="2584" y="4375"/>
                    <a:pt x="1718" y="6093"/>
                    <a:pt x="260" y="7175"/>
                  </a:cubicBezTo>
                  <a:lnTo>
                    <a:pt x="0" y="7363"/>
                  </a:lnTo>
                  <a:lnTo>
                    <a:pt x="592" y="7810"/>
                  </a:lnTo>
                  <a:lnTo>
                    <a:pt x="1458" y="7175"/>
                  </a:lnTo>
                  <a:cubicBezTo>
                    <a:pt x="2931" y="6093"/>
                    <a:pt x="3797" y="4389"/>
                    <a:pt x="3797" y="2570"/>
                  </a:cubicBezTo>
                  <a:lnTo>
                    <a:pt x="3797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135;p85"/>
            <p:cNvSpPr/>
            <p:nvPr/>
          </p:nvSpPr>
          <p:spPr>
            <a:xfrm>
              <a:off x="7628035" y="1977825"/>
              <a:ext cx="189246" cy="22728"/>
            </a:xfrm>
            <a:custGeom>
              <a:avLst/>
              <a:gdLst/>
              <a:ahLst/>
              <a:cxnLst/>
              <a:rect l="l" t="t" r="r" b="b"/>
              <a:pathLst>
                <a:path w="7219" h="867" extrusionOk="0">
                  <a:moveTo>
                    <a:pt x="174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95"/>
                    <a:pt x="73" y="867"/>
                    <a:pt x="174" y="867"/>
                  </a:cubicBezTo>
                  <a:lnTo>
                    <a:pt x="7031" y="867"/>
                  </a:lnTo>
                  <a:cubicBezTo>
                    <a:pt x="7132" y="867"/>
                    <a:pt x="7218" y="795"/>
                    <a:pt x="7218" y="694"/>
                  </a:cubicBezTo>
                  <a:lnTo>
                    <a:pt x="7218" y="174"/>
                  </a:lnTo>
                  <a:cubicBezTo>
                    <a:pt x="7218" y="73"/>
                    <a:pt x="7132" y="1"/>
                    <a:pt x="70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136;p85"/>
            <p:cNvSpPr/>
            <p:nvPr/>
          </p:nvSpPr>
          <p:spPr>
            <a:xfrm>
              <a:off x="7785456" y="1977825"/>
              <a:ext cx="31825" cy="22728"/>
            </a:xfrm>
            <a:custGeom>
              <a:avLst/>
              <a:gdLst/>
              <a:ahLst/>
              <a:cxnLst/>
              <a:rect l="l" t="t" r="r" b="b"/>
              <a:pathLst>
                <a:path w="1214" h="867" extrusionOk="0">
                  <a:moveTo>
                    <a:pt x="1" y="1"/>
                  </a:moveTo>
                  <a:lnTo>
                    <a:pt x="1" y="867"/>
                  </a:lnTo>
                  <a:lnTo>
                    <a:pt x="1026" y="867"/>
                  </a:lnTo>
                  <a:cubicBezTo>
                    <a:pt x="1127" y="867"/>
                    <a:pt x="1213" y="795"/>
                    <a:pt x="1213" y="694"/>
                  </a:cubicBezTo>
                  <a:lnTo>
                    <a:pt x="1213" y="174"/>
                  </a:lnTo>
                  <a:cubicBezTo>
                    <a:pt x="1213" y="73"/>
                    <a:pt x="1127" y="1"/>
                    <a:pt x="102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137;p85"/>
            <p:cNvSpPr/>
            <p:nvPr/>
          </p:nvSpPr>
          <p:spPr>
            <a:xfrm>
              <a:off x="7681776" y="2039980"/>
              <a:ext cx="82158" cy="78042"/>
            </a:xfrm>
            <a:custGeom>
              <a:avLst/>
              <a:gdLst/>
              <a:ahLst/>
              <a:cxnLst/>
              <a:rect l="l" t="t" r="r" b="b"/>
              <a:pathLst>
                <a:path w="3134" h="2977" extrusionOk="0">
                  <a:moveTo>
                    <a:pt x="1567" y="1"/>
                  </a:moveTo>
                  <a:cubicBezTo>
                    <a:pt x="1560" y="1"/>
                    <a:pt x="1552" y="4"/>
                    <a:pt x="1545" y="12"/>
                  </a:cubicBezTo>
                  <a:lnTo>
                    <a:pt x="1083" y="921"/>
                  </a:lnTo>
                  <a:cubicBezTo>
                    <a:pt x="1083" y="936"/>
                    <a:pt x="1069" y="950"/>
                    <a:pt x="1054" y="950"/>
                  </a:cubicBezTo>
                  <a:lnTo>
                    <a:pt x="44" y="1094"/>
                  </a:lnTo>
                  <a:cubicBezTo>
                    <a:pt x="15" y="1094"/>
                    <a:pt x="1" y="1138"/>
                    <a:pt x="15" y="1167"/>
                  </a:cubicBezTo>
                  <a:lnTo>
                    <a:pt x="751" y="1888"/>
                  </a:lnTo>
                  <a:cubicBezTo>
                    <a:pt x="766" y="1903"/>
                    <a:pt x="766" y="1903"/>
                    <a:pt x="766" y="1917"/>
                  </a:cubicBezTo>
                  <a:lnTo>
                    <a:pt x="592" y="2928"/>
                  </a:lnTo>
                  <a:cubicBezTo>
                    <a:pt x="582" y="2960"/>
                    <a:pt x="595" y="2976"/>
                    <a:pt x="621" y="2976"/>
                  </a:cubicBezTo>
                  <a:cubicBezTo>
                    <a:pt x="629" y="2976"/>
                    <a:pt x="639" y="2975"/>
                    <a:pt x="650" y="2971"/>
                  </a:cubicBezTo>
                  <a:lnTo>
                    <a:pt x="1545" y="2495"/>
                  </a:lnTo>
                  <a:lnTo>
                    <a:pt x="1588" y="2495"/>
                  </a:lnTo>
                  <a:lnTo>
                    <a:pt x="2483" y="2971"/>
                  </a:lnTo>
                  <a:cubicBezTo>
                    <a:pt x="2491" y="2975"/>
                    <a:pt x="2498" y="2976"/>
                    <a:pt x="2505" y="2976"/>
                  </a:cubicBezTo>
                  <a:cubicBezTo>
                    <a:pt x="2525" y="2976"/>
                    <a:pt x="2541" y="2960"/>
                    <a:pt x="2541" y="2928"/>
                  </a:cubicBezTo>
                  <a:lnTo>
                    <a:pt x="2368" y="1917"/>
                  </a:lnTo>
                  <a:cubicBezTo>
                    <a:pt x="2354" y="1903"/>
                    <a:pt x="2368" y="1903"/>
                    <a:pt x="2368" y="1888"/>
                  </a:cubicBezTo>
                  <a:lnTo>
                    <a:pt x="3104" y="1167"/>
                  </a:lnTo>
                  <a:cubicBezTo>
                    <a:pt x="3133" y="1138"/>
                    <a:pt x="3119" y="1094"/>
                    <a:pt x="3090" y="1094"/>
                  </a:cubicBezTo>
                  <a:lnTo>
                    <a:pt x="2065" y="950"/>
                  </a:lnTo>
                  <a:cubicBezTo>
                    <a:pt x="2050" y="950"/>
                    <a:pt x="2050" y="936"/>
                    <a:pt x="2036" y="921"/>
                  </a:cubicBezTo>
                  <a:lnTo>
                    <a:pt x="1588" y="12"/>
                  </a:lnTo>
                  <a:cubicBezTo>
                    <a:pt x="1581" y="4"/>
                    <a:pt x="1574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138;p85"/>
            <p:cNvSpPr/>
            <p:nvPr/>
          </p:nvSpPr>
          <p:spPr>
            <a:xfrm>
              <a:off x="7700703" y="2180676"/>
              <a:ext cx="43543" cy="21208"/>
            </a:xfrm>
            <a:custGeom>
              <a:avLst/>
              <a:gdLst/>
              <a:ahLst/>
              <a:cxnLst/>
              <a:rect l="l" t="t" r="r" b="b"/>
              <a:pathLst>
                <a:path w="1661" h="809" extrusionOk="0">
                  <a:moveTo>
                    <a:pt x="332" y="0"/>
                  </a:moveTo>
                  <a:cubicBezTo>
                    <a:pt x="145" y="0"/>
                    <a:pt x="0" y="145"/>
                    <a:pt x="0" y="332"/>
                  </a:cubicBezTo>
                  <a:lnTo>
                    <a:pt x="0" y="477"/>
                  </a:lnTo>
                  <a:cubicBezTo>
                    <a:pt x="0" y="664"/>
                    <a:pt x="145" y="809"/>
                    <a:pt x="332" y="809"/>
                  </a:cubicBezTo>
                  <a:lnTo>
                    <a:pt x="1328" y="809"/>
                  </a:lnTo>
                  <a:cubicBezTo>
                    <a:pt x="1502" y="809"/>
                    <a:pt x="1660" y="664"/>
                    <a:pt x="1660" y="477"/>
                  </a:cubicBezTo>
                  <a:lnTo>
                    <a:pt x="1660" y="332"/>
                  </a:lnTo>
                  <a:cubicBezTo>
                    <a:pt x="1660" y="145"/>
                    <a:pt x="1502" y="0"/>
                    <a:pt x="132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139;p85"/>
            <p:cNvSpPr/>
            <p:nvPr/>
          </p:nvSpPr>
          <p:spPr>
            <a:xfrm>
              <a:off x="7678001" y="2263542"/>
              <a:ext cx="88947" cy="30672"/>
            </a:xfrm>
            <a:custGeom>
              <a:avLst/>
              <a:gdLst/>
              <a:ahLst/>
              <a:cxnLst/>
              <a:rect l="l" t="t" r="r" b="b"/>
              <a:pathLst>
                <a:path w="3393" h="1170" extrusionOk="0">
                  <a:moveTo>
                    <a:pt x="448" y="1"/>
                  </a:moveTo>
                  <a:cubicBezTo>
                    <a:pt x="202" y="1"/>
                    <a:pt x="0" y="203"/>
                    <a:pt x="0" y="448"/>
                  </a:cubicBezTo>
                  <a:lnTo>
                    <a:pt x="0" y="1170"/>
                  </a:lnTo>
                  <a:lnTo>
                    <a:pt x="3393" y="1170"/>
                  </a:lnTo>
                  <a:lnTo>
                    <a:pt x="3393" y="448"/>
                  </a:lnTo>
                  <a:cubicBezTo>
                    <a:pt x="3393" y="203"/>
                    <a:pt x="3190" y="1"/>
                    <a:pt x="294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140;p85"/>
            <p:cNvSpPr/>
            <p:nvPr/>
          </p:nvSpPr>
          <p:spPr>
            <a:xfrm>
              <a:off x="7735517" y="2263542"/>
              <a:ext cx="31432" cy="30672"/>
            </a:xfrm>
            <a:custGeom>
              <a:avLst/>
              <a:gdLst/>
              <a:ahLst/>
              <a:cxnLst/>
              <a:rect l="l" t="t" r="r" b="b"/>
              <a:pathLst>
                <a:path w="1199" h="1170" extrusionOk="0">
                  <a:moveTo>
                    <a:pt x="0" y="1"/>
                  </a:moveTo>
                  <a:lnTo>
                    <a:pt x="0" y="1170"/>
                  </a:lnTo>
                  <a:lnTo>
                    <a:pt x="1199" y="1170"/>
                  </a:lnTo>
                  <a:lnTo>
                    <a:pt x="1199" y="448"/>
                  </a:lnTo>
                  <a:cubicBezTo>
                    <a:pt x="1199" y="203"/>
                    <a:pt x="996" y="1"/>
                    <a:pt x="751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141;p85"/>
            <p:cNvSpPr/>
            <p:nvPr/>
          </p:nvSpPr>
          <p:spPr>
            <a:xfrm>
              <a:off x="7645835" y="2286637"/>
              <a:ext cx="152519" cy="38615"/>
            </a:xfrm>
            <a:custGeom>
              <a:avLst/>
              <a:gdLst/>
              <a:ahLst/>
              <a:cxnLst/>
              <a:rect l="l" t="t" r="r" b="b"/>
              <a:pathLst>
                <a:path w="5818" h="1473" extrusionOk="0">
                  <a:moveTo>
                    <a:pt x="462" y="0"/>
                  </a:moveTo>
                  <a:cubicBezTo>
                    <a:pt x="332" y="0"/>
                    <a:pt x="231" y="87"/>
                    <a:pt x="217" y="202"/>
                  </a:cubicBezTo>
                  <a:lnTo>
                    <a:pt x="29" y="1169"/>
                  </a:lnTo>
                  <a:cubicBezTo>
                    <a:pt x="0" y="1328"/>
                    <a:pt x="116" y="1473"/>
                    <a:pt x="274" y="1473"/>
                  </a:cubicBezTo>
                  <a:lnTo>
                    <a:pt x="5558" y="1473"/>
                  </a:lnTo>
                  <a:cubicBezTo>
                    <a:pt x="5717" y="1458"/>
                    <a:pt x="5818" y="1328"/>
                    <a:pt x="5789" y="1169"/>
                  </a:cubicBezTo>
                  <a:lnTo>
                    <a:pt x="5616" y="202"/>
                  </a:lnTo>
                  <a:cubicBezTo>
                    <a:pt x="5587" y="87"/>
                    <a:pt x="5486" y="0"/>
                    <a:pt x="5370" y="0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142;p85"/>
            <p:cNvSpPr/>
            <p:nvPr/>
          </p:nvSpPr>
          <p:spPr>
            <a:xfrm>
              <a:off x="7760500" y="2286637"/>
              <a:ext cx="38588" cy="38641"/>
            </a:xfrm>
            <a:custGeom>
              <a:avLst/>
              <a:gdLst/>
              <a:ahLst/>
              <a:cxnLst/>
              <a:rect l="l" t="t" r="r" b="b"/>
              <a:pathLst>
                <a:path w="1472" h="1474" extrusionOk="0">
                  <a:moveTo>
                    <a:pt x="0" y="0"/>
                  </a:moveTo>
                  <a:lnTo>
                    <a:pt x="274" y="1473"/>
                  </a:lnTo>
                  <a:lnTo>
                    <a:pt x="1184" y="1473"/>
                  </a:lnTo>
                  <a:cubicBezTo>
                    <a:pt x="1191" y="1473"/>
                    <a:pt x="1197" y="1473"/>
                    <a:pt x="1204" y="1473"/>
                  </a:cubicBezTo>
                  <a:cubicBezTo>
                    <a:pt x="1353" y="1473"/>
                    <a:pt x="1471" y="1321"/>
                    <a:pt x="1444" y="1169"/>
                  </a:cubicBezTo>
                  <a:lnTo>
                    <a:pt x="1256" y="202"/>
                  </a:lnTo>
                  <a:cubicBezTo>
                    <a:pt x="1227" y="87"/>
                    <a:pt x="1126" y="0"/>
                    <a:pt x="1011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6143;p85"/>
          <p:cNvGrpSpPr/>
          <p:nvPr/>
        </p:nvGrpSpPr>
        <p:grpSpPr>
          <a:xfrm>
            <a:off x="8035428" y="2114904"/>
            <a:ext cx="320557" cy="347794"/>
            <a:chOff x="8023882" y="1977458"/>
            <a:chExt cx="320557" cy="347794"/>
          </a:xfrm>
        </p:grpSpPr>
        <p:sp>
          <p:nvSpPr>
            <p:cNvPr id="1268" name="Google Shape;16144;p85"/>
            <p:cNvSpPr/>
            <p:nvPr/>
          </p:nvSpPr>
          <p:spPr>
            <a:xfrm>
              <a:off x="8053007" y="1977458"/>
              <a:ext cx="291432" cy="291799"/>
            </a:xfrm>
            <a:custGeom>
              <a:avLst/>
              <a:gdLst/>
              <a:ahLst/>
              <a:cxnLst/>
              <a:rect l="l" t="t" r="r" b="b"/>
              <a:pathLst>
                <a:path w="11117" h="11131" extrusionOk="0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145;p85"/>
            <p:cNvSpPr/>
            <p:nvPr/>
          </p:nvSpPr>
          <p:spPr>
            <a:xfrm>
              <a:off x="8023882" y="1980866"/>
              <a:ext cx="277407" cy="288549"/>
            </a:xfrm>
            <a:custGeom>
              <a:avLst/>
              <a:gdLst/>
              <a:ahLst/>
              <a:cxnLst/>
              <a:rect l="l" t="t" r="r" b="b"/>
              <a:pathLst>
                <a:path w="10582" h="11007" extrusionOk="0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146;p85"/>
            <p:cNvSpPr/>
            <p:nvPr/>
          </p:nvSpPr>
          <p:spPr>
            <a:xfrm>
              <a:off x="8053007" y="1977825"/>
              <a:ext cx="291432" cy="291039"/>
            </a:xfrm>
            <a:custGeom>
              <a:avLst/>
              <a:gdLst/>
              <a:ahLst/>
              <a:cxnLst/>
              <a:rect l="l" t="t" r="r" b="b"/>
              <a:pathLst>
                <a:path w="11117" h="11102" extrusionOk="0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147;p85"/>
            <p:cNvSpPr/>
            <p:nvPr/>
          </p:nvSpPr>
          <p:spPr>
            <a:xfrm>
              <a:off x="8052640" y="1981233"/>
              <a:ext cx="220258" cy="288024"/>
            </a:xfrm>
            <a:custGeom>
              <a:avLst/>
              <a:gdLst/>
              <a:ahLst/>
              <a:cxnLst/>
              <a:rect l="l" t="t" r="r" b="b"/>
              <a:pathLst>
                <a:path w="8402" h="10987" extrusionOk="0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148;p85"/>
            <p:cNvSpPr/>
            <p:nvPr/>
          </p:nvSpPr>
          <p:spPr>
            <a:xfrm>
              <a:off x="8097677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149;p85"/>
            <p:cNvSpPr/>
            <p:nvPr/>
          </p:nvSpPr>
          <p:spPr>
            <a:xfrm>
              <a:off x="8096524" y="2201858"/>
              <a:ext cx="24642" cy="16961"/>
            </a:xfrm>
            <a:custGeom>
              <a:avLst/>
              <a:gdLst/>
              <a:ahLst/>
              <a:cxnLst/>
              <a:rect l="l" t="t" r="r" b="b"/>
              <a:pathLst>
                <a:path w="940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150;p85"/>
            <p:cNvSpPr/>
            <p:nvPr/>
          </p:nvSpPr>
          <p:spPr>
            <a:xfrm>
              <a:off x="8075342" y="2219658"/>
              <a:ext cx="67373" cy="83259"/>
            </a:xfrm>
            <a:custGeom>
              <a:avLst/>
              <a:gdLst/>
              <a:ahLst/>
              <a:cxnLst/>
              <a:rect l="l" t="t" r="r" b="b"/>
              <a:pathLst>
                <a:path w="2570" h="3176" extrusionOk="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151;p85"/>
            <p:cNvSpPr/>
            <p:nvPr/>
          </p:nvSpPr>
          <p:spPr>
            <a:xfrm>
              <a:off x="8086693" y="2302891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152;p85"/>
            <p:cNvSpPr/>
            <p:nvPr/>
          </p:nvSpPr>
          <p:spPr>
            <a:xfrm>
              <a:off x="8075342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153;p85"/>
            <p:cNvSpPr/>
            <p:nvPr/>
          </p:nvSpPr>
          <p:spPr>
            <a:xfrm>
              <a:off x="8131337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154;p85"/>
            <p:cNvSpPr/>
            <p:nvPr/>
          </p:nvSpPr>
          <p:spPr>
            <a:xfrm>
              <a:off x="8091621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155;p85"/>
            <p:cNvSpPr/>
            <p:nvPr/>
          </p:nvSpPr>
          <p:spPr>
            <a:xfrm>
              <a:off x="8105987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156;p85"/>
            <p:cNvSpPr/>
            <p:nvPr/>
          </p:nvSpPr>
          <p:spPr>
            <a:xfrm>
              <a:off x="8086326" y="2156821"/>
              <a:ext cx="45037" cy="50752"/>
            </a:xfrm>
            <a:custGeom>
              <a:avLst/>
              <a:gdLst/>
              <a:ahLst/>
              <a:cxnLst/>
              <a:rect l="l" t="t" r="r" b="b"/>
              <a:pathLst>
                <a:path w="1718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157;p85"/>
            <p:cNvSpPr/>
            <p:nvPr/>
          </p:nvSpPr>
          <p:spPr>
            <a:xfrm>
              <a:off x="8086693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158;p85"/>
            <p:cNvSpPr/>
            <p:nvPr/>
          </p:nvSpPr>
          <p:spPr>
            <a:xfrm>
              <a:off x="8086693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159;p85"/>
            <p:cNvSpPr/>
            <p:nvPr/>
          </p:nvSpPr>
          <p:spPr>
            <a:xfrm>
              <a:off x="8086693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160;p85"/>
            <p:cNvSpPr/>
            <p:nvPr/>
          </p:nvSpPr>
          <p:spPr>
            <a:xfrm>
              <a:off x="8187359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161;p85"/>
            <p:cNvSpPr/>
            <p:nvPr/>
          </p:nvSpPr>
          <p:spPr>
            <a:xfrm>
              <a:off x="8186231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162;p85"/>
            <p:cNvSpPr/>
            <p:nvPr/>
          </p:nvSpPr>
          <p:spPr>
            <a:xfrm>
              <a:off x="8165023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163;p85"/>
            <p:cNvSpPr/>
            <p:nvPr/>
          </p:nvSpPr>
          <p:spPr>
            <a:xfrm>
              <a:off x="8176374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164;p85"/>
            <p:cNvSpPr/>
            <p:nvPr/>
          </p:nvSpPr>
          <p:spPr>
            <a:xfrm>
              <a:off x="8165023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165;p85"/>
            <p:cNvSpPr/>
            <p:nvPr/>
          </p:nvSpPr>
          <p:spPr>
            <a:xfrm>
              <a:off x="822104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166;p85"/>
            <p:cNvSpPr/>
            <p:nvPr/>
          </p:nvSpPr>
          <p:spPr>
            <a:xfrm>
              <a:off x="8181303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167;p85"/>
            <p:cNvSpPr/>
            <p:nvPr/>
          </p:nvSpPr>
          <p:spPr>
            <a:xfrm>
              <a:off x="8195669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168;p85"/>
            <p:cNvSpPr/>
            <p:nvPr/>
          </p:nvSpPr>
          <p:spPr>
            <a:xfrm>
              <a:off x="8176374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169;p85"/>
            <p:cNvSpPr/>
            <p:nvPr/>
          </p:nvSpPr>
          <p:spPr>
            <a:xfrm>
              <a:off x="8176374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170;p85"/>
            <p:cNvSpPr/>
            <p:nvPr/>
          </p:nvSpPr>
          <p:spPr>
            <a:xfrm>
              <a:off x="8176007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171;p85"/>
            <p:cNvSpPr/>
            <p:nvPr/>
          </p:nvSpPr>
          <p:spPr>
            <a:xfrm>
              <a:off x="8176374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172;p85"/>
            <p:cNvSpPr/>
            <p:nvPr/>
          </p:nvSpPr>
          <p:spPr>
            <a:xfrm>
              <a:off x="8277040" y="2201858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173;p85"/>
            <p:cNvSpPr/>
            <p:nvPr/>
          </p:nvSpPr>
          <p:spPr>
            <a:xfrm>
              <a:off x="8275913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174;p85"/>
            <p:cNvSpPr/>
            <p:nvPr/>
          </p:nvSpPr>
          <p:spPr>
            <a:xfrm>
              <a:off x="8254705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175;p85"/>
            <p:cNvSpPr/>
            <p:nvPr/>
          </p:nvSpPr>
          <p:spPr>
            <a:xfrm>
              <a:off x="8266056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176;p85"/>
            <p:cNvSpPr/>
            <p:nvPr/>
          </p:nvSpPr>
          <p:spPr>
            <a:xfrm>
              <a:off x="825470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177;p85"/>
            <p:cNvSpPr/>
            <p:nvPr/>
          </p:nvSpPr>
          <p:spPr>
            <a:xfrm>
              <a:off x="8310726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178;p85"/>
            <p:cNvSpPr/>
            <p:nvPr/>
          </p:nvSpPr>
          <p:spPr>
            <a:xfrm>
              <a:off x="8270984" y="2213314"/>
              <a:ext cx="34473" cy="89603"/>
            </a:xfrm>
            <a:custGeom>
              <a:avLst/>
              <a:gdLst/>
              <a:ahLst/>
              <a:cxnLst/>
              <a:rect l="l" t="t" r="r" b="b"/>
              <a:pathLst>
                <a:path w="1315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179;p85"/>
            <p:cNvSpPr/>
            <p:nvPr/>
          </p:nvSpPr>
          <p:spPr>
            <a:xfrm>
              <a:off x="8285376" y="2313875"/>
              <a:ext cx="5689" cy="11377"/>
            </a:xfrm>
            <a:custGeom>
              <a:avLst/>
              <a:gdLst/>
              <a:ahLst/>
              <a:cxnLst/>
              <a:rect l="l" t="t" r="r" b="b"/>
              <a:pathLst>
                <a:path w="217" h="434" extrusionOk="0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180;p85"/>
            <p:cNvSpPr/>
            <p:nvPr/>
          </p:nvSpPr>
          <p:spPr>
            <a:xfrm>
              <a:off x="8266056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181;p85"/>
            <p:cNvSpPr/>
            <p:nvPr/>
          </p:nvSpPr>
          <p:spPr>
            <a:xfrm>
              <a:off x="8266056" y="2156821"/>
              <a:ext cx="31065" cy="50569"/>
            </a:xfrm>
            <a:custGeom>
              <a:avLst/>
              <a:gdLst/>
              <a:ahLst/>
              <a:cxnLst/>
              <a:rect l="l" t="t" r="r" b="b"/>
              <a:pathLst>
                <a:path w="1185" h="1929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182;p85"/>
            <p:cNvSpPr/>
            <p:nvPr/>
          </p:nvSpPr>
          <p:spPr>
            <a:xfrm>
              <a:off x="8265689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183;p85"/>
            <p:cNvSpPr/>
            <p:nvPr/>
          </p:nvSpPr>
          <p:spPr>
            <a:xfrm>
              <a:off x="8266056" y="2156821"/>
              <a:ext cx="31065" cy="20474"/>
            </a:xfrm>
            <a:custGeom>
              <a:avLst/>
              <a:gdLst/>
              <a:ahLst/>
              <a:cxnLst/>
              <a:rect l="l" t="t" r="r" b="b"/>
              <a:pathLst>
                <a:path w="1185" h="78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6184;p85"/>
          <p:cNvGrpSpPr/>
          <p:nvPr/>
        </p:nvGrpSpPr>
        <p:grpSpPr>
          <a:xfrm>
            <a:off x="5639220" y="2582265"/>
            <a:ext cx="345147" cy="342630"/>
            <a:chOff x="5627674" y="2444819"/>
            <a:chExt cx="345147" cy="342630"/>
          </a:xfrm>
        </p:grpSpPr>
        <p:sp>
          <p:nvSpPr>
            <p:cNvPr id="1309" name="Google Shape;16185;p85"/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186;p85"/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187;p85"/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188;p85"/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189;p85"/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6190;p85"/>
          <p:cNvGrpSpPr/>
          <p:nvPr/>
        </p:nvGrpSpPr>
        <p:grpSpPr>
          <a:xfrm>
            <a:off x="4665542" y="2577703"/>
            <a:ext cx="396607" cy="348555"/>
            <a:chOff x="4653996" y="2440257"/>
            <a:chExt cx="396607" cy="348555"/>
          </a:xfrm>
        </p:grpSpPr>
        <p:sp>
          <p:nvSpPr>
            <p:cNvPr id="1315" name="Google Shape;16191;p85"/>
            <p:cNvSpPr/>
            <p:nvPr/>
          </p:nvSpPr>
          <p:spPr>
            <a:xfrm>
              <a:off x="4670643" y="2520108"/>
              <a:ext cx="363707" cy="250930"/>
            </a:xfrm>
            <a:custGeom>
              <a:avLst/>
              <a:gdLst/>
              <a:ahLst/>
              <a:cxnLst/>
              <a:rect l="l" t="t" r="r" b="b"/>
              <a:pathLst>
                <a:path w="13874" h="9572" extrusionOk="0">
                  <a:moveTo>
                    <a:pt x="1314" y="1"/>
                  </a:moveTo>
                  <a:cubicBezTo>
                    <a:pt x="592" y="1"/>
                    <a:pt x="1" y="593"/>
                    <a:pt x="1" y="1314"/>
                  </a:cubicBezTo>
                  <a:lnTo>
                    <a:pt x="1" y="9326"/>
                  </a:lnTo>
                  <a:lnTo>
                    <a:pt x="1" y="9355"/>
                  </a:lnTo>
                  <a:cubicBezTo>
                    <a:pt x="1" y="9470"/>
                    <a:pt x="102" y="9571"/>
                    <a:pt x="217" y="9571"/>
                  </a:cubicBezTo>
                  <a:lnTo>
                    <a:pt x="13642" y="9571"/>
                  </a:lnTo>
                  <a:cubicBezTo>
                    <a:pt x="13772" y="9571"/>
                    <a:pt x="13859" y="9470"/>
                    <a:pt x="13873" y="9355"/>
                  </a:cubicBezTo>
                  <a:lnTo>
                    <a:pt x="13873" y="9326"/>
                  </a:lnTo>
                  <a:lnTo>
                    <a:pt x="13873" y="1329"/>
                  </a:lnTo>
                  <a:cubicBezTo>
                    <a:pt x="13873" y="593"/>
                    <a:pt x="13281" y="1"/>
                    <a:pt x="12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192;p85"/>
            <p:cNvSpPr/>
            <p:nvPr/>
          </p:nvSpPr>
          <p:spPr>
            <a:xfrm>
              <a:off x="4981710" y="2520108"/>
              <a:ext cx="52640" cy="250930"/>
            </a:xfrm>
            <a:custGeom>
              <a:avLst/>
              <a:gdLst/>
              <a:ahLst/>
              <a:cxnLst/>
              <a:rect l="l" t="t" r="r" b="b"/>
              <a:pathLst>
                <a:path w="2008" h="9572" extrusionOk="0">
                  <a:moveTo>
                    <a:pt x="0" y="1"/>
                  </a:moveTo>
                  <a:cubicBezTo>
                    <a:pt x="737" y="1"/>
                    <a:pt x="1314" y="593"/>
                    <a:pt x="1329" y="1314"/>
                  </a:cubicBezTo>
                  <a:lnTo>
                    <a:pt x="1329" y="9326"/>
                  </a:lnTo>
                  <a:lnTo>
                    <a:pt x="1329" y="9355"/>
                  </a:lnTo>
                  <a:cubicBezTo>
                    <a:pt x="1314" y="9470"/>
                    <a:pt x="1213" y="9571"/>
                    <a:pt x="1098" y="9571"/>
                  </a:cubicBezTo>
                  <a:lnTo>
                    <a:pt x="1776" y="9571"/>
                  </a:lnTo>
                  <a:cubicBezTo>
                    <a:pt x="1906" y="9571"/>
                    <a:pt x="1993" y="9470"/>
                    <a:pt x="2007" y="9355"/>
                  </a:cubicBezTo>
                  <a:lnTo>
                    <a:pt x="2007" y="9326"/>
                  </a:lnTo>
                  <a:lnTo>
                    <a:pt x="2007" y="1329"/>
                  </a:lnTo>
                  <a:cubicBezTo>
                    <a:pt x="2007" y="593"/>
                    <a:pt x="1415" y="1"/>
                    <a:pt x="679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193;p85"/>
            <p:cNvSpPr/>
            <p:nvPr/>
          </p:nvSpPr>
          <p:spPr>
            <a:xfrm>
              <a:off x="4694865" y="2544724"/>
              <a:ext cx="314108" cy="226681"/>
            </a:xfrm>
            <a:custGeom>
              <a:avLst/>
              <a:gdLst/>
              <a:ahLst/>
              <a:cxnLst/>
              <a:rect l="l" t="t" r="r" b="b"/>
              <a:pathLst>
                <a:path w="11982" h="8647" extrusionOk="0">
                  <a:moveTo>
                    <a:pt x="390" y="0"/>
                  </a:moveTo>
                  <a:cubicBezTo>
                    <a:pt x="188" y="0"/>
                    <a:pt x="15" y="173"/>
                    <a:pt x="15" y="390"/>
                  </a:cubicBezTo>
                  <a:lnTo>
                    <a:pt x="15" y="8387"/>
                  </a:lnTo>
                  <a:cubicBezTo>
                    <a:pt x="0" y="8416"/>
                    <a:pt x="0" y="8430"/>
                    <a:pt x="15" y="8459"/>
                  </a:cubicBezTo>
                  <a:cubicBezTo>
                    <a:pt x="29" y="8560"/>
                    <a:pt x="116" y="8647"/>
                    <a:pt x="231" y="8647"/>
                  </a:cubicBezTo>
                  <a:lnTo>
                    <a:pt x="11765" y="8647"/>
                  </a:lnTo>
                  <a:cubicBezTo>
                    <a:pt x="11866" y="8647"/>
                    <a:pt x="11967" y="8560"/>
                    <a:pt x="11982" y="8459"/>
                  </a:cubicBezTo>
                  <a:cubicBezTo>
                    <a:pt x="11982" y="8430"/>
                    <a:pt x="11982" y="8416"/>
                    <a:pt x="11982" y="8387"/>
                  </a:cubicBezTo>
                  <a:lnTo>
                    <a:pt x="11982" y="390"/>
                  </a:lnTo>
                  <a:cubicBezTo>
                    <a:pt x="11982" y="188"/>
                    <a:pt x="11823" y="14"/>
                    <a:pt x="11621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194;p85"/>
            <p:cNvSpPr/>
            <p:nvPr/>
          </p:nvSpPr>
          <p:spPr>
            <a:xfrm>
              <a:off x="4981710" y="2544724"/>
              <a:ext cx="28024" cy="226314"/>
            </a:xfrm>
            <a:custGeom>
              <a:avLst/>
              <a:gdLst/>
              <a:ahLst/>
              <a:cxnLst/>
              <a:rect l="l" t="t" r="r" b="b"/>
              <a:pathLst>
                <a:path w="1069" h="8633" extrusionOk="0">
                  <a:moveTo>
                    <a:pt x="0" y="0"/>
                  </a:moveTo>
                  <a:cubicBezTo>
                    <a:pt x="217" y="0"/>
                    <a:pt x="376" y="173"/>
                    <a:pt x="376" y="375"/>
                  </a:cubicBezTo>
                  <a:lnTo>
                    <a:pt x="376" y="8387"/>
                  </a:lnTo>
                  <a:cubicBezTo>
                    <a:pt x="390" y="8416"/>
                    <a:pt x="390" y="8430"/>
                    <a:pt x="376" y="8459"/>
                  </a:cubicBezTo>
                  <a:cubicBezTo>
                    <a:pt x="361" y="8560"/>
                    <a:pt x="275" y="8632"/>
                    <a:pt x="159" y="8632"/>
                  </a:cubicBezTo>
                  <a:lnTo>
                    <a:pt x="838" y="8632"/>
                  </a:lnTo>
                  <a:cubicBezTo>
                    <a:pt x="953" y="8632"/>
                    <a:pt x="1040" y="8560"/>
                    <a:pt x="1069" y="8459"/>
                  </a:cubicBezTo>
                  <a:cubicBezTo>
                    <a:pt x="1069" y="8430"/>
                    <a:pt x="1069" y="8416"/>
                    <a:pt x="1069" y="8387"/>
                  </a:cubicBezTo>
                  <a:lnTo>
                    <a:pt x="1069" y="390"/>
                  </a:lnTo>
                  <a:cubicBezTo>
                    <a:pt x="1054" y="173"/>
                    <a:pt x="895" y="0"/>
                    <a:pt x="679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195;p85"/>
            <p:cNvSpPr/>
            <p:nvPr/>
          </p:nvSpPr>
          <p:spPr>
            <a:xfrm>
              <a:off x="4775476" y="2618493"/>
              <a:ext cx="69260" cy="30409"/>
            </a:xfrm>
            <a:custGeom>
              <a:avLst/>
              <a:gdLst/>
              <a:ahLst/>
              <a:cxnLst/>
              <a:rect l="l" t="t" r="r" b="b"/>
              <a:pathLst>
                <a:path w="2642" h="1160" extrusionOk="0">
                  <a:moveTo>
                    <a:pt x="996" y="1"/>
                  </a:moveTo>
                  <a:cubicBezTo>
                    <a:pt x="938" y="1"/>
                    <a:pt x="881" y="15"/>
                    <a:pt x="837" y="59"/>
                  </a:cubicBezTo>
                  <a:lnTo>
                    <a:pt x="145" y="780"/>
                  </a:lnTo>
                  <a:cubicBezTo>
                    <a:pt x="0" y="925"/>
                    <a:pt x="101" y="1156"/>
                    <a:pt x="303" y="1156"/>
                  </a:cubicBezTo>
                  <a:cubicBezTo>
                    <a:pt x="314" y="1158"/>
                    <a:pt x="324" y="1160"/>
                    <a:pt x="334" y="1160"/>
                  </a:cubicBezTo>
                  <a:cubicBezTo>
                    <a:pt x="381" y="1160"/>
                    <a:pt x="426" y="1134"/>
                    <a:pt x="462" y="1098"/>
                  </a:cubicBezTo>
                  <a:lnTo>
                    <a:pt x="1097" y="434"/>
                  </a:lnTo>
                  <a:lnTo>
                    <a:pt x="2339" y="448"/>
                  </a:lnTo>
                  <a:cubicBezTo>
                    <a:pt x="2642" y="448"/>
                    <a:pt x="2642" y="1"/>
                    <a:pt x="233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196;p85"/>
            <p:cNvSpPr/>
            <p:nvPr/>
          </p:nvSpPr>
          <p:spPr>
            <a:xfrm>
              <a:off x="4775476" y="2643476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1"/>
                  </a:moveTo>
                  <a:cubicBezTo>
                    <a:pt x="938" y="1"/>
                    <a:pt x="881" y="30"/>
                    <a:pt x="837" y="73"/>
                  </a:cubicBezTo>
                  <a:lnTo>
                    <a:pt x="145" y="795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3"/>
                  </a:lnTo>
                  <a:cubicBezTo>
                    <a:pt x="2642" y="463"/>
                    <a:pt x="2642" y="15"/>
                    <a:pt x="2339" y="15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197;p85"/>
            <p:cNvSpPr/>
            <p:nvPr/>
          </p:nvSpPr>
          <p:spPr>
            <a:xfrm>
              <a:off x="4775476" y="2668459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0"/>
                  </a:moveTo>
                  <a:cubicBezTo>
                    <a:pt x="938" y="0"/>
                    <a:pt x="881" y="29"/>
                    <a:pt x="837" y="73"/>
                  </a:cubicBezTo>
                  <a:lnTo>
                    <a:pt x="145" y="794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2"/>
                  </a:lnTo>
                  <a:cubicBezTo>
                    <a:pt x="2642" y="462"/>
                    <a:pt x="2642" y="15"/>
                    <a:pt x="2339" y="15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198;p85"/>
            <p:cNvSpPr/>
            <p:nvPr/>
          </p:nvSpPr>
          <p:spPr>
            <a:xfrm>
              <a:off x="4860229" y="261812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62"/>
                    <a:pt x="304" y="462"/>
                  </a:cubicBezTo>
                  <a:lnTo>
                    <a:pt x="1545" y="448"/>
                  </a:lnTo>
                  <a:lnTo>
                    <a:pt x="2180" y="1112"/>
                  </a:lnTo>
                  <a:cubicBezTo>
                    <a:pt x="2224" y="1155"/>
                    <a:pt x="2282" y="1170"/>
                    <a:pt x="2339" y="1170"/>
                  </a:cubicBezTo>
                  <a:cubicBezTo>
                    <a:pt x="2541" y="1170"/>
                    <a:pt x="2628" y="939"/>
                    <a:pt x="2498" y="794"/>
                  </a:cubicBezTo>
                  <a:lnTo>
                    <a:pt x="1805" y="73"/>
                  </a:lnTo>
                  <a:cubicBezTo>
                    <a:pt x="1762" y="29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199;p85"/>
            <p:cNvSpPr/>
            <p:nvPr/>
          </p:nvSpPr>
          <p:spPr>
            <a:xfrm>
              <a:off x="4860229" y="264347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48"/>
                    <a:pt x="304" y="448"/>
                  </a:cubicBezTo>
                  <a:lnTo>
                    <a:pt x="1545" y="448"/>
                  </a:lnTo>
                  <a:lnTo>
                    <a:pt x="2180" y="1098"/>
                  </a:lnTo>
                  <a:cubicBezTo>
                    <a:pt x="2224" y="1141"/>
                    <a:pt x="2282" y="1170"/>
                    <a:pt x="2339" y="1170"/>
                  </a:cubicBezTo>
                  <a:cubicBezTo>
                    <a:pt x="2541" y="1170"/>
                    <a:pt x="2628" y="925"/>
                    <a:pt x="2498" y="795"/>
                  </a:cubicBezTo>
                  <a:lnTo>
                    <a:pt x="1805" y="73"/>
                  </a:lnTo>
                  <a:cubicBezTo>
                    <a:pt x="1762" y="15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200;p85"/>
            <p:cNvSpPr/>
            <p:nvPr/>
          </p:nvSpPr>
          <p:spPr>
            <a:xfrm>
              <a:off x="4860229" y="2668354"/>
              <a:ext cx="68893" cy="30776"/>
            </a:xfrm>
            <a:custGeom>
              <a:avLst/>
              <a:gdLst/>
              <a:ahLst/>
              <a:cxnLst/>
              <a:rect l="l" t="t" r="r" b="b"/>
              <a:pathLst>
                <a:path w="2628" h="1174" extrusionOk="0">
                  <a:moveTo>
                    <a:pt x="1677" y="1"/>
                  </a:moveTo>
                  <a:cubicBezTo>
                    <a:pt x="1667" y="1"/>
                    <a:pt x="1657" y="2"/>
                    <a:pt x="1646" y="4"/>
                  </a:cubicBezTo>
                  <a:lnTo>
                    <a:pt x="304" y="19"/>
                  </a:lnTo>
                  <a:cubicBezTo>
                    <a:pt x="1" y="19"/>
                    <a:pt x="1" y="466"/>
                    <a:pt x="304" y="466"/>
                  </a:cubicBezTo>
                  <a:lnTo>
                    <a:pt x="1545" y="452"/>
                  </a:lnTo>
                  <a:lnTo>
                    <a:pt x="2180" y="1102"/>
                  </a:lnTo>
                  <a:cubicBezTo>
                    <a:pt x="2224" y="1145"/>
                    <a:pt x="2282" y="1174"/>
                    <a:pt x="2339" y="1174"/>
                  </a:cubicBezTo>
                  <a:lnTo>
                    <a:pt x="2339" y="1159"/>
                  </a:lnTo>
                  <a:cubicBezTo>
                    <a:pt x="2527" y="1159"/>
                    <a:pt x="2628" y="928"/>
                    <a:pt x="2498" y="784"/>
                  </a:cubicBezTo>
                  <a:lnTo>
                    <a:pt x="1805" y="62"/>
                  </a:lnTo>
                  <a:cubicBezTo>
                    <a:pt x="1770" y="27"/>
                    <a:pt x="1724" y="1"/>
                    <a:pt x="1677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201;p85"/>
            <p:cNvSpPr/>
            <p:nvPr/>
          </p:nvSpPr>
          <p:spPr>
            <a:xfrm>
              <a:off x="4825049" y="2584440"/>
              <a:ext cx="54894" cy="33712"/>
            </a:xfrm>
            <a:custGeom>
              <a:avLst/>
              <a:gdLst/>
              <a:ahLst/>
              <a:cxnLst/>
              <a:rect l="l" t="t" r="r" b="b"/>
              <a:pathLst>
                <a:path w="2094" h="1286" extrusionOk="0">
                  <a:moveTo>
                    <a:pt x="1054" y="1"/>
                  </a:moveTo>
                  <a:cubicBezTo>
                    <a:pt x="477" y="1"/>
                    <a:pt x="0" y="477"/>
                    <a:pt x="0" y="1055"/>
                  </a:cubicBezTo>
                  <a:cubicBezTo>
                    <a:pt x="0" y="1184"/>
                    <a:pt x="101" y="1286"/>
                    <a:pt x="231" y="1286"/>
                  </a:cubicBezTo>
                  <a:lnTo>
                    <a:pt x="1877" y="1286"/>
                  </a:lnTo>
                  <a:cubicBezTo>
                    <a:pt x="1992" y="1286"/>
                    <a:pt x="2093" y="1184"/>
                    <a:pt x="2093" y="1069"/>
                  </a:cubicBezTo>
                  <a:lnTo>
                    <a:pt x="2093" y="1055"/>
                  </a:lnTo>
                  <a:cubicBezTo>
                    <a:pt x="2093" y="477"/>
                    <a:pt x="1617" y="1"/>
                    <a:pt x="1054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202;p85"/>
            <p:cNvSpPr/>
            <p:nvPr/>
          </p:nvSpPr>
          <p:spPr>
            <a:xfrm>
              <a:off x="4843216" y="2584440"/>
              <a:ext cx="36727" cy="33712"/>
            </a:xfrm>
            <a:custGeom>
              <a:avLst/>
              <a:gdLst/>
              <a:ahLst/>
              <a:cxnLst/>
              <a:rect l="l" t="t" r="r" b="b"/>
              <a:pathLst>
                <a:path w="1401" h="1286" extrusionOk="0">
                  <a:moveTo>
                    <a:pt x="361" y="1"/>
                  </a:moveTo>
                  <a:cubicBezTo>
                    <a:pt x="231" y="1"/>
                    <a:pt x="116" y="30"/>
                    <a:pt x="0" y="73"/>
                  </a:cubicBezTo>
                  <a:cubicBezTo>
                    <a:pt x="404" y="217"/>
                    <a:pt x="679" y="607"/>
                    <a:pt x="679" y="1055"/>
                  </a:cubicBezTo>
                  <a:lnTo>
                    <a:pt x="679" y="1069"/>
                  </a:lnTo>
                  <a:cubicBezTo>
                    <a:pt x="679" y="1184"/>
                    <a:pt x="578" y="1286"/>
                    <a:pt x="462" y="1286"/>
                  </a:cubicBezTo>
                  <a:lnTo>
                    <a:pt x="1169" y="1286"/>
                  </a:lnTo>
                  <a:cubicBezTo>
                    <a:pt x="1285" y="1286"/>
                    <a:pt x="1386" y="1184"/>
                    <a:pt x="1400" y="1069"/>
                  </a:cubicBezTo>
                  <a:lnTo>
                    <a:pt x="1400" y="1055"/>
                  </a:lnTo>
                  <a:cubicBezTo>
                    <a:pt x="1386" y="477"/>
                    <a:pt x="924" y="15"/>
                    <a:pt x="361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203;p85"/>
            <p:cNvSpPr/>
            <p:nvPr/>
          </p:nvSpPr>
          <p:spPr>
            <a:xfrm>
              <a:off x="4809897" y="2606775"/>
              <a:ext cx="85173" cy="95763"/>
            </a:xfrm>
            <a:custGeom>
              <a:avLst/>
              <a:gdLst/>
              <a:ahLst/>
              <a:cxnLst/>
              <a:rect l="l" t="t" r="r" b="b"/>
              <a:pathLst>
                <a:path w="3249" h="3653" extrusionOk="0">
                  <a:moveTo>
                    <a:pt x="766" y="0"/>
                  </a:moveTo>
                  <a:cubicBezTo>
                    <a:pt x="362" y="0"/>
                    <a:pt x="44" y="318"/>
                    <a:pt x="44" y="722"/>
                  </a:cubicBezTo>
                  <a:lnTo>
                    <a:pt x="44" y="2007"/>
                  </a:lnTo>
                  <a:cubicBezTo>
                    <a:pt x="1" y="2902"/>
                    <a:pt x="723" y="3653"/>
                    <a:pt x="1632" y="3653"/>
                  </a:cubicBezTo>
                  <a:cubicBezTo>
                    <a:pt x="2527" y="3653"/>
                    <a:pt x="3249" y="2902"/>
                    <a:pt x="3220" y="2007"/>
                  </a:cubicBezTo>
                  <a:lnTo>
                    <a:pt x="3220" y="722"/>
                  </a:lnTo>
                  <a:cubicBezTo>
                    <a:pt x="3220" y="318"/>
                    <a:pt x="2902" y="0"/>
                    <a:pt x="2498" y="0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204;p85"/>
            <p:cNvSpPr/>
            <p:nvPr/>
          </p:nvSpPr>
          <p:spPr>
            <a:xfrm>
              <a:off x="4843216" y="2606775"/>
              <a:ext cx="51093" cy="94217"/>
            </a:xfrm>
            <a:custGeom>
              <a:avLst/>
              <a:gdLst/>
              <a:ahLst/>
              <a:cxnLst/>
              <a:rect l="l" t="t" r="r" b="b"/>
              <a:pathLst>
                <a:path w="1949" h="3594" extrusionOk="0">
                  <a:moveTo>
                    <a:pt x="520" y="0"/>
                  </a:moveTo>
                  <a:cubicBezTo>
                    <a:pt x="924" y="0"/>
                    <a:pt x="1242" y="318"/>
                    <a:pt x="1242" y="722"/>
                  </a:cubicBezTo>
                  <a:lnTo>
                    <a:pt x="1242" y="2007"/>
                  </a:lnTo>
                  <a:cubicBezTo>
                    <a:pt x="1242" y="2743"/>
                    <a:pt x="722" y="3393"/>
                    <a:pt x="0" y="3552"/>
                  </a:cubicBezTo>
                  <a:cubicBezTo>
                    <a:pt x="123" y="3580"/>
                    <a:pt x="245" y="3594"/>
                    <a:pt x="364" y="3594"/>
                  </a:cubicBezTo>
                  <a:cubicBezTo>
                    <a:pt x="1216" y="3594"/>
                    <a:pt x="1949" y="2906"/>
                    <a:pt x="1949" y="2007"/>
                  </a:cubicBezTo>
                  <a:lnTo>
                    <a:pt x="1949" y="722"/>
                  </a:lnTo>
                  <a:cubicBezTo>
                    <a:pt x="1949" y="318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205;p85"/>
            <p:cNvSpPr/>
            <p:nvPr/>
          </p:nvSpPr>
          <p:spPr>
            <a:xfrm>
              <a:off x="4801953" y="2440257"/>
              <a:ext cx="101452" cy="56415"/>
            </a:xfrm>
            <a:custGeom>
              <a:avLst/>
              <a:gdLst/>
              <a:ahLst/>
              <a:cxnLst/>
              <a:rect l="l" t="t" r="r" b="b"/>
              <a:pathLst>
                <a:path w="3870" h="2152" extrusionOk="0">
                  <a:moveTo>
                    <a:pt x="1935" y="1"/>
                  </a:moveTo>
                  <a:cubicBezTo>
                    <a:pt x="867" y="1"/>
                    <a:pt x="1" y="867"/>
                    <a:pt x="1" y="1935"/>
                  </a:cubicBezTo>
                  <a:cubicBezTo>
                    <a:pt x="1" y="2080"/>
                    <a:pt x="113" y="2152"/>
                    <a:pt x="224" y="2152"/>
                  </a:cubicBezTo>
                  <a:cubicBezTo>
                    <a:pt x="336" y="2152"/>
                    <a:pt x="448" y="2080"/>
                    <a:pt x="448" y="1935"/>
                  </a:cubicBezTo>
                  <a:cubicBezTo>
                    <a:pt x="448" y="1112"/>
                    <a:pt x="1112" y="448"/>
                    <a:pt x="1935" y="448"/>
                  </a:cubicBezTo>
                  <a:cubicBezTo>
                    <a:pt x="2758" y="448"/>
                    <a:pt x="3422" y="1112"/>
                    <a:pt x="3422" y="1935"/>
                  </a:cubicBezTo>
                  <a:cubicBezTo>
                    <a:pt x="3422" y="2051"/>
                    <a:pt x="3523" y="2152"/>
                    <a:pt x="3638" y="2152"/>
                  </a:cubicBezTo>
                  <a:cubicBezTo>
                    <a:pt x="3768" y="2152"/>
                    <a:pt x="3869" y="2051"/>
                    <a:pt x="3855" y="1935"/>
                  </a:cubicBezTo>
                  <a:cubicBezTo>
                    <a:pt x="3855" y="867"/>
                    <a:pt x="3003" y="1"/>
                    <a:pt x="193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206;p85"/>
            <p:cNvSpPr/>
            <p:nvPr/>
          </p:nvSpPr>
          <p:spPr>
            <a:xfrm>
              <a:off x="4824656" y="2459945"/>
              <a:ext cx="56048" cy="34079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cubicBezTo>
                    <a:pt x="1" y="1220"/>
                    <a:pt x="113" y="1296"/>
                    <a:pt x="225" y="1296"/>
                  </a:cubicBezTo>
                  <a:cubicBezTo>
                    <a:pt x="336" y="1296"/>
                    <a:pt x="448" y="1220"/>
                    <a:pt x="448" y="1069"/>
                  </a:cubicBezTo>
                  <a:cubicBezTo>
                    <a:pt x="448" y="657"/>
                    <a:pt x="759" y="452"/>
                    <a:pt x="1069" y="452"/>
                  </a:cubicBezTo>
                  <a:cubicBezTo>
                    <a:pt x="1379" y="452"/>
                    <a:pt x="1690" y="657"/>
                    <a:pt x="1690" y="1069"/>
                  </a:cubicBezTo>
                  <a:cubicBezTo>
                    <a:pt x="1690" y="1199"/>
                    <a:pt x="1791" y="1300"/>
                    <a:pt x="1921" y="1300"/>
                  </a:cubicBezTo>
                  <a:cubicBezTo>
                    <a:pt x="2036" y="1285"/>
                    <a:pt x="2137" y="1199"/>
                    <a:pt x="2137" y="1069"/>
                  </a:cubicBezTo>
                  <a:cubicBezTo>
                    <a:pt x="2137" y="477"/>
                    <a:pt x="1661" y="1"/>
                    <a:pt x="106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6207;p85"/>
            <p:cNvSpPr/>
            <p:nvPr/>
          </p:nvSpPr>
          <p:spPr>
            <a:xfrm>
              <a:off x="4653996" y="2737326"/>
              <a:ext cx="396607" cy="51486"/>
            </a:xfrm>
            <a:custGeom>
              <a:avLst/>
              <a:gdLst/>
              <a:ahLst/>
              <a:cxnLst/>
              <a:rect l="l" t="t" r="r" b="b"/>
              <a:pathLst>
                <a:path w="15129" h="1964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708"/>
                  </a:lnTo>
                  <a:cubicBezTo>
                    <a:pt x="0" y="1401"/>
                    <a:pt x="563" y="1964"/>
                    <a:pt x="1271" y="1964"/>
                  </a:cubicBezTo>
                  <a:lnTo>
                    <a:pt x="13858" y="1964"/>
                  </a:lnTo>
                  <a:cubicBezTo>
                    <a:pt x="14551" y="1964"/>
                    <a:pt x="15114" y="1401"/>
                    <a:pt x="15114" y="708"/>
                  </a:cubicBezTo>
                  <a:lnTo>
                    <a:pt x="15114" y="217"/>
                  </a:lnTo>
                  <a:cubicBezTo>
                    <a:pt x="15129" y="102"/>
                    <a:pt x="15028" y="15"/>
                    <a:pt x="14927" y="1"/>
                  </a:cubicBezTo>
                  <a:lnTo>
                    <a:pt x="9326" y="1"/>
                  </a:lnTo>
                  <a:cubicBezTo>
                    <a:pt x="9282" y="1"/>
                    <a:pt x="9239" y="15"/>
                    <a:pt x="9196" y="44"/>
                  </a:cubicBezTo>
                  <a:lnTo>
                    <a:pt x="8950" y="217"/>
                  </a:lnTo>
                  <a:lnTo>
                    <a:pt x="6208" y="217"/>
                  </a:lnTo>
                  <a:lnTo>
                    <a:pt x="5977" y="44"/>
                  </a:lnTo>
                  <a:cubicBezTo>
                    <a:pt x="5933" y="15"/>
                    <a:pt x="5890" y="1"/>
                    <a:pt x="584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6208;p85"/>
            <p:cNvSpPr/>
            <p:nvPr/>
          </p:nvSpPr>
          <p:spPr>
            <a:xfrm>
              <a:off x="4998749" y="2737326"/>
              <a:ext cx="51853" cy="51486"/>
            </a:xfrm>
            <a:custGeom>
              <a:avLst/>
              <a:gdLst/>
              <a:ahLst/>
              <a:cxnLst/>
              <a:rect l="l" t="t" r="r" b="b"/>
              <a:pathLst>
                <a:path w="1978" h="1964" extrusionOk="0">
                  <a:moveTo>
                    <a:pt x="1054" y="1"/>
                  </a:moveTo>
                  <a:cubicBezTo>
                    <a:pt x="1169" y="1"/>
                    <a:pt x="1270" y="102"/>
                    <a:pt x="1270" y="217"/>
                  </a:cubicBezTo>
                  <a:lnTo>
                    <a:pt x="1270" y="708"/>
                  </a:lnTo>
                  <a:cubicBezTo>
                    <a:pt x="1270" y="1401"/>
                    <a:pt x="707" y="1964"/>
                    <a:pt x="0" y="1964"/>
                  </a:cubicBezTo>
                  <a:lnTo>
                    <a:pt x="722" y="1964"/>
                  </a:lnTo>
                  <a:cubicBezTo>
                    <a:pt x="1415" y="1964"/>
                    <a:pt x="1978" y="1401"/>
                    <a:pt x="1978" y="708"/>
                  </a:cubicBezTo>
                  <a:lnTo>
                    <a:pt x="1978" y="217"/>
                  </a:lnTo>
                  <a:cubicBezTo>
                    <a:pt x="1978" y="102"/>
                    <a:pt x="1891" y="1"/>
                    <a:pt x="177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6209;p85"/>
          <p:cNvGrpSpPr/>
          <p:nvPr/>
        </p:nvGrpSpPr>
        <p:grpSpPr>
          <a:xfrm>
            <a:off x="1865937" y="3032586"/>
            <a:ext cx="301630" cy="374272"/>
            <a:chOff x="1854391" y="2895140"/>
            <a:chExt cx="301630" cy="374272"/>
          </a:xfrm>
        </p:grpSpPr>
        <p:sp>
          <p:nvSpPr>
            <p:cNvPr id="1334" name="Google Shape;16210;p85"/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6211;p85"/>
            <p:cNvSpPr/>
            <p:nvPr/>
          </p:nvSpPr>
          <p:spPr>
            <a:xfrm>
              <a:off x="1991758" y="2943559"/>
              <a:ext cx="26530" cy="18115"/>
            </a:xfrm>
            <a:custGeom>
              <a:avLst/>
              <a:gdLst/>
              <a:ahLst/>
              <a:cxnLst/>
              <a:rect l="l" t="t" r="r" b="b"/>
              <a:pathLst>
                <a:path w="1012" h="691" extrusionOk="0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6212;p85"/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6213;p85"/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6214;p85"/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6215;p85"/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6216;p85"/>
            <p:cNvSpPr/>
            <p:nvPr/>
          </p:nvSpPr>
          <p:spPr>
            <a:xfrm>
              <a:off x="1980879" y="2895507"/>
              <a:ext cx="33241" cy="54029"/>
            </a:xfrm>
            <a:custGeom>
              <a:avLst/>
              <a:gdLst/>
              <a:ahLst/>
              <a:cxnLst/>
              <a:rect l="l" t="t" r="r" b="b"/>
              <a:pathLst>
                <a:path w="1268" h="2061" extrusionOk="0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6217;p85"/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6218;p85"/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6219;p85"/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6220;p85"/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6221;p85"/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6222;p85"/>
            <p:cNvSpPr/>
            <p:nvPr/>
          </p:nvSpPr>
          <p:spPr>
            <a:xfrm>
              <a:off x="2035275" y="3082446"/>
              <a:ext cx="26897" cy="72301"/>
            </a:xfrm>
            <a:custGeom>
              <a:avLst/>
              <a:gdLst/>
              <a:ahLst/>
              <a:cxnLst/>
              <a:rect l="l" t="t" r="r" b="b"/>
              <a:pathLst>
                <a:path w="1026" h="2758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6223;p85"/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6224;p85"/>
            <p:cNvSpPr/>
            <p:nvPr/>
          </p:nvSpPr>
          <p:spPr>
            <a:xfrm>
              <a:off x="2035275" y="3082079"/>
              <a:ext cx="26897" cy="54134"/>
            </a:xfrm>
            <a:custGeom>
              <a:avLst/>
              <a:gdLst/>
              <a:ahLst/>
              <a:cxnLst/>
              <a:rect l="l" t="t" r="r" b="b"/>
              <a:pathLst>
                <a:path w="1026" h="2065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6225;p85"/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6226;p85"/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6227;p85"/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6228;p85"/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6229;p85"/>
            <p:cNvSpPr/>
            <p:nvPr/>
          </p:nvSpPr>
          <p:spPr>
            <a:xfrm>
              <a:off x="1926666" y="3082446"/>
              <a:ext cx="27290" cy="72301"/>
            </a:xfrm>
            <a:custGeom>
              <a:avLst/>
              <a:gdLst/>
              <a:ahLst/>
              <a:cxnLst/>
              <a:rect l="l" t="t" r="r" b="b"/>
              <a:pathLst>
                <a:path w="1041" h="2758" extrusionOk="0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6230;p85"/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6231;p85"/>
            <p:cNvSpPr/>
            <p:nvPr/>
          </p:nvSpPr>
          <p:spPr>
            <a:xfrm>
              <a:off x="1926666" y="3082079"/>
              <a:ext cx="27290" cy="54134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6232;p85"/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6233;p85"/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6234;p85"/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6235;p85"/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6236;p85"/>
            <p:cNvSpPr/>
            <p:nvPr/>
          </p:nvSpPr>
          <p:spPr>
            <a:xfrm>
              <a:off x="2089409" y="3142609"/>
              <a:ext cx="27264" cy="72327"/>
            </a:xfrm>
            <a:custGeom>
              <a:avLst/>
              <a:gdLst/>
              <a:ahLst/>
              <a:cxnLst/>
              <a:rect l="l" t="t" r="r" b="b"/>
              <a:pathLst>
                <a:path w="1040" h="2759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6237;p85"/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6238;p85"/>
            <p:cNvSpPr/>
            <p:nvPr/>
          </p:nvSpPr>
          <p:spPr>
            <a:xfrm>
              <a:off x="2089409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6239;p85"/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6240;p85"/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6241;p85"/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6242;p85"/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6243;p85"/>
            <p:cNvSpPr/>
            <p:nvPr/>
          </p:nvSpPr>
          <p:spPr>
            <a:xfrm>
              <a:off x="1981167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6244;p85"/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6245;p85"/>
            <p:cNvSpPr/>
            <p:nvPr/>
          </p:nvSpPr>
          <p:spPr>
            <a:xfrm>
              <a:off x="1980800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6246;p85"/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6247;p85"/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6248;p85"/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6249;p85"/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6250;p85"/>
            <p:cNvSpPr/>
            <p:nvPr/>
          </p:nvSpPr>
          <p:spPr>
            <a:xfrm>
              <a:off x="1872558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6251;p85"/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6252;p85"/>
            <p:cNvSpPr/>
            <p:nvPr/>
          </p:nvSpPr>
          <p:spPr>
            <a:xfrm>
              <a:off x="1872558" y="3142609"/>
              <a:ext cx="27290" cy="53767"/>
            </a:xfrm>
            <a:custGeom>
              <a:avLst/>
              <a:gdLst/>
              <a:ahLst/>
              <a:cxnLst/>
              <a:rect l="l" t="t" r="r" b="b"/>
              <a:pathLst>
                <a:path w="1041" h="2051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6253;p85"/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6254;p85"/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6255;p85"/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6256;p85"/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6257;p85"/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6258;p85"/>
            <p:cNvSpPr/>
            <p:nvPr/>
          </p:nvSpPr>
          <p:spPr>
            <a:xfrm>
              <a:off x="1963000" y="3009804"/>
              <a:ext cx="84412" cy="12138"/>
            </a:xfrm>
            <a:custGeom>
              <a:avLst/>
              <a:gdLst/>
              <a:ahLst/>
              <a:cxnLst/>
              <a:rect l="l" t="t" r="r" b="b"/>
              <a:pathLst>
                <a:path w="3220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6259;p85"/>
          <p:cNvGrpSpPr/>
          <p:nvPr/>
        </p:nvGrpSpPr>
        <p:grpSpPr>
          <a:xfrm>
            <a:off x="5184363" y="2575816"/>
            <a:ext cx="289518" cy="357651"/>
            <a:chOff x="5172817" y="2438370"/>
            <a:chExt cx="289518" cy="357651"/>
          </a:xfrm>
        </p:grpSpPr>
        <p:sp>
          <p:nvSpPr>
            <p:cNvPr id="1384" name="Google Shape;16260;p85"/>
            <p:cNvSpPr/>
            <p:nvPr/>
          </p:nvSpPr>
          <p:spPr>
            <a:xfrm>
              <a:off x="5267427" y="2438370"/>
              <a:ext cx="119593" cy="30672"/>
            </a:xfrm>
            <a:custGeom>
              <a:avLst/>
              <a:gdLst/>
              <a:ahLst/>
              <a:cxnLst/>
              <a:rect l="l" t="t" r="r" b="b"/>
              <a:pathLst>
                <a:path w="4562" h="1170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838"/>
                  </a:lnTo>
                  <a:cubicBezTo>
                    <a:pt x="0" y="1011"/>
                    <a:pt x="145" y="1156"/>
                    <a:pt x="332" y="1170"/>
                  </a:cubicBezTo>
                  <a:lnTo>
                    <a:pt x="4215" y="1170"/>
                  </a:lnTo>
                  <a:cubicBezTo>
                    <a:pt x="4403" y="1170"/>
                    <a:pt x="4562" y="1011"/>
                    <a:pt x="4562" y="838"/>
                  </a:cubicBezTo>
                  <a:lnTo>
                    <a:pt x="4562" y="333"/>
                  </a:lnTo>
                  <a:cubicBezTo>
                    <a:pt x="4562" y="145"/>
                    <a:pt x="4418" y="1"/>
                    <a:pt x="4230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6261;p85"/>
            <p:cNvSpPr/>
            <p:nvPr/>
          </p:nvSpPr>
          <p:spPr>
            <a:xfrm>
              <a:off x="5352940" y="2438370"/>
              <a:ext cx="33712" cy="30672"/>
            </a:xfrm>
            <a:custGeom>
              <a:avLst/>
              <a:gdLst/>
              <a:ahLst/>
              <a:cxnLst/>
              <a:rect l="l" t="t" r="r" b="b"/>
              <a:pathLst>
                <a:path w="1286" h="1170" extrusionOk="0">
                  <a:moveTo>
                    <a:pt x="1" y="1"/>
                  </a:moveTo>
                  <a:cubicBezTo>
                    <a:pt x="188" y="1"/>
                    <a:pt x="347" y="145"/>
                    <a:pt x="347" y="333"/>
                  </a:cubicBezTo>
                  <a:lnTo>
                    <a:pt x="347" y="838"/>
                  </a:lnTo>
                  <a:cubicBezTo>
                    <a:pt x="347" y="1026"/>
                    <a:pt x="188" y="1170"/>
                    <a:pt x="1" y="1170"/>
                  </a:cubicBezTo>
                  <a:lnTo>
                    <a:pt x="953" y="1170"/>
                  </a:lnTo>
                  <a:cubicBezTo>
                    <a:pt x="1141" y="1170"/>
                    <a:pt x="1285" y="1026"/>
                    <a:pt x="1285" y="838"/>
                  </a:cubicBezTo>
                  <a:lnTo>
                    <a:pt x="1285" y="347"/>
                  </a:lnTo>
                  <a:cubicBezTo>
                    <a:pt x="1285" y="159"/>
                    <a:pt x="1141" y="1"/>
                    <a:pt x="953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6262;p85"/>
            <p:cNvSpPr/>
            <p:nvPr/>
          </p:nvSpPr>
          <p:spPr>
            <a:xfrm>
              <a:off x="5172817" y="2469015"/>
              <a:ext cx="281942" cy="327006"/>
            </a:xfrm>
            <a:custGeom>
              <a:avLst/>
              <a:gdLst/>
              <a:ahLst/>
              <a:cxnLst/>
              <a:rect l="l" t="t" r="r" b="b"/>
              <a:pathLst>
                <a:path w="10755" h="12474" extrusionOk="0">
                  <a:moveTo>
                    <a:pt x="4432" y="1"/>
                  </a:moveTo>
                  <a:lnTo>
                    <a:pt x="4432" y="3639"/>
                  </a:lnTo>
                  <a:cubicBezTo>
                    <a:pt x="4432" y="3855"/>
                    <a:pt x="4302" y="4043"/>
                    <a:pt x="4100" y="4129"/>
                  </a:cubicBezTo>
                  <a:cubicBezTo>
                    <a:pt x="881" y="5400"/>
                    <a:pt x="0" y="9543"/>
                    <a:pt x="2426" y="12026"/>
                  </a:cubicBezTo>
                  <a:cubicBezTo>
                    <a:pt x="2700" y="12314"/>
                    <a:pt x="3090" y="12473"/>
                    <a:pt x="3508" y="12473"/>
                  </a:cubicBezTo>
                  <a:lnTo>
                    <a:pt x="8243" y="12473"/>
                  </a:lnTo>
                  <a:cubicBezTo>
                    <a:pt x="8647" y="12473"/>
                    <a:pt x="9037" y="12300"/>
                    <a:pt x="9326" y="12011"/>
                  </a:cubicBezTo>
                  <a:cubicBezTo>
                    <a:pt x="10250" y="11087"/>
                    <a:pt x="10755" y="9831"/>
                    <a:pt x="10726" y="8518"/>
                  </a:cubicBezTo>
                  <a:cubicBezTo>
                    <a:pt x="10668" y="6569"/>
                    <a:pt x="9470" y="4851"/>
                    <a:pt x="7666" y="4129"/>
                  </a:cubicBezTo>
                  <a:cubicBezTo>
                    <a:pt x="7464" y="4043"/>
                    <a:pt x="7319" y="3855"/>
                    <a:pt x="7319" y="3639"/>
                  </a:cubicBezTo>
                  <a:lnTo>
                    <a:pt x="7319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6263;p85"/>
            <p:cNvSpPr/>
            <p:nvPr/>
          </p:nvSpPr>
          <p:spPr>
            <a:xfrm>
              <a:off x="5289002" y="2469015"/>
              <a:ext cx="172967" cy="325092"/>
            </a:xfrm>
            <a:custGeom>
              <a:avLst/>
              <a:gdLst/>
              <a:ahLst/>
              <a:cxnLst/>
              <a:rect l="l" t="t" r="r" b="b"/>
              <a:pathLst>
                <a:path w="6598" h="12401" extrusionOk="0">
                  <a:moveTo>
                    <a:pt x="0" y="1"/>
                  </a:moveTo>
                  <a:lnTo>
                    <a:pt x="0" y="477"/>
                  </a:lnTo>
                  <a:lnTo>
                    <a:pt x="1487" y="477"/>
                  </a:lnTo>
                  <a:cubicBezTo>
                    <a:pt x="1862" y="477"/>
                    <a:pt x="2165" y="780"/>
                    <a:pt x="2165" y="1170"/>
                  </a:cubicBezTo>
                  <a:lnTo>
                    <a:pt x="2165" y="4115"/>
                  </a:lnTo>
                  <a:cubicBezTo>
                    <a:pt x="2180" y="4332"/>
                    <a:pt x="2310" y="4534"/>
                    <a:pt x="2512" y="4620"/>
                  </a:cubicBezTo>
                  <a:cubicBezTo>
                    <a:pt x="5673" y="5862"/>
                    <a:pt x="6597" y="9904"/>
                    <a:pt x="4287" y="12401"/>
                  </a:cubicBezTo>
                  <a:cubicBezTo>
                    <a:pt x="4518" y="12314"/>
                    <a:pt x="4735" y="12184"/>
                    <a:pt x="4908" y="12011"/>
                  </a:cubicBezTo>
                  <a:cubicBezTo>
                    <a:pt x="5818" y="11087"/>
                    <a:pt x="6323" y="9817"/>
                    <a:pt x="6294" y="8518"/>
                  </a:cubicBezTo>
                  <a:cubicBezTo>
                    <a:pt x="6236" y="6569"/>
                    <a:pt x="5038" y="4851"/>
                    <a:pt x="3234" y="4129"/>
                  </a:cubicBezTo>
                  <a:cubicBezTo>
                    <a:pt x="3032" y="4043"/>
                    <a:pt x="2887" y="3855"/>
                    <a:pt x="2887" y="3639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6264;p85"/>
            <p:cNvSpPr/>
            <p:nvPr/>
          </p:nvSpPr>
          <p:spPr>
            <a:xfrm>
              <a:off x="5192505" y="2645285"/>
              <a:ext cx="269831" cy="150736"/>
            </a:xfrm>
            <a:custGeom>
              <a:avLst/>
              <a:gdLst/>
              <a:ahLst/>
              <a:cxnLst/>
              <a:rect l="l" t="t" r="r" b="b"/>
              <a:pathLst>
                <a:path w="10293" h="5750" extrusionOk="0">
                  <a:moveTo>
                    <a:pt x="2851" y="1"/>
                  </a:moveTo>
                  <a:cubicBezTo>
                    <a:pt x="1469" y="1"/>
                    <a:pt x="462" y="610"/>
                    <a:pt x="462" y="610"/>
                  </a:cubicBezTo>
                  <a:cubicBezTo>
                    <a:pt x="0" y="2270"/>
                    <a:pt x="462" y="4060"/>
                    <a:pt x="1675" y="5302"/>
                  </a:cubicBezTo>
                  <a:cubicBezTo>
                    <a:pt x="1963" y="5590"/>
                    <a:pt x="2353" y="5749"/>
                    <a:pt x="2757" y="5749"/>
                  </a:cubicBezTo>
                  <a:lnTo>
                    <a:pt x="7492" y="5749"/>
                  </a:lnTo>
                  <a:cubicBezTo>
                    <a:pt x="7911" y="5749"/>
                    <a:pt x="8300" y="5590"/>
                    <a:pt x="8575" y="5302"/>
                  </a:cubicBezTo>
                  <a:cubicBezTo>
                    <a:pt x="9874" y="3988"/>
                    <a:pt x="10293" y="2054"/>
                    <a:pt x="9686" y="307"/>
                  </a:cubicBezTo>
                  <a:lnTo>
                    <a:pt x="9686" y="307"/>
                  </a:lnTo>
                  <a:cubicBezTo>
                    <a:pt x="9686" y="307"/>
                    <a:pt x="8605" y="1156"/>
                    <a:pt x="7116" y="1156"/>
                  </a:cubicBezTo>
                  <a:cubicBezTo>
                    <a:pt x="6505" y="1156"/>
                    <a:pt x="5826" y="1013"/>
                    <a:pt x="5125" y="610"/>
                  </a:cubicBezTo>
                  <a:cubicBezTo>
                    <a:pt x="4326" y="153"/>
                    <a:pt x="3542" y="1"/>
                    <a:pt x="285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6265;p85"/>
            <p:cNvSpPr/>
            <p:nvPr/>
          </p:nvSpPr>
          <p:spPr>
            <a:xfrm>
              <a:off x="5404400" y="2653700"/>
              <a:ext cx="51119" cy="140801"/>
            </a:xfrm>
            <a:custGeom>
              <a:avLst/>
              <a:gdLst/>
              <a:ahLst/>
              <a:cxnLst/>
              <a:rect l="l" t="t" r="r" b="b"/>
              <a:pathLst>
                <a:path w="1950" h="5371" extrusionOk="0">
                  <a:moveTo>
                    <a:pt x="1719" y="0"/>
                  </a:moveTo>
                  <a:cubicBezTo>
                    <a:pt x="1488" y="159"/>
                    <a:pt x="1242" y="304"/>
                    <a:pt x="983" y="419"/>
                  </a:cubicBezTo>
                  <a:cubicBezTo>
                    <a:pt x="1603" y="2122"/>
                    <a:pt x="1228" y="4028"/>
                    <a:pt x="1" y="5370"/>
                  </a:cubicBezTo>
                  <a:cubicBezTo>
                    <a:pt x="30" y="5356"/>
                    <a:pt x="59" y="5342"/>
                    <a:pt x="73" y="5342"/>
                  </a:cubicBezTo>
                  <a:cubicBezTo>
                    <a:pt x="160" y="5298"/>
                    <a:pt x="246" y="5255"/>
                    <a:pt x="318" y="5212"/>
                  </a:cubicBezTo>
                  <a:lnTo>
                    <a:pt x="376" y="5168"/>
                  </a:lnTo>
                  <a:lnTo>
                    <a:pt x="405" y="5154"/>
                  </a:lnTo>
                  <a:lnTo>
                    <a:pt x="448" y="5125"/>
                  </a:lnTo>
                  <a:lnTo>
                    <a:pt x="463" y="5111"/>
                  </a:lnTo>
                  <a:cubicBezTo>
                    <a:pt x="477" y="5096"/>
                    <a:pt x="506" y="5082"/>
                    <a:pt x="521" y="5067"/>
                  </a:cubicBezTo>
                  <a:lnTo>
                    <a:pt x="535" y="5053"/>
                  </a:lnTo>
                  <a:lnTo>
                    <a:pt x="593" y="4995"/>
                  </a:lnTo>
                  <a:cubicBezTo>
                    <a:pt x="1488" y="4042"/>
                    <a:pt x="1950" y="2772"/>
                    <a:pt x="1892" y="1473"/>
                  </a:cubicBezTo>
                  <a:lnTo>
                    <a:pt x="1892" y="1372"/>
                  </a:lnTo>
                  <a:lnTo>
                    <a:pt x="1892" y="1343"/>
                  </a:lnTo>
                  <a:cubicBezTo>
                    <a:pt x="1892" y="1328"/>
                    <a:pt x="1892" y="1300"/>
                    <a:pt x="1892" y="1285"/>
                  </a:cubicBezTo>
                  <a:lnTo>
                    <a:pt x="1892" y="1242"/>
                  </a:lnTo>
                  <a:lnTo>
                    <a:pt x="1892" y="1184"/>
                  </a:lnTo>
                  <a:cubicBezTo>
                    <a:pt x="1892" y="1170"/>
                    <a:pt x="1892" y="1155"/>
                    <a:pt x="1892" y="1155"/>
                  </a:cubicBezTo>
                  <a:lnTo>
                    <a:pt x="1892" y="1098"/>
                  </a:lnTo>
                  <a:cubicBezTo>
                    <a:pt x="1892" y="1083"/>
                    <a:pt x="1892" y="1069"/>
                    <a:pt x="1892" y="1054"/>
                  </a:cubicBezTo>
                  <a:lnTo>
                    <a:pt x="1892" y="996"/>
                  </a:lnTo>
                  <a:cubicBezTo>
                    <a:pt x="1892" y="982"/>
                    <a:pt x="1892" y="982"/>
                    <a:pt x="1892" y="968"/>
                  </a:cubicBezTo>
                  <a:lnTo>
                    <a:pt x="1892" y="910"/>
                  </a:lnTo>
                  <a:lnTo>
                    <a:pt x="1892" y="867"/>
                  </a:lnTo>
                  <a:lnTo>
                    <a:pt x="1892" y="809"/>
                  </a:lnTo>
                  <a:lnTo>
                    <a:pt x="1892" y="780"/>
                  </a:lnTo>
                  <a:cubicBezTo>
                    <a:pt x="1878" y="751"/>
                    <a:pt x="1878" y="737"/>
                    <a:pt x="1878" y="722"/>
                  </a:cubicBezTo>
                  <a:lnTo>
                    <a:pt x="1878" y="693"/>
                  </a:lnTo>
                  <a:cubicBezTo>
                    <a:pt x="1878" y="679"/>
                    <a:pt x="1878" y="650"/>
                    <a:pt x="1863" y="621"/>
                  </a:cubicBezTo>
                  <a:cubicBezTo>
                    <a:pt x="1849" y="592"/>
                    <a:pt x="1863" y="607"/>
                    <a:pt x="1863" y="592"/>
                  </a:cubicBezTo>
                  <a:cubicBezTo>
                    <a:pt x="1863" y="592"/>
                    <a:pt x="1863" y="549"/>
                    <a:pt x="1849" y="535"/>
                  </a:cubicBezTo>
                  <a:cubicBezTo>
                    <a:pt x="1834" y="506"/>
                    <a:pt x="1849" y="520"/>
                    <a:pt x="1849" y="506"/>
                  </a:cubicBezTo>
                  <a:lnTo>
                    <a:pt x="1834" y="433"/>
                  </a:lnTo>
                  <a:lnTo>
                    <a:pt x="1834" y="419"/>
                  </a:lnTo>
                  <a:cubicBezTo>
                    <a:pt x="1834" y="405"/>
                    <a:pt x="1820" y="376"/>
                    <a:pt x="1820" y="347"/>
                  </a:cubicBezTo>
                  <a:cubicBezTo>
                    <a:pt x="1820" y="347"/>
                    <a:pt x="1820" y="332"/>
                    <a:pt x="1820" y="332"/>
                  </a:cubicBezTo>
                  <a:cubicBezTo>
                    <a:pt x="1820" y="304"/>
                    <a:pt x="1805" y="289"/>
                    <a:pt x="1791" y="260"/>
                  </a:cubicBezTo>
                  <a:cubicBezTo>
                    <a:pt x="1791" y="246"/>
                    <a:pt x="1791" y="246"/>
                    <a:pt x="1791" y="246"/>
                  </a:cubicBezTo>
                  <a:cubicBezTo>
                    <a:pt x="1791" y="217"/>
                    <a:pt x="1776" y="188"/>
                    <a:pt x="1776" y="159"/>
                  </a:cubicBezTo>
                  <a:lnTo>
                    <a:pt x="1748" y="87"/>
                  </a:lnTo>
                  <a:cubicBezTo>
                    <a:pt x="1748" y="87"/>
                    <a:pt x="1733" y="29"/>
                    <a:pt x="1719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6266;p85"/>
            <p:cNvSpPr/>
            <p:nvPr/>
          </p:nvSpPr>
          <p:spPr>
            <a:xfrm>
              <a:off x="5403273" y="2692288"/>
              <a:ext cx="19320" cy="16515"/>
            </a:xfrm>
            <a:custGeom>
              <a:avLst/>
              <a:gdLst/>
              <a:ahLst/>
              <a:cxnLst/>
              <a:rect l="l" t="t" r="r" b="b"/>
              <a:pathLst>
                <a:path w="737" h="630" extrusionOk="0">
                  <a:moveTo>
                    <a:pt x="419" y="1"/>
                  </a:moveTo>
                  <a:cubicBezTo>
                    <a:pt x="145" y="1"/>
                    <a:pt x="1" y="347"/>
                    <a:pt x="203" y="535"/>
                  </a:cubicBezTo>
                  <a:cubicBezTo>
                    <a:pt x="268" y="601"/>
                    <a:pt x="348" y="630"/>
                    <a:pt x="425" y="630"/>
                  </a:cubicBezTo>
                  <a:cubicBezTo>
                    <a:pt x="585" y="630"/>
                    <a:pt x="737" y="504"/>
                    <a:pt x="737" y="318"/>
                  </a:cubicBezTo>
                  <a:cubicBezTo>
                    <a:pt x="737" y="145"/>
                    <a:pt x="592" y="15"/>
                    <a:pt x="419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6267;p85"/>
            <p:cNvSpPr/>
            <p:nvPr/>
          </p:nvSpPr>
          <p:spPr>
            <a:xfrm>
              <a:off x="5363531" y="2752478"/>
              <a:ext cx="16699" cy="14287"/>
            </a:xfrm>
            <a:custGeom>
              <a:avLst/>
              <a:gdLst/>
              <a:ahLst/>
              <a:cxnLst/>
              <a:rect l="l" t="t" r="r" b="b"/>
              <a:pathLst>
                <a:path w="637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1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6268;p85"/>
            <p:cNvSpPr/>
            <p:nvPr/>
          </p:nvSpPr>
          <p:spPr>
            <a:xfrm>
              <a:off x="5248133" y="2682458"/>
              <a:ext cx="16673" cy="14313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361" y="1"/>
                  </a:moveTo>
                  <a:cubicBezTo>
                    <a:pt x="116" y="1"/>
                    <a:pt x="0" y="289"/>
                    <a:pt x="159" y="462"/>
                  </a:cubicBezTo>
                  <a:cubicBezTo>
                    <a:pt x="216" y="520"/>
                    <a:pt x="287" y="545"/>
                    <a:pt x="357" y="545"/>
                  </a:cubicBezTo>
                  <a:cubicBezTo>
                    <a:pt x="499" y="545"/>
                    <a:pt x="635" y="439"/>
                    <a:pt x="635" y="275"/>
                  </a:cubicBezTo>
                  <a:cubicBezTo>
                    <a:pt x="635" y="130"/>
                    <a:pt x="505" y="1"/>
                    <a:pt x="361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6269;p85"/>
            <p:cNvSpPr/>
            <p:nvPr/>
          </p:nvSpPr>
          <p:spPr>
            <a:xfrm>
              <a:off x="5271202" y="2752478"/>
              <a:ext cx="16673" cy="14287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0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6270;p85"/>
            <p:cNvSpPr/>
            <p:nvPr/>
          </p:nvSpPr>
          <p:spPr>
            <a:xfrm>
              <a:off x="5312831" y="2697584"/>
              <a:ext cx="20081" cy="17145"/>
            </a:xfrm>
            <a:custGeom>
              <a:avLst/>
              <a:gdLst/>
              <a:ahLst/>
              <a:cxnLst/>
              <a:rect l="l" t="t" r="r" b="b"/>
              <a:pathLst>
                <a:path w="766" h="654" extrusionOk="0">
                  <a:moveTo>
                    <a:pt x="434" y="1"/>
                  </a:moveTo>
                  <a:cubicBezTo>
                    <a:pt x="145" y="1"/>
                    <a:pt x="1" y="347"/>
                    <a:pt x="203" y="549"/>
                  </a:cubicBezTo>
                  <a:cubicBezTo>
                    <a:pt x="270" y="622"/>
                    <a:pt x="355" y="654"/>
                    <a:pt x="438" y="654"/>
                  </a:cubicBezTo>
                  <a:cubicBezTo>
                    <a:pt x="605" y="654"/>
                    <a:pt x="766" y="525"/>
                    <a:pt x="766" y="333"/>
                  </a:cubicBezTo>
                  <a:cubicBezTo>
                    <a:pt x="766" y="145"/>
                    <a:pt x="621" y="1"/>
                    <a:pt x="434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6271;p85"/>
          <p:cNvGrpSpPr/>
          <p:nvPr/>
        </p:nvGrpSpPr>
        <p:grpSpPr>
          <a:xfrm>
            <a:off x="3246052" y="2621980"/>
            <a:ext cx="388297" cy="293320"/>
            <a:chOff x="3234506" y="2484534"/>
            <a:chExt cx="388297" cy="293320"/>
          </a:xfrm>
        </p:grpSpPr>
        <p:sp>
          <p:nvSpPr>
            <p:cNvPr id="1396" name="Google Shape;16272;p85"/>
            <p:cNvSpPr/>
            <p:nvPr/>
          </p:nvSpPr>
          <p:spPr>
            <a:xfrm>
              <a:off x="3531208" y="2527684"/>
              <a:ext cx="91595" cy="250170"/>
            </a:xfrm>
            <a:custGeom>
              <a:avLst/>
              <a:gdLst/>
              <a:ahLst/>
              <a:cxnLst/>
              <a:rect l="l" t="t" r="r" b="b"/>
              <a:pathLst>
                <a:path w="3494" h="9543" extrusionOk="0">
                  <a:moveTo>
                    <a:pt x="246" y="0"/>
                  </a:moveTo>
                  <a:cubicBezTo>
                    <a:pt x="116" y="0"/>
                    <a:pt x="15" y="116"/>
                    <a:pt x="15" y="246"/>
                  </a:cubicBezTo>
                  <a:lnTo>
                    <a:pt x="15" y="7767"/>
                  </a:lnTo>
                  <a:cubicBezTo>
                    <a:pt x="0" y="8719"/>
                    <a:pt x="765" y="9513"/>
                    <a:pt x="1718" y="9542"/>
                  </a:cubicBezTo>
                  <a:lnTo>
                    <a:pt x="1747" y="9542"/>
                  </a:lnTo>
                  <a:cubicBezTo>
                    <a:pt x="2714" y="9542"/>
                    <a:pt x="3494" y="8748"/>
                    <a:pt x="3494" y="7796"/>
                  </a:cubicBezTo>
                  <a:lnTo>
                    <a:pt x="3494" y="1242"/>
                  </a:lnTo>
                  <a:cubicBezTo>
                    <a:pt x="3494" y="563"/>
                    <a:pt x="2945" y="0"/>
                    <a:pt x="2252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6273;p85"/>
            <p:cNvSpPr/>
            <p:nvPr/>
          </p:nvSpPr>
          <p:spPr>
            <a:xfrm>
              <a:off x="3520984" y="2527684"/>
              <a:ext cx="70413" cy="157814"/>
            </a:xfrm>
            <a:custGeom>
              <a:avLst/>
              <a:gdLst/>
              <a:ahLst/>
              <a:cxnLst/>
              <a:rect l="l" t="t" r="r" b="b"/>
              <a:pathLst>
                <a:path w="2686" h="6020" extrusionOk="0">
                  <a:moveTo>
                    <a:pt x="1" y="0"/>
                  </a:moveTo>
                  <a:lnTo>
                    <a:pt x="1" y="6020"/>
                  </a:lnTo>
                  <a:lnTo>
                    <a:pt x="1285" y="6020"/>
                  </a:lnTo>
                  <a:cubicBezTo>
                    <a:pt x="1415" y="6020"/>
                    <a:pt x="1516" y="5905"/>
                    <a:pt x="1516" y="5775"/>
                  </a:cubicBezTo>
                  <a:lnTo>
                    <a:pt x="1516" y="1256"/>
                  </a:lnTo>
                  <a:cubicBezTo>
                    <a:pt x="1516" y="592"/>
                    <a:pt x="2022" y="44"/>
                    <a:pt x="2686" y="15"/>
                  </a:cubicBezTo>
                  <a:lnTo>
                    <a:pt x="264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6274;p85"/>
            <p:cNvSpPr/>
            <p:nvPr/>
          </p:nvSpPr>
          <p:spPr>
            <a:xfrm>
              <a:off x="3234506" y="2576130"/>
              <a:ext cx="340244" cy="201724"/>
            </a:xfrm>
            <a:custGeom>
              <a:avLst/>
              <a:gdLst/>
              <a:ahLst/>
              <a:cxnLst/>
              <a:rect l="l" t="t" r="r" b="b"/>
              <a:pathLst>
                <a:path w="12979" h="7695" extrusionOk="0">
                  <a:moveTo>
                    <a:pt x="1" y="0"/>
                  </a:moveTo>
                  <a:lnTo>
                    <a:pt x="1" y="5948"/>
                  </a:lnTo>
                  <a:cubicBezTo>
                    <a:pt x="1" y="6900"/>
                    <a:pt x="780" y="7680"/>
                    <a:pt x="1748" y="7694"/>
                  </a:cubicBezTo>
                  <a:lnTo>
                    <a:pt x="12978" y="7694"/>
                  </a:lnTo>
                  <a:cubicBezTo>
                    <a:pt x="12040" y="7622"/>
                    <a:pt x="11318" y="6857"/>
                    <a:pt x="11333" y="5919"/>
                  </a:cubicBezTo>
                  <a:lnTo>
                    <a:pt x="11333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6275;p85"/>
            <p:cNvSpPr/>
            <p:nvPr/>
          </p:nvSpPr>
          <p:spPr>
            <a:xfrm>
              <a:off x="3234506" y="2484534"/>
              <a:ext cx="297095" cy="105227"/>
            </a:xfrm>
            <a:custGeom>
              <a:avLst/>
              <a:gdLst/>
              <a:ahLst/>
              <a:cxnLst/>
              <a:rect l="l" t="t" r="r" b="b"/>
              <a:pathLst>
                <a:path w="11333" h="4014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014"/>
                  </a:lnTo>
                  <a:lnTo>
                    <a:pt x="11333" y="4014"/>
                  </a:lnTo>
                  <a:lnTo>
                    <a:pt x="11333" y="232"/>
                  </a:lnTo>
                  <a:cubicBezTo>
                    <a:pt x="11333" y="102"/>
                    <a:pt x="11217" y="1"/>
                    <a:pt x="11087" y="1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6276;p85"/>
            <p:cNvSpPr/>
            <p:nvPr/>
          </p:nvSpPr>
          <p:spPr>
            <a:xfrm>
              <a:off x="3268192" y="2507971"/>
              <a:ext cx="51879" cy="58486"/>
            </a:xfrm>
            <a:custGeom>
              <a:avLst/>
              <a:gdLst/>
              <a:ahLst/>
              <a:cxnLst/>
              <a:rect l="l" t="t" r="r" b="b"/>
              <a:pathLst>
                <a:path w="1979" h="2231" extrusionOk="0">
                  <a:moveTo>
                    <a:pt x="226" y="1"/>
                  </a:moveTo>
                  <a:cubicBezTo>
                    <a:pt x="110" y="1"/>
                    <a:pt x="1" y="92"/>
                    <a:pt x="1" y="233"/>
                  </a:cubicBezTo>
                  <a:lnTo>
                    <a:pt x="1" y="1994"/>
                  </a:lnTo>
                  <a:cubicBezTo>
                    <a:pt x="8" y="2138"/>
                    <a:pt x="116" y="2210"/>
                    <a:pt x="226" y="2210"/>
                  </a:cubicBezTo>
                  <a:cubicBezTo>
                    <a:pt x="336" y="2210"/>
                    <a:pt x="448" y="2138"/>
                    <a:pt x="463" y="1994"/>
                  </a:cubicBezTo>
                  <a:lnTo>
                    <a:pt x="463" y="882"/>
                  </a:lnTo>
                  <a:lnTo>
                    <a:pt x="1560" y="2153"/>
                  </a:lnTo>
                  <a:cubicBezTo>
                    <a:pt x="1608" y="2206"/>
                    <a:pt x="1672" y="2230"/>
                    <a:pt x="1735" y="2230"/>
                  </a:cubicBezTo>
                  <a:cubicBezTo>
                    <a:pt x="1858" y="2230"/>
                    <a:pt x="1978" y="2137"/>
                    <a:pt x="1978" y="1994"/>
                  </a:cubicBezTo>
                  <a:lnTo>
                    <a:pt x="1978" y="233"/>
                  </a:lnTo>
                  <a:cubicBezTo>
                    <a:pt x="1964" y="103"/>
                    <a:pt x="1863" y="2"/>
                    <a:pt x="1747" y="2"/>
                  </a:cubicBezTo>
                  <a:cubicBezTo>
                    <a:pt x="1603" y="2"/>
                    <a:pt x="1502" y="103"/>
                    <a:pt x="1502" y="233"/>
                  </a:cubicBezTo>
                  <a:lnTo>
                    <a:pt x="1502" y="1359"/>
                  </a:lnTo>
                  <a:lnTo>
                    <a:pt x="405" y="88"/>
                  </a:lnTo>
                  <a:cubicBezTo>
                    <a:pt x="354" y="28"/>
                    <a:pt x="289" y="1"/>
                    <a:pt x="22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6277;p85"/>
            <p:cNvSpPr/>
            <p:nvPr/>
          </p:nvSpPr>
          <p:spPr>
            <a:xfrm>
              <a:off x="3327229" y="2507997"/>
              <a:ext cx="46951" cy="58695"/>
            </a:xfrm>
            <a:custGeom>
              <a:avLst/>
              <a:gdLst/>
              <a:ahLst/>
              <a:cxnLst/>
              <a:rect l="l" t="t" r="r" b="b"/>
              <a:pathLst>
                <a:path w="1791" h="2239" extrusionOk="0">
                  <a:moveTo>
                    <a:pt x="232" y="1"/>
                  </a:moveTo>
                  <a:cubicBezTo>
                    <a:pt x="102" y="1"/>
                    <a:pt x="1" y="102"/>
                    <a:pt x="1" y="246"/>
                  </a:cubicBezTo>
                  <a:lnTo>
                    <a:pt x="1" y="2007"/>
                  </a:lnTo>
                  <a:cubicBezTo>
                    <a:pt x="1" y="2137"/>
                    <a:pt x="102" y="2238"/>
                    <a:pt x="232" y="2238"/>
                  </a:cubicBezTo>
                  <a:lnTo>
                    <a:pt x="1502" y="2238"/>
                  </a:lnTo>
                  <a:cubicBezTo>
                    <a:pt x="1791" y="2209"/>
                    <a:pt x="1791" y="1791"/>
                    <a:pt x="1502" y="1762"/>
                  </a:cubicBezTo>
                  <a:lnTo>
                    <a:pt x="477" y="1762"/>
                  </a:lnTo>
                  <a:lnTo>
                    <a:pt x="477" y="1228"/>
                  </a:lnTo>
                  <a:lnTo>
                    <a:pt x="997" y="1228"/>
                  </a:lnTo>
                  <a:cubicBezTo>
                    <a:pt x="1285" y="1199"/>
                    <a:pt x="1285" y="780"/>
                    <a:pt x="997" y="751"/>
                  </a:cubicBezTo>
                  <a:lnTo>
                    <a:pt x="477" y="751"/>
                  </a:lnTo>
                  <a:lnTo>
                    <a:pt x="477" y="463"/>
                  </a:lnTo>
                  <a:lnTo>
                    <a:pt x="1502" y="463"/>
                  </a:lnTo>
                  <a:lnTo>
                    <a:pt x="1502" y="477"/>
                  </a:lnTo>
                  <a:cubicBezTo>
                    <a:pt x="1791" y="448"/>
                    <a:pt x="1791" y="30"/>
                    <a:pt x="1502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6278;p85"/>
            <p:cNvSpPr/>
            <p:nvPr/>
          </p:nvSpPr>
          <p:spPr>
            <a:xfrm>
              <a:off x="3379292" y="2508049"/>
              <a:ext cx="66796" cy="58643"/>
            </a:xfrm>
            <a:custGeom>
              <a:avLst/>
              <a:gdLst/>
              <a:ahLst/>
              <a:cxnLst/>
              <a:rect l="l" t="t" r="r" b="b"/>
              <a:pathLst>
                <a:path w="2548" h="2237" extrusionOk="0">
                  <a:moveTo>
                    <a:pt x="2269" y="1"/>
                  </a:moveTo>
                  <a:cubicBezTo>
                    <a:pt x="2168" y="1"/>
                    <a:pt x="2080" y="68"/>
                    <a:pt x="2057" y="172"/>
                  </a:cubicBezTo>
                  <a:lnTo>
                    <a:pt x="1739" y="1269"/>
                  </a:lnTo>
                  <a:lnTo>
                    <a:pt x="1494" y="648"/>
                  </a:lnTo>
                  <a:cubicBezTo>
                    <a:pt x="1450" y="547"/>
                    <a:pt x="1360" y="497"/>
                    <a:pt x="1272" y="497"/>
                  </a:cubicBezTo>
                  <a:cubicBezTo>
                    <a:pt x="1183" y="497"/>
                    <a:pt x="1097" y="547"/>
                    <a:pt x="1061" y="648"/>
                  </a:cubicBezTo>
                  <a:lnTo>
                    <a:pt x="801" y="1269"/>
                  </a:lnTo>
                  <a:lnTo>
                    <a:pt x="498" y="172"/>
                  </a:lnTo>
                  <a:cubicBezTo>
                    <a:pt x="458" y="64"/>
                    <a:pt x="368" y="16"/>
                    <a:pt x="278" y="16"/>
                  </a:cubicBezTo>
                  <a:cubicBezTo>
                    <a:pt x="140" y="16"/>
                    <a:pt x="1" y="127"/>
                    <a:pt x="36" y="302"/>
                  </a:cubicBezTo>
                  <a:lnTo>
                    <a:pt x="541" y="2063"/>
                  </a:lnTo>
                  <a:cubicBezTo>
                    <a:pt x="571" y="2175"/>
                    <a:pt x="666" y="2233"/>
                    <a:pt x="763" y="2233"/>
                  </a:cubicBezTo>
                  <a:cubicBezTo>
                    <a:pt x="854" y="2233"/>
                    <a:pt x="946" y="2182"/>
                    <a:pt x="988" y="2078"/>
                  </a:cubicBezTo>
                  <a:lnTo>
                    <a:pt x="1277" y="1370"/>
                  </a:lnTo>
                  <a:lnTo>
                    <a:pt x="1566" y="2078"/>
                  </a:lnTo>
                  <a:cubicBezTo>
                    <a:pt x="1595" y="2179"/>
                    <a:pt x="1681" y="2236"/>
                    <a:pt x="1782" y="2236"/>
                  </a:cubicBezTo>
                  <a:lnTo>
                    <a:pt x="1797" y="2236"/>
                  </a:lnTo>
                  <a:cubicBezTo>
                    <a:pt x="1883" y="2222"/>
                    <a:pt x="1970" y="2164"/>
                    <a:pt x="1999" y="2063"/>
                  </a:cubicBezTo>
                  <a:lnTo>
                    <a:pt x="2504" y="302"/>
                  </a:lnTo>
                  <a:cubicBezTo>
                    <a:pt x="2547" y="172"/>
                    <a:pt x="2475" y="42"/>
                    <a:pt x="2345" y="13"/>
                  </a:cubicBezTo>
                  <a:cubicBezTo>
                    <a:pt x="2320" y="5"/>
                    <a:pt x="2294" y="1"/>
                    <a:pt x="226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6279;p85"/>
            <p:cNvSpPr/>
            <p:nvPr/>
          </p:nvSpPr>
          <p:spPr>
            <a:xfrm>
              <a:off x="3450072" y="2507971"/>
              <a:ext cx="50647" cy="58748"/>
            </a:xfrm>
            <a:custGeom>
              <a:avLst/>
              <a:gdLst/>
              <a:ahLst/>
              <a:cxnLst/>
              <a:rect l="l" t="t" r="r" b="b"/>
              <a:pathLst>
                <a:path w="1932" h="2241" extrusionOk="0">
                  <a:moveTo>
                    <a:pt x="1621" y="1"/>
                  </a:moveTo>
                  <a:cubicBezTo>
                    <a:pt x="1613" y="1"/>
                    <a:pt x="1603" y="1"/>
                    <a:pt x="1594" y="2"/>
                  </a:cubicBezTo>
                  <a:lnTo>
                    <a:pt x="338" y="2"/>
                  </a:lnTo>
                  <a:cubicBezTo>
                    <a:pt x="208" y="2"/>
                    <a:pt x="107" y="103"/>
                    <a:pt x="107" y="233"/>
                  </a:cubicBezTo>
                  <a:lnTo>
                    <a:pt x="107" y="1243"/>
                  </a:lnTo>
                  <a:cubicBezTo>
                    <a:pt x="107" y="1373"/>
                    <a:pt x="208" y="1474"/>
                    <a:pt x="338" y="1474"/>
                  </a:cubicBezTo>
                  <a:lnTo>
                    <a:pt x="1363" y="1474"/>
                  </a:lnTo>
                  <a:lnTo>
                    <a:pt x="1363" y="1763"/>
                  </a:lnTo>
                  <a:lnTo>
                    <a:pt x="338" y="1763"/>
                  </a:lnTo>
                  <a:cubicBezTo>
                    <a:pt x="329" y="1762"/>
                    <a:pt x="320" y="1762"/>
                    <a:pt x="312" y="1762"/>
                  </a:cubicBezTo>
                  <a:cubicBezTo>
                    <a:pt x="1" y="1762"/>
                    <a:pt x="1" y="2240"/>
                    <a:pt x="312" y="2240"/>
                  </a:cubicBezTo>
                  <a:cubicBezTo>
                    <a:pt x="320" y="2240"/>
                    <a:pt x="329" y="2240"/>
                    <a:pt x="338" y="2239"/>
                  </a:cubicBezTo>
                  <a:lnTo>
                    <a:pt x="1594" y="2239"/>
                  </a:lnTo>
                  <a:cubicBezTo>
                    <a:pt x="1724" y="2239"/>
                    <a:pt x="1839" y="2124"/>
                    <a:pt x="1839" y="1994"/>
                  </a:cubicBezTo>
                  <a:lnTo>
                    <a:pt x="1839" y="1243"/>
                  </a:lnTo>
                  <a:cubicBezTo>
                    <a:pt x="1839" y="1121"/>
                    <a:pt x="1737" y="1011"/>
                    <a:pt x="1616" y="1011"/>
                  </a:cubicBezTo>
                  <a:cubicBezTo>
                    <a:pt x="1609" y="1011"/>
                    <a:pt x="1601" y="1011"/>
                    <a:pt x="1594" y="1012"/>
                  </a:cubicBezTo>
                  <a:lnTo>
                    <a:pt x="584" y="1012"/>
                  </a:lnTo>
                  <a:lnTo>
                    <a:pt x="584" y="464"/>
                  </a:lnTo>
                  <a:lnTo>
                    <a:pt x="1594" y="464"/>
                  </a:lnTo>
                  <a:cubicBezTo>
                    <a:pt x="1603" y="465"/>
                    <a:pt x="1613" y="465"/>
                    <a:pt x="1621" y="465"/>
                  </a:cubicBezTo>
                  <a:cubicBezTo>
                    <a:pt x="1931" y="465"/>
                    <a:pt x="1931" y="1"/>
                    <a:pt x="1621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6280;p85"/>
            <p:cNvSpPr/>
            <p:nvPr/>
          </p:nvSpPr>
          <p:spPr>
            <a:xfrm>
              <a:off x="3271233" y="2606775"/>
              <a:ext cx="91595" cy="78724"/>
            </a:xfrm>
            <a:custGeom>
              <a:avLst/>
              <a:gdLst/>
              <a:ahLst/>
              <a:cxnLst/>
              <a:rect l="l" t="t" r="r" b="b"/>
              <a:pathLst>
                <a:path w="3494" h="30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2758"/>
                  </a:lnTo>
                  <a:cubicBezTo>
                    <a:pt x="0" y="2888"/>
                    <a:pt x="101" y="3003"/>
                    <a:pt x="231" y="3003"/>
                  </a:cubicBezTo>
                  <a:lnTo>
                    <a:pt x="3248" y="3003"/>
                  </a:lnTo>
                  <a:cubicBezTo>
                    <a:pt x="3378" y="3003"/>
                    <a:pt x="3479" y="2888"/>
                    <a:pt x="3479" y="2758"/>
                  </a:cubicBezTo>
                  <a:lnTo>
                    <a:pt x="3479" y="246"/>
                  </a:lnTo>
                  <a:cubicBezTo>
                    <a:pt x="3494" y="116"/>
                    <a:pt x="3378" y="0"/>
                    <a:pt x="3248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6281;p85"/>
            <p:cNvSpPr/>
            <p:nvPr/>
          </p:nvSpPr>
          <p:spPr>
            <a:xfrm>
              <a:off x="3395361" y="2640068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6282;p85"/>
            <p:cNvSpPr/>
            <p:nvPr/>
          </p:nvSpPr>
          <p:spPr>
            <a:xfrm>
              <a:off x="3395361" y="2607142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6283;p85"/>
            <p:cNvSpPr/>
            <p:nvPr/>
          </p:nvSpPr>
          <p:spPr>
            <a:xfrm>
              <a:off x="3394077" y="2672968"/>
              <a:ext cx="108766" cy="12583"/>
            </a:xfrm>
            <a:custGeom>
              <a:avLst/>
              <a:gdLst/>
              <a:ahLst/>
              <a:cxnLst/>
              <a:rect l="l" t="t" r="r" b="b"/>
              <a:pathLst>
                <a:path w="4149" h="480" extrusionOk="0">
                  <a:moveTo>
                    <a:pt x="311" y="1"/>
                  </a:moveTo>
                  <a:cubicBezTo>
                    <a:pt x="0" y="1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4149" y="449"/>
                    <a:pt x="4149" y="3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6284;p85"/>
            <p:cNvSpPr/>
            <p:nvPr/>
          </p:nvSpPr>
          <p:spPr>
            <a:xfrm>
              <a:off x="3395361" y="2705920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1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6285;p85"/>
            <p:cNvSpPr/>
            <p:nvPr/>
          </p:nvSpPr>
          <p:spPr>
            <a:xfrm>
              <a:off x="3262006" y="2705894"/>
              <a:ext cx="110051" cy="12583"/>
            </a:xfrm>
            <a:custGeom>
              <a:avLst/>
              <a:gdLst/>
              <a:ahLst/>
              <a:cxnLst/>
              <a:rect l="l" t="t" r="r" b="b"/>
              <a:pathLst>
                <a:path w="4198" h="480" extrusionOk="0">
                  <a:moveTo>
                    <a:pt x="311" y="0"/>
                  </a:moveTo>
                  <a:cubicBezTo>
                    <a:pt x="0" y="0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3869" y="479"/>
                    <a:pt x="3878" y="479"/>
                    <a:pt x="3887" y="479"/>
                  </a:cubicBezTo>
                  <a:cubicBezTo>
                    <a:pt x="4198" y="479"/>
                    <a:pt x="4198" y="0"/>
                    <a:pt x="3887" y="0"/>
                  </a:cubicBezTo>
                  <a:cubicBezTo>
                    <a:pt x="3878" y="0"/>
                    <a:pt x="3869" y="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6286;p85"/>
            <p:cNvSpPr/>
            <p:nvPr/>
          </p:nvSpPr>
          <p:spPr>
            <a:xfrm>
              <a:off x="3263290" y="2738846"/>
              <a:ext cx="107481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6287;p85"/>
            <p:cNvSpPr/>
            <p:nvPr/>
          </p:nvSpPr>
          <p:spPr>
            <a:xfrm>
              <a:off x="3395361" y="2738846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6288;p85"/>
          <p:cNvGrpSpPr/>
          <p:nvPr/>
        </p:nvGrpSpPr>
        <p:grpSpPr>
          <a:xfrm>
            <a:off x="6076695" y="3504482"/>
            <a:ext cx="362553" cy="356498"/>
            <a:chOff x="6065149" y="3367036"/>
            <a:chExt cx="362553" cy="356498"/>
          </a:xfrm>
        </p:grpSpPr>
        <p:sp>
          <p:nvSpPr>
            <p:cNvPr id="1413" name="Google Shape;16289;p85"/>
            <p:cNvSpPr/>
            <p:nvPr/>
          </p:nvSpPr>
          <p:spPr>
            <a:xfrm>
              <a:off x="6065149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53" y="13598"/>
                    <a:pt x="13598" y="10552"/>
                    <a:pt x="13598" y="6799"/>
                  </a:cubicBezTo>
                  <a:cubicBezTo>
                    <a:pt x="13598" y="3046"/>
                    <a:pt x="10553" y="0"/>
                    <a:pt x="679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6290;p85"/>
            <p:cNvSpPr/>
            <p:nvPr/>
          </p:nvSpPr>
          <p:spPr>
            <a:xfrm>
              <a:off x="6219923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95" y="0"/>
                  </a:moveTo>
                  <a:cubicBezTo>
                    <a:pt x="592" y="0"/>
                    <a:pt x="303" y="15"/>
                    <a:pt x="0" y="58"/>
                  </a:cubicBezTo>
                  <a:cubicBezTo>
                    <a:pt x="3393" y="505"/>
                    <a:pt x="5919" y="3392"/>
                    <a:pt x="5919" y="6799"/>
                  </a:cubicBezTo>
                  <a:cubicBezTo>
                    <a:pt x="5919" y="10206"/>
                    <a:pt x="3393" y="13093"/>
                    <a:pt x="0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8" y="13598"/>
                    <a:pt x="7439" y="10859"/>
                    <a:pt x="7666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6291;p85"/>
            <p:cNvSpPr/>
            <p:nvPr/>
          </p:nvSpPr>
          <p:spPr>
            <a:xfrm>
              <a:off x="6119257" y="3421144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35" y="0"/>
                  </a:moveTo>
                  <a:cubicBezTo>
                    <a:pt x="2123" y="0"/>
                    <a:pt x="0" y="2122"/>
                    <a:pt x="0" y="4735"/>
                  </a:cubicBezTo>
                  <a:cubicBezTo>
                    <a:pt x="0" y="7348"/>
                    <a:pt x="2123" y="9456"/>
                    <a:pt x="4735" y="9456"/>
                  </a:cubicBezTo>
                  <a:cubicBezTo>
                    <a:pt x="7348" y="9456"/>
                    <a:pt x="9456" y="7348"/>
                    <a:pt x="9456" y="4735"/>
                  </a:cubicBezTo>
                  <a:cubicBezTo>
                    <a:pt x="9456" y="2122"/>
                    <a:pt x="7348" y="0"/>
                    <a:pt x="4735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6292;p85"/>
            <p:cNvSpPr/>
            <p:nvPr/>
          </p:nvSpPr>
          <p:spPr>
            <a:xfrm>
              <a:off x="6224091" y="3421144"/>
              <a:ext cx="148744" cy="248020"/>
            </a:xfrm>
            <a:custGeom>
              <a:avLst/>
              <a:gdLst/>
              <a:ahLst/>
              <a:cxnLst/>
              <a:rect l="l" t="t" r="r" b="b"/>
              <a:pathLst>
                <a:path w="5674" h="9461" extrusionOk="0">
                  <a:moveTo>
                    <a:pt x="736" y="0"/>
                  </a:moveTo>
                  <a:cubicBezTo>
                    <a:pt x="491" y="0"/>
                    <a:pt x="246" y="29"/>
                    <a:pt x="0" y="58"/>
                  </a:cubicBezTo>
                  <a:cubicBezTo>
                    <a:pt x="2295" y="433"/>
                    <a:pt x="3984" y="2411"/>
                    <a:pt x="3984" y="4735"/>
                  </a:cubicBezTo>
                  <a:cubicBezTo>
                    <a:pt x="3984" y="7059"/>
                    <a:pt x="2295" y="9037"/>
                    <a:pt x="0" y="9398"/>
                  </a:cubicBezTo>
                  <a:cubicBezTo>
                    <a:pt x="257" y="9440"/>
                    <a:pt x="513" y="9461"/>
                    <a:pt x="765" y="9461"/>
                  </a:cubicBezTo>
                  <a:cubicBezTo>
                    <a:pt x="3172" y="9461"/>
                    <a:pt x="5261" y="7593"/>
                    <a:pt x="5457" y="5110"/>
                  </a:cubicBezTo>
                  <a:cubicBezTo>
                    <a:pt x="5673" y="2353"/>
                    <a:pt x="3494" y="0"/>
                    <a:pt x="73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6293;p85"/>
            <p:cNvSpPr/>
            <p:nvPr/>
          </p:nvSpPr>
          <p:spPr>
            <a:xfrm>
              <a:off x="6069685" y="3415848"/>
              <a:ext cx="303517" cy="259293"/>
            </a:xfrm>
            <a:custGeom>
              <a:avLst/>
              <a:gdLst/>
              <a:ahLst/>
              <a:cxnLst/>
              <a:rect l="l" t="t" r="r" b="b"/>
              <a:pathLst>
                <a:path w="11578" h="9891" extrusionOk="0">
                  <a:moveTo>
                    <a:pt x="6626" y="433"/>
                  </a:moveTo>
                  <a:cubicBezTo>
                    <a:pt x="6727" y="433"/>
                    <a:pt x="6843" y="433"/>
                    <a:pt x="6944" y="448"/>
                  </a:cubicBezTo>
                  <a:cubicBezTo>
                    <a:pt x="6973" y="664"/>
                    <a:pt x="6987" y="881"/>
                    <a:pt x="6987" y="1097"/>
                  </a:cubicBezTo>
                  <a:cubicBezTo>
                    <a:pt x="6987" y="1920"/>
                    <a:pt x="6771" y="2729"/>
                    <a:pt x="6338" y="3421"/>
                  </a:cubicBezTo>
                  <a:cubicBezTo>
                    <a:pt x="5356" y="2772"/>
                    <a:pt x="4230" y="2353"/>
                    <a:pt x="3061" y="2194"/>
                  </a:cubicBezTo>
                  <a:cubicBezTo>
                    <a:pt x="3912" y="1083"/>
                    <a:pt x="5226" y="433"/>
                    <a:pt x="6626" y="433"/>
                  </a:cubicBezTo>
                  <a:close/>
                  <a:moveTo>
                    <a:pt x="7391" y="506"/>
                  </a:moveTo>
                  <a:lnTo>
                    <a:pt x="7391" y="506"/>
                  </a:lnTo>
                  <a:cubicBezTo>
                    <a:pt x="9355" y="852"/>
                    <a:pt x="10870" y="2440"/>
                    <a:pt x="11101" y="4417"/>
                  </a:cubicBezTo>
                  <a:lnTo>
                    <a:pt x="11101" y="4432"/>
                  </a:lnTo>
                  <a:lnTo>
                    <a:pt x="11058" y="4432"/>
                  </a:lnTo>
                  <a:cubicBezTo>
                    <a:pt x="11035" y="4432"/>
                    <a:pt x="11012" y="4431"/>
                    <a:pt x="10989" y="4431"/>
                  </a:cubicBezTo>
                  <a:cubicBezTo>
                    <a:pt x="10045" y="4431"/>
                    <a:pt x="9119" y="4719"/>
                    <a:pt x="8330" y="5255"/>
                  </a:cubicBezTo>
                  <a:cubicBezTo>
                    <a:pt x="8027" y="4865"/>
                    <a:pt x="7695" y="4504"/>
                    <a:pt x="7334" y="4187"/>
                  </a:cubicBezTo>
                  <a:cubicBezTo>
                    <a:pt x="7132" y="3999"/>
                    <a:pt x="6915" y="3840"/>
                    <a:pt x="6713" y="3681"/>
                  </a:cubicBezTo>
                  <a:cubicBezTo>
                    <a:pt x="7175" y="2902"/>
                    <a:pt x="7435" y="2007"/>
                    <a:pt x="7435" y="1097"/>
                  </a:cubicBezTo>
                  <a:cubicBezTo>
                    <a:pt x="7435" y="895"/>
                    <a:pt x="7420" y="708"/>
                    <a:pt x="7391" y="506"/>
                  </a:cubicBezTo>
                  <a:close/>
                  <a:moveTo>
                    <a:pt x="2786" y="2600"/>
                  </a:moveTo>
                  <a:lnTo>
                    <a:pt x="2786" y="2600"/>
                  </a:lnTo>
                  <a:cubicBezTo>
                    <a:pt x="3964" y="2732"/>
                    <a:pt x="5100" y="3135"/>
                    <a:pt x="6107" y="3782"/>
                  </a:cubicBezTo>
                  <a:cubicBezTo>
                    <a:pt x="5255" y="4923"/>
                    <a:pt x="3912" y="5601"/>
                    <a:pt x="2498" y="5601"/>
                  </a:cubicBezTo>
                  <a:lnTo>
                    <a:pt x="2166" y="5601"/>
                  </a:lnTo>
                  <a:cubicBezTo>
                    <a:pt x="2137" y="5385"/>
                    <a:pt x="2122" y="5168"/>
                    <a:pt x="2122" y="4937"/>
                  </a:cubicBezTo>
                  <a:cubicBezTo>
                    <a:pt x="2122" y="4115"/>
                    <a:pt x="2353" y="3307"/>
                    <a:pt x="2786" y="2600"/>
                  </a:cubicBezTo>
                  <a:close/>
                  <a:moveTo>
                    <a:pt x="11130" y="4865"/>
                  </a:moveTo>
                  <a:lnTo>
                    <a:pt x="11130" y="4937"/>
                  </a:lnTo>
                  <a:cubicBezTo>
                    <a:pt x="11130" y="6150"/>
                    <a:pt x="10639" y="7305"/>
                    <a:pt x="9773" y="8156"/>
                  </a:cubicBezTo>
                  <a:cubicBezTo>
                    <a:pt x="9528" y="7247"/>
                    <a:pt x="9138" y="6381"/>
                    <a:pt x="8590" y="5601"/>
                  </a:cubicBezTo>
                  <a:cubicBezTo>
                    <a:pt x="9326" y="5125"/>
                    <a:pt x="10177" y="4865"/>
                    <a:pt x="11058" y="4865"/>
                  </a:cubicBezTo>
                  <a:close/>
                  <a:moveTo>
                    <a:pt x="6468" y="4028"/>
                  </a:moveTo>
                  <a:cubicBezTo>
                    <a:pt x="7031" y="4446"/>
                    <a:pt x="7536" y="4937"/>
                    <a:pt x="7969" y="5500"/>
                  </a:cubicBezTo>
                  <a:cubicBezTo>
                    <a:pt x="6785" y="6438"/>
                    <a:pt x="6107" y="7853"/>
                    <a:pt x="6107" y="9369"/>
                  </a:cubicBezTo>
                  <a:lnTo>
                    <a:pt x="6107" y="9412"/>
                  </a:lnTo>
                  <a:cubicBezTo>
                    <a:pt x="4249" y="9196"/>
                    <a:pt x="2722" y="7860"/>
                    <a:pt x="2256" y="6049"/>
                  </a:cubicBezTo>
                  <a:lnTo>
                    <a:pt x="2483" y="6049"/>
                  </a:lnTo>
                  <a:cubicBezTo>
                    <a:pt x="4057" y="6049"/>
                    <a:pt x="5529" y="5298"/>
                    <a:pt x="6468" y="4028"/>
                  </a:cubicBezTo>
                  <a:close/>
                  <a:moveTo>
                    <a:pt x="8229" y="5861"/>
                  </a:moveTo>
                  <a:cubicBezTo>
                    <a:pt x="8792" y="6655"/>
                    <a:pt x="9181" y="7550"/>
                    <a:pt x="9398" y="8488"/>
                  </a:cubicBezTo>
                  <a:cubicBezTo>
                    <a:pt x="8604" y="9109"/>
                    <a:pt x="7637" y="9455"/>
                    <a:pt x="6626" y="9455"/>
                  </a:cubicBezTo>
                  <a:lnTo>
                    <a:pt x="6554" y="9441"/>
                  </a:lnTo>
                  <a:lnTo>
                    <a:pt x="6554" y="9369"/>
                  </a:lnTo>
                  <a:cubicBezTo>
                    <a:pt x="6554" y="8012"/>
                    <a:pt x="7175" y="6713"/>
                    <a:pt x="8229" y="5861"/>
                  </a:cubicBezTo>
                  <a:close/>
                  <a:moveTo>
                    <a:pt x="6626" y="0"/>
                  </a:moveTo>
                  <a:cubicBezTo>
                    <a:pt x="2209" y="0"/>
                    <a:pt x="0" y="5327"/>
                    <a:pt x="3119" y="8445"/>
                  </a:cubicBezTo>
                  <a:cubicBezTo>
                    <a:pt x="4064" y="9390"/>
                    <a:pt x="5331" y="9891"/>
                    <a:pt x="6619" y="9891"/>
                  </a:cubicBezTo>
                  <a:cubicBezTo>
                    <a:pt x="7259" y="9891"/>
                    <a:pt x="7904" y="9767"/>
                    <a:pt x="8517" y="9513"/>
                  </a:cubicBezTo>
                  <a:cubicBezTo>
                    <a:pt x="10365" y="8748"/>
                    <a:pt x="11578" y="6944"/>
                    <a:pt x="11578" y="4937"/>
                  </a:cubicBezTo>
                  <a:cubicBezTo>
                    <a:pt x="11563" y="2209"/>
                    <a:pt x="9355" y="0"/>
                    <a:pt x="662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6294;p85"/>
          <p:cNvGrpSpPr/>
          <p:nvPr/>
        </p:nvGrpSpPr>
        <p:grpSpPr>
          <a:xfrm>
            <a:off x="6552367" y="3504482"/>
            <a:ext cx="362553" cy="356498"/>
            <a:chOff x="6540821" y="3367036"/>
            <a:chExt cx="362553" cy="356498"/>
          </a:xfrm>
        </p:grpSpPr>
        <p:sp>
          <p:nvSpPr>
            <p:cNvPr id="1419" name="Google Shape;16295;p85"/>
            <p:cNvSpPr/>
            <p:nvPr/>
          </p:nvSpPr>
          <p:spPr>
            <a:xfrm>
              <a:off x="6540821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6" y="0"/>
                    <a:pt x="1" y="3046"/>
                    <a:pt x="1" y="6799"/>
                  </a:cubicBezTo>
                  <a:cubicBezTo>
                    <a:pt x="1" y="10552"/>
                    <a:pt x="3046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6296;p85"/>
            <p:cNvSpPr/>
            <p:nvPr/>
          </p:nvSpPr>
          <p:spPr>
            <a:xfrm>
              <a:off x="6695987" y="3367036"/>
              <a:ext cx="207387" cy="356472"/>
            </a:xfrm>
            <a:custGeom>
              <a:avLst/>
              <a:gdLst/>
              <a:ahLst/>
              <a:cxnLst/>
              <a:rect l="l" t="t" r="r" b="b"/>
              <a:pathLst>
                <a:path w="7911" h="13598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92"/>
                    <a:pt x="5904" y="6799"/>
                  </a:cubicBezTo>
                  <a:cubicBezTo>
                    <a:pt x="5904" y="10206"/>
                    <a:pt x="3378" y="13093"/>
                    <a:pt x="0" y="13540"/>
                  </a:cubicBezTo>
                  <a:cubicBezTo>
                    <a:pt x="297" y="13579"/>
                    <a:pt x="592" y="13598"/>
                    <a:pt x="884" y="13598"/>
                  </a:cubicBezTo>
                  <a:cubicBezTo>
                    <a:pt x="4403" y="13598"/>
                    <a:pt x="7425" y="10859"/>
                    <a:pt x="7665" y="7247"/>
                  </a:cubicBezTo>
                  <a:cubicBezTo>
                    <a:pt x="7911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6297;p85"/>
            <p:cNvSpPr/>
            <p:nvPr/>
          </p:nvSpPr>
          <p:spPr>
            <a:xfrm>
              <a:off x="6579802" y="3405992"/>
              <a:ext cx="278534" cy="278561"/>
            </a:xfrm>
            <a:custGeom>
              <a:avLst/>
              <a:gdLst/>
              <a:ahLst/>
              <a:cxnLst/>
              <a:rect l="l" t="t" r="r" b="b"/>
              <a:pathLst>
                <a:path w="10625" h="10626" extrusionOk="0">
                  <a:moveTo>
                    <a:pt x="5313" y="1"/>
                  </a:moveTo>
                  <a:cubicBezTo>
                    <a:pt x="2382" y="1"/>
                    <a:pt x="0" y="2383"/>
                    <a:pt x="0" y="5313"/>
                  </a:cubicBezTo>
                  <a:cubicBezTo>
                    <a:pt x="0" y="8244"/>
                    <a:pt x="2382" y="10625"/>
                    <a:pt x="5313" y="10625"/>
                  </a:cubicBezTo>
                  <a:cubicBezTo>
                    <a:pt x="8243" y="10625"/>
                    <a:pt x="10625" y="8244"/>
                    <a:pt x="10625" y="5313"/>
                  </a:cubicBezTo>
                  <a:cubicBezTo>
                    <a:pt x="10625" y="2383"/>
                    <a:pt x="8243" y="1"/>
                    <a:pt x="5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6298;p85"/>
            <p:cNvSpPr/>
            <p:nvPr/>
          </p:nvSpPr>
          <p:spPr>
            <a:xfrm>
              <a:off x="6672892" y="3510563"/>
              <a:ext cx="80637" cy="69155"/>
            </a:xfrm>
            <a:custGeom>
              <a:avLst/>
              <a:gdLst/>
              <a:ahLst/>
              <a:cxnLst/>
              <a:rect l="l" t="t" r="r" b="b"/>
              <a:pathLst>
                <a:path w="3076" h="2638" extrusionOk="0">
                  <a:moveTo>
                    <a:pt x="1750" y="0"/>
                  </a:moveTo>
                  <a:cubicBezTo>
                    <a:pt x="1425" y="0"/>
                    <a:pt x="1094" y="120"/>
                    <a:pt x="823" y="386"/>
                  </a:cubicBezTo>
                  <a:cubicBezTo>
                    <a:pt x="1" y="1223"/>
                    <a:pt x="592" y="2638"/>
                    <a:pt x="1762" y="2638"/>
                  </a:cubicBezTo>
                  <a:cubicBezTo>
                    <a:pt x="2483" y="2638"/>
                    <a:pt x="3075" y="2046"/>
                    <a:pt x="3075" y="1324"/>
                  </a:cubicBezTo>
                  <a:cubicBezTo>
                    <a:pt x="3075" y="523"/>
                    <a:pt x="2428" y="0"/>
                    <a:pt x="1750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6299;p85"/>
            <p:cNvSpPr/>
            <p:nvPr/>
          </p:nvSpPr>
          <p:spPr>
            <a:xfrm>
              <a:off x="6541581" y="3458605"/>
              <a:ext cx="213469" cy="225187"/>
            </a:xfrm>
            <a:custGeom>
              <a:avLst/>
              <a:gdLst/>
              <a:ahLst/>
              <a:cxnLst/>
              <a:rect l="l" t="t" r="r" b="b"/>
              <a:pathLst>
                <a:path w="8143" h="8590" extrusionOk="0">
                  <a:moveTo>
                    <a:pt x="2613" y="0"/>
                  </a:moveTo>
                  <a:cubicBezTo>
                    <a:pt x="0" y="3277"/>
                    <a:pt x="2036" y="8156"/>
                    <a:pt x="6222" y="8590"/>
                  </a:cubicBezTo>
                  <a:lnTo>
                    <a:pt x="8142" y="4952"/>
                  </a:lnTo>
                  <a:lnTo>
                    <a:pt x="8142" y="4952"/>
                  </a:lnTo>
                  <a:cubicBezTo>
                    <a:pt x="7767" y="5269"/>
                    <a:pt x="7276" y="5443"/>
                    <a:pt x="6771" y="5443"/>
                  </a:cubicBezTo>
                  <a:cubicBezTo>
                    <a:pt x="5645" y="5443"/>
                    <a:pt x="4721" y="4576"/>
                    <a:pt x="4634" y="3465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6300;p85"/>
            <p:cNvSpPr/>
            <p:nvPr/>
          </p:nvSpPr>
          <p:spPr>
            <a:xfrm>
              <a:off x="6609687" y="3405965"/>
              <a:ext cx="237691" cy="143475"/>
            </a:xfrm>
            <a:custGeom>
              <a:avLst/>
              <a:gdLst/>
              <a:ahLst/>
              <a:cxnLst/>
              <a:rect l="l" t="t" r="r" b="b"/>
              <a:pathLst>
                <a:path w="9067" h="5473" extrusionOk="0">
                  <a:moveTo>
                    <a:pt x="4154" y="1"/>
                  </a:moveTo>
                  <a:cubicBezTo>
                    <a:pt x="2621" y="1"/>
                    <a:pt x="1078" y="654"/>
                    <a:pt x="1" y="2023"/>
                  </a:cubicBezTo>
                  <a:lnTo>
                    <a:pt x="2036" y="5473"/>
                  </a:lnTo>
                  <a:cubicBezTo>
                    <a:pt x="2036" y="5430"/>
                    <a:pt x="2036" y="5372"/>
                    <a:pt x="2036" y="5314"/>
                  </a:cubicBezTo>
                  <a:cubicBezTo>
                    <a:pt x="2024" y="4102"/>
                    <a:pt x="3019" y="3171"/>
                    <a:pt x="4157" y="3171"/>
                  </a:cubicBezTo>
                  <a:cubicBezTo>
                    <a:pt x="4362" y="3171"/>
                    <a:pt x="4571" y="3201"/>
                    <a:pt x="4779" y="3264"/>
                  </a:cubicBezTo>
                  <a:lnTo>
                    <a:pt x="9066" y="3264"/>
                  </a:lnTo>
                  <a:cubicBezTo>
                    <a:pt x="8179" y="1137"/>
                    <a:pt x="6176" y="1"/>
                    <a:pt x="4154" y="1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6301;p85"/>
            <p:cNvSpPr/>
            <p:nvPr/>
          </p:nvSpPr>
          <p:spPr>
            <a:xfrm>
              <a:off x="6703537" y="3490771"/>
              <a:ext cx="154800" cy="193860"/>
            </a:xfrm>
            <a:custGeom>
              <a:avLst/>
              <a:gdLst/>
              <a:ahLst/>
              <a:cxnLst/>
              <a:rect l="l" t="t" r="r" b="b"/>
              <a:pathLst>
                <a:path w="5905" h="7395" extrusionOk="0">
                  <a:moveTo>
                    <a:pt x="5486" y="0"/>
                  </a:moveTo>
                  <a:lnTo>
                    <a:pt x="1228" y="29"/>
                  </a:lnTo>
                  <a:lnTo>
                    <a:pt x="1242" y="29"/>
                  </a:lnTo>
                  <a:cubicBezTo>
                    <a:pt x="2859" y="549"/>
                    <a:pt x="3263" y="2642"/>
                    <a:pt x="1964" y="3725"/>
                  </a:cubicBezTo>
                  <a:lnTo>
                    <a:pt x="1" y="7363"/>
                  </a:lnTo>
                  <a:cubicBezTo>
                    <a:pt x="199" y="7384"/>
                    <a:pt x="396" y="7395"/>
                    <a:pt x="591" y="7395"/>
                  </a:cubicBezTo>
                  <a:cubicBezTo>
                    <a:pt x="3484" y="7395"/>
                    <a:pt x="5905" y="5041"/>
                    <a:pt x="5905" y="2079"/>
                  </a:cubicBezTo>
                  <a:cubicBezTo>
                    <a:pt x="5905" y="1357"/>
                    <a:pt x="5761" y="650"/>
                    <a:pt x="5486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6302;p85"/>
          <p:cNvGrpSpPr/>
          <p:nvPr/>
        </p:nvGrpSpPr>
        <p:grpSpPr>
          <a:xfrm>
            <a:off x="2314004" y="2612150"/>
            <a:ext cx="354479" cy="312561"/>
            <a:chOff x="2302458" y="2474704"/>
            <a:chExt cx="354479" cy="312561"/>
          </a:xfrm>
        </p:grpSpPr>
        <p:sp>
          <p:nvSpPr>
            <p:cNvPr id="1427" name="Google Shape;16303;p85"/>
            <p:cNvSpPr/>
            <p:nvPr/>
          </p:nvSpPr>
          <p:spPr>
            <a:xfrm>
              <a:off x="2388732" y="2515756"/>
              <a:ext cx="238058" cy="136266"/>
            </a:xfrm>
            <a:custGeom>
              <a:avLst/>
              <a:gdLst/>
              <a:ahLst/>
              <a:cxnLst/>
              <a:rect l="l" t="t" r="r" b="b"/>
              <a:pathLst>
                <a:path w="9081" h="5198" extrusionOk="0">
                  <a:moveTo>
                    <a:pt x="3003" y="2159"/>
                  </a:moveTo>
                  <a:lnTo>
                    <a:pt x="3003" y="3371"/>
                  </a:lnTo>
                  <a:lnTo>
                    <a:pt x="1791" y="3371"/>
                  </a:lnTo>
                  <a:lnTo>
                    <a:pt x="1791" y="2159"/>
                  </a:lnTo>
                  <a:close/>
                  <a:moveTo>
                    <a:pt x="4620" y="2159"/>
                  </a:moveTo>
                  <a:lnTo>
                    <a:pt x="4620" y="3371"/>
                  </a:lnTo>
                  <a:lnTo>
                    <a:pt x="3393" y="3371"/>
                  </a:lnTo>
                  <a:lnTo>
                    <a:pt x="3393" y="2159"/>
                  </a:lnTo>
                  <a:close/>
                  <a:moveTo>
                    <a:pt x="6208" y="2159"/>
                  </a:moveTo>
                  <a:lnTo>
                    <a:pt x="6208" y="3371"/>
                  </a:lnTo>
                  <a:lnTo>
                    <a:pt x="4995" y="3371"/>
                  </a:lnTo>
                  <a:lnTo>
                    <a:pt x="4995" y="2159"/>
                  </a:lnTo>
                  <a:close/>
                  <a:moveTo>
                    <a:pt x="7810" y="2159"/>
                  </a:moveTo>
                  <a:lnTo>
                    <a:pt x="7810" y="3371"/>
                  </a:lnTo>
                  <a:lnTo>
                    <a:pt x="6598" y="3371"/>
                  </a:lnTo>
                  <a:lnTo>
                    <a:pt x="6598" y="2159"/>
                  </a:lnTo>
                  <a:close/>
                  <a:moveTo>
                    <a:pt x="1603" y="1"/>
                  </a:moveTo>
                  <a:cubicBezTo>
                    <a:pt x="1502" y="1"/>
                    <a:pt x="1401" y="66"/>
                    <a:pt x="1401" y="196"/>
                  </a:cubicBezTo>
                  <a:lnTo>
                    <a:pt x="1401" y="1769"/>
                  </a:lnTo>
                  <a:lnTo>
                    <a:pt x="261" y="1769"/>
                  </a:lnTo>
                  <a:cubicBezTo>
                    <a:pt x="1" y="1769"/>
                    <a:pt x="1" y="2159"/>
                    <a:pt x="261" y="2159"/>
                  </a:cubicBezTo>
                  <a:lnTo>
                    <a:pt x="1401" y="2159"/>
                  </a:lnTo>
                  <a:lnTo>
                    <a:pt x="1401" y="3371"/>
                  </a:lnTo>
                  <a:lnTo>
                    <a:pt x="766" y="3371"/>
                  </a:lnTo>
                  <a:cubicBezTo>
                    <a:pt x="492" y="3371"/>
                    <a:pt x="492" y="3761"/>
                    <a:pt x="766" y="3761"/>
                  </a:cubicBezTo>
                  <a:lnTo>
                    <a:pt x="1401" y="3761"/>
                  </a:lnTo>
                  <a:lnTo>
                    <a:pt x="1401" y="4902"/>
                  </a:lnTo>
                  <a:cubicBezTo>
                    <a:pt x="1401" y="5031"/>
                    <a:pt x="1498" y="5096"/>
                    <a:pt x="1598" y="5096"/>
                  </a:cubicBezTo>
                  <a:cubicBezTo>
                    <a:pt x="1697" y="5096"/>
                    <a:pt x="1798" y="5031"/>
                    <a:pt x="1805" y="4902"/>
                  </a:cubicBezTo>
                  <a:lnTo>
                    <a:pt x="1805" y="3761"/>
                  </a:lnTo>
                  <a:lnTo>
                    <a:pt x="3003" y="3761"/>
                  </a:lnTo>
                  <a:lnTo>
                    <a:pt x="3003" y="5003"/>
                  </a:lnTo>
                  <a:cubicBezTo>
                    <a:pt x="3003" y="5133"/>
                    <a:pt x="3104" y="5197"/>
                    <a:pt x="3205" y="5197"/>
                  </a:cubicBezTo>
                  <a:cubicBezTo>
                    <a:pt x="3306" y="5197"/>
                    <a:pt x="3407" y="5133"/>
                    <a:pt x="3407" y="5003"/>
                  </a:cubicBezTo>
                  <a:lnTo>
                    <a:pt x="3407" y="3761"/>
                  </a:lnTo>
                  <a:lnTo>
                    <a:pt x="4620" y="3761"/>
                  </a:lnTo>
                  <a:lnTo>
                    <a:pt x="4620" y="5003"/>
                  </a:lnTo>
                  <a:cubicBezTo>
                    <a:pt x="4620" y="5133"/>
                    <a:pt x="4717" y="5197"/>
                    <a:pt x="4815" y="5197"/>
                  </a:cubicBezTo>
                  <a:cubicBezTo>
                    <a:pt x="4912" y="5197"/>
                    <a:pt x="5010" y="5133"/>
                    <a:pt x="5010" y="5003"/>
                  </a:cubicBezTo>
                  <a:lnTo>
                    <a:pt x="5010" y="3761"/>
                  </a:lnTo>
                  <a:lnTo>
                    <a:pt x="6222" y="3761"/>
                  </a:lnTo>
                  <a:lnTo>
                    <a:pt x="6222" y="5003"/>
                  </a:lnTo>
                  <a:cubicBezTo>
                    <a:pt x="6222" y="5133"/>
                    <a:pt x="6320" y="5197"/>
                    <a:pt x="6417" y="5197"/>
                  </a:cubicBezTo>
                  <a:cubicBezTo>
                    <a:pt x="6515" y="5197"/>
                    <a:pt x="6612" y="5133"/>
                    <a:pt x="6612" y="5003"/>
                  </a:cubicBezTo>
                  <a:lnTo>
                    <a:pt x="6612" y="3761"/>
                  </a:lnTo>
                  <a:lnTo>
                    <a:pt x="7825" y="3761"/>
                  </a:lnTo>
                  <a:lnTo>
                    <a:pt x="7825" y="5003"/>
                  </a:lnTo>
                  <a:cubicBezTo>
                    <a:pt x="7825" y="5133"/>
                    <a:pt x="7922" y="5197"/>
                    <a:pt x="8020" y="5197"/>
                  </a:cubicBezTo>
                  <a:cubicBezTo>
                    <a:pt x="8117" y="5197"/>
                    <a:pt x="8214" y="5133"/>
                    <a:pt x="8214" y="5003"/>
                  </a:cubicBezTo>
                  <a:lnTo>
                    <a:pt x="8214" y="3761"/>
                  </a:lnTo>
                  <a:lnTo>
                    <a:pt x="8388" y="3761"/>
                  </a:lnTo>
                  <a:cubicBezTo>
                    <a:pt x="8648" y="3761"/>
                    <a:pt x="8648" y="3371"/>
                    <a:pt x="8388" y="3371"/>
                  </a:cubicBezTo>
                  <a:lnTo>
                    <a:pt x="8214" y="3371"/>
                  </a:lnTo>
                  <a:lnTo>
                    <a:pt x="8214" y="2159"/>
                  </a:lnTo>
                  <a:lnTo>
                    <a:pt x="8821" y="2159"/>
                  </a:lnTo>
                  <a:cubicBezTo>
                    <a:pt x="9081" y="2159"/>
                    <a:pt x="9081" y="1769"/>
                    <a:pt x="8821" y="1769"/>
                  </a:cubicBezTo>
                  <a:lnTo>
                    <a:pt x="8200" y="1769"/>
                  </a:lnTo>
                  <a:lnTo>
                    <a:pt x="8200" y="196"/>
                  </a:lnTo>
                  <a:cubicBezTo>
                    <a:pt x="8200" y="66"/>
                    <a:pt x="8103" y="1"/>
                    <a:pt x="8005" y="1"/>
                  </a:cubicBezTo>
                  <a:cubicBezTo>
                    <a:pt x="7908" y="1"/>
                    <a:pt x="7810" y="66"/>
                    <a:pt x="7810" y="196"/>
                  </a:cubicBezTo>
                  <a:lnTo>
                    <a:pt x="7810" y="1769"/>
                  </a:lnTo>
                  <a:lnTo>
                    <a:pt x="6598" y="1769"/>
                  </a:lnTo>
                  <a:lnTo>
                    <a:pt x="6598" y="196"/>
                  </a:lnTo>
                  <a:cubicBezTo>
                    <a:pt x="6598" y="66"/>
                    <a:pt x="6500" y="1"/>
                    <a:pt x="6403" y="1"/>
                  </a:cubicBezTo>
                  <a:cubicBezTo>
                    <a:pt x="6305" y="1"/>
                    <a:pt x="6208" y="66"/>
                    <a:pt x="6208" y="196"/>
                  </a:cubicBezTo>
                  <a:lnTo>
                    <a:pt x="6208" y="1769"/>
                  </a:lnTo>
                  <a:lnTo>
                    <a:pt x="4995" y="1769"/>
                  </a:lnTo>
                  <a:lnTo>
                    <a:pt x="4995" y="196"/>
                  </a:lnTo>
                  <a:cubicBezTo>
                    <a:pt x="4995" y="66"/>
                    <a:pt x="4898" y="1"/>
                    <a:pt x="4800" y="1"/>
                  </a:cubicBezTo>
                  <a:cubicBezTo>
                    <a:pt x="4703" y="1"/>
                    <a:pt x="4606" y="66"/>
                    <a:pt x="4606" y="196"/>
                  </a:cubicBezTo>
                  <a:lnTo>
                    <a:pt x="4606" y="1769"/>
                  </a:lnTo>
                  <a:lnTo>
                    <a:pt x="3393" y="1769"/>
                  </a:lnTo>
                  <a:lnTo>
                    <a:pt x="3393" y="196"/>
                  </a:lnTo>
                  <a:cubicBezTo>
                    <a:pt x="3393" y="66"/>
                    <a:pt x="3296" y="1"/>
                    <a:pt x="3198" y="1"/>
                  </a:cubicBezTo>
                  <a:cubicBezTo>
                    <a:pt x="3101" y="1"/>
                    <a:pt x="3003" y="66"/>
                    <a:pt x="3003" y="196"/>
                  </a:cubicBezTo>
                  <a:lnTo>
                    <a:pt x="3003" y="1769"/>
                  </a:lnTo>
                  <a:lnTo>
                    <a:pt x="1805" y="1769"/>
                  </a:lnTo>
                  <a:lnTo>
                    <a:pt x="1805" y="196"/>
                  </a:lnTo>
                  <a:cubicBezTo>
                    <a:pt x="1805" y="66"/>
                    <a:pt x="1704" y="1"/>
                    <a:pt x="160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6304;p85"/>
            <p:cNvSpPr/>
            <p:nvPr/>
          </p:nvSpPr>
          <p:spPr>
            <a:xfrm>
              <a:off x="2398195" y="2723327"/>
              <a:ext cx="74949" cy="63938"/>
            </a:xfrm>
            <a:custGeom>
              <a:avLst/>
              <a:gdLst/>
              <a:ahLst/>
              <a:cxnLst/>
              <a:rect l="l" t="t" r="r" b="b"/>
              <a:pathLst>
                <a:path w="2859" h="2439" extrusionOk="0">
                  <a:moveTo>
                    <a:pt x="1632" y="1"/>
                  </a:moveTo>
                  <a:cubicBezTo>
                    <a:pt x="549" y="1"/>
                    <a:pt x="1" y="1314"/>
                    <a:pt x="780" y="2079"/>
                  </a:cubicBezTo>
                  <a:cubicBezTo>
                    <a:pt x="1028" y="2327"/>
                    <a:pt x="1334" y="2439"/>
                    <a:pt x="1634" y="2439"/>
                  </a:cubicBezTo>
                  <a:cubicBezTo>
                    <a:pt x="2259" y="2439"/>
                    <a:pt x="2859" y="1954"/>
                    <a:pt x="2859" y="1213"/>
                  </a:cubicBezTo>
                  <a:cubicBezTo>
                    <a:pt x="2859" y="549"/>
                    <a:pt x="2310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6305;p85"/>
            <p:cNvSpPr/>
            <p:nvPr/>
          </p:nvSpPr>
          <p:spPr>
            <a:xfrm>
              <a:off x="2421658" y="2740733"/>
              <a:ext cx="34079" cy="29230"/>
            </a:xfrm>
            <a:custGeom>
              <a:avLst/>
              <a:gdLst/>
              <a:ahLst/>
              <a:cxnLst/>
              <a:rect l="l" t="t" r="r" b="b"/>
              <a:pathLst>
                <a:path w="1300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8" y="1065"/>
                    <a:pt x="597" y="1115"/>
                    <a:pt x="733" y="1115"/>
                  </a:cubicBezTo>
                  <a:cubicBezTo>
                    <a:pt x="1021" y="1115"/>
                    <a:pt x="1300" y="892"/>
                    <a:pt x="1300" y="549"/>
                  </a:cubicBezTo>
                  <a:cubicBezTo>
                    <a:pt x="1300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6306;p85"/>
            <p:cNvSpPr/>
            <p:nvPr/>
          </p:nvSpPr>
          <p:spPr>
            <a:xfrm>
              <a:off x="2525338" y="2723327"/>
              <a:ext cx="74975" cy="63938"/>
            </a:xfrm>
            <a:custGeom>
              <a:avLst/>
              <a:gdLst/>
              <a:ahLst/>
              <a:cxnLst/>
              <a:rect l="l" t="t" r="r" b="b"/>
              <a:pathLst>
                <a:path w="2860" h="2439" extrusionOk="0">
                  <a:moveTo>
                    <a:pt x="1632" y="1"/>
                  </a:moveTo>
                  <a:cubicBezTo>
                    <a:pt x="549" y="1"/>
                    <a:pt x="1" y="1314"/>
                    <a:pt x="766" y="2079"/>
                  </a:cubicBezTo>
                  <a:cubicBezTo>
                    <a:pt x="1014" y="2327"/>
                    <a:pt x="1321" y="2439"/>
                    <a:pt x="1623" y="2439"/>
                  </a:cubicBezTo>
                  <a:cubicBezTo>
                    <a:pt x="2253" y="2439"/>
                    <a:pt x="2859" y="1954"/>
                    <a:pt x="2859" y="1213"/>
                  </a:cubicBezTo>
                  <a:cubicBezTo>
                    <a:pt x="2859" y="549"/>
                    <a:pt x="2311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6307;p85"/>
            <p:cNvSpPr/>
            <p:nvPr/>
          </p:nvSpPr>
          <p:spPr>
            <a:xfrm>
              <a:off x="2548800" y="2740733"/>
              <a:ext cx="33712" cy="29230"/>
            </a:xfrm>
            <a:custGeom>
              <a:avLst/>
              <a:gdLst/>
              <a:ahLst/>
              <a:cxnLst/>
              <a:rect l="l" t="t" r="r" b="b"/>
              <a:pathLst>
                <a:path w="1286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9" y="1065"/>
                    <a:pt x="596" y="1115"/>
                    <a:pt x="730" y="1115"/>
                  </a:cubicBezTo>
                  <a:cubicBezTo>
                    <a:pt x="1013" y="1115"/>
                    <a:pt x="1286" y="892"/>
                    <a:pt x="1286" y="549"/>
                  </a:cubicBezTo>
                  <a:cubicBezTo>
                    <a:pt x="1286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6308;p85"/>
            <p:cNvSpPr/>
            <p:nvPr/>
          </p:nvSpPr>
          <p:spPr>
            <a:xfrm>
              <a:off x="2375860" y="2498166"/>
              <a:ext cx="279662" cy="145729"/>
            </a:xfrm>
            <a:custGeom>
              <a:avLst/>
              <a:gdLst/>
              <a:ahLst/>
              <a:cxnLst/>
              <a:rect l="l" t="t" r="r" b="b"/>
              <a:pathLst>
                <a:path w="10668" h="5559" extrusionOk="0">
                  <a:moveTo>
                    <a:pt x="9537" y="0"/>
                  </a:moveTo>
                  <a:cubicBezTo>
                    <a:pt x="9529" y="0"/>
                    <a:pt x="9521" y="0"/>
                    <a:pt x="9514" y="0"/>
                  </a:cubicBezTo>
                  <a:lnTo>
                    <a:pt x="1" y="0"/>
                  </a:lnTo>
                  <a:lnTo>
                    <a:pt x="376" y="1054"/>
                  </a:lnTo>
                  <a:lnTo>
                    <a:pt x="9471" y="1054"/>
                  </a:lnTo>
                  <a:lnTo>
                    <a:pt x="8431" y="5558"/>
                  </a:lnTo>
                  <a:lnTo>
                    <a:pt x="9514" y="5558"/>
                  </a:lnTo>
                  <a:lnTo>
                    <a:pt x="10524" y="1256"/>
                  </a:lnTo>
                  <a:cubicBezTo>
                    <a:pt x="10667" y="614"/>
                    <a:pt x="10189" y="0"/>
                    <a:pt x="9537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6309;p85"/>
            <p:cNvSpPr/>
            <p:nvPr/>
          </p:nvSpPr>
          <p:spPr>
            <a:xfrm>
              <a:off x="2608230" y="2498166"/>
              <a:ext cx="47292" cy="146096"/>
            </a:xfrm>
            <a:custGeom>
              <a:avLst/>
              <a:gdLst/>
              <a:ahLst/>
              <a:cxnLst/>
              <a:rect l="l" t="t" r="r" b="b"/>
              <a:pathLst>
                <a:path w="1804" h="5573" extrusionOk="0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  <a:lnTo>
                    <a:pt x="46" y="0"/>
                  </a:lnTo>
                  <a:cubicBezTo>
                    <a:pt x="38" y="0"/>
                    <a:pt x="31" y="0"/>
                    <a:pt x="23" y="0"/>
                  </a:cubicBezTo>
                  <a:close/>
                  <a:moveTo>
                    <a:pt x="673" y="0"/>
                  </a:moveTo>
                  <a:cubicBezTo>
                    <a:pt x="665" y="0"/>
                    <a:pt x="657" y="0"/>
                    <a:pt x="650" y="0"/>
                  </a:cubicBezTo>
                  <a:lnTo>
                    <a:pt x="46" y="0"/>
                  </a:lnTo>
                  <a:cubicBezTo>
                    <a:pt x="686" y="14"/>
                    <a:pt x="1151" y="622"/>
                    <a:pt x="996" y="1256"/>
                  </a:cubicBezTo>
                  <a:lnTo>
                    <a:pt x="0" y="5573"/>
                  </a:lnTo>
                  <a:lnTo>
                    <a:pt x="664" y="5573"/>
                  </a:lnTo>
                  <a:lnTo>
                    <a:pt x="1660" y="1256"/>
                  </a:lnTo>
                  <a:cubicBezTo>
                    <a:pt x="1803" y="614"/>
                    <a:pt x="1325" y="0"/>
                    <a:pt x="67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6310;p85"/>
            <p:cNvSpPr/>
            <p:nvPr/>
          </p:nvSpPr>
          <p:spPr>
            <a:xfrm>
              <a:off x="2302458" y="2474704"/>
              <a:ext cx="353850" cy="196796"/>
            </a:xfrm>
            <a:custGeom>
              <a:avLst/>
              <a:gdLst/>
              <a:ahLst/>
              <a:cxnLst/>
              <a:rect l="l" t="t" r="r" b="b"/>
              <a:pathLst>
                <a:path w="13498" h="7507" extrusionOk="0">
                  <a:moveTo>
                    <a:pt x="708" y="1"/>
                  </a:moveTo>
                  <a:cubicBezTo>
                    <a:pt x="0" y="1"/>
                    <a:pt x="0" y="1054"/>
                    <a:pt x="708" y="1054"/>
                  </a:cubicBezTo>
                  <a:lnTo>
                    <a:pt x="1660" y="1054"/>
                  </a:lnTo>
                  <a:cubicBezTo>
                    <a:pt x="1704" y="1054"/>
                    <a:pt x="1747" y="1083"/>
                    <a:pt x="1762" y="1126"/>
                  </a:cubicBezTo>
                  <a:lnTo>
                    <a:pt x="3566" y="6193"/>
                  </a:lnTo>
                  <a:cubicBezTo>
                    <a:pt x="3898" y="6987"/>
                    <a:pt x="4678" y="7507"/>
                    <a:pt x="5544" y="7507"/>
                  </a:cubicBezTo>
                  <a:lnTo>
                    <a:pt x="12790" y="7507"/>
                  </a:lnTo>
                  <a:cubicBezTo>
                    <a:pt x="13498" y="7507"/>
                    <a:pt x="13498" y="6453"/>
                    <a:pt x="12790" y="6453"/>
                  </a:cubicBezTo>
                  <a:lnTo>
                    <a:pt x="12790" y="6468"/>
                  </a:lnTo>
                  <a:lnTo>
                    <a:pt x="5544" y="6468"/>
                  </a:lnTo>
                  <a:cubicBezTo>
                    <a:pt x="5111" y="6468"/>
                    <a:pt x="4706" y="6193"/>
                    <a:pt x="4533" y="5789"/>
                  </a:cubicBezTo>
                  <a:lnTo>
                    <a:pt x="2743" y="722"/>
                  </a:lnTo>
                  <a:cubicBezTo>
                    <a:pt x="2555" y="289"/>
                    <a:pt x="2137" y="1"/>
                    <a:pt x="1660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6311;p85"/>
            <p:cNvSpPr/>
            <p:nvPr/>
          </p:nvSpPr>
          <p:spPr>
            <a:xfrm>
              <a:off x="2402363" y="2644236"/>
              <a:ext cx="254574" cy="27657"/>
            </a:xfrm>
            <a:custGeom>
              <a:avLst/>
              <a:gdLst/>
              <a:ahLst/>
              <a:cxnLst/>
              <a:rect l="l" t="t" r="r" b="b"/>
              <a:pathLst>
                <a:path w="9711" h="1055" extrusionOk="0">
                  <a:moveTo>
                    <a:pt x="9037" y="1"/>
                  </a:moveTo>
                  <a:cubicBezTo>
                    <a:pt x="9037" y="15"/>
                    <a:pt x="9037" y="29"/>
                    <a:pt x="9037" y="44"/>
                  </a:cubicBezTo>
                  <a:cubicBezTo>
                    <a:pt x="9037" y="333"/>
                    <a:pt x="8792" y="578"/>
                    <a:pt x="8503" y="578"/>
                  </a:cubicBezTo>
                  <a:lnTo>
                    <a:pt x="1256" y="578"/>
                  </a:lnTo>
                  <a:cubicBezTo>
                    <a:pt x="809" y="578"/>
                    <a:pt x="361" y="434"/>
                    <a:pt x="0" y="159"/>
                  </a:cubicBezTo>
                  <a:lnTo>
                    <a:pt x="0" y="159"/>
                  </a:lnTo>
                  <a:cubicBezTo>
                    <a:pt x="405" y="722"/>
                    <a:pt x="1054" y="1054"/>
                    <a:pt x="1747" y="1054"/>
                  </a:cubicBezTo>
                  <a:lnTo>
                    <a:pt x="8979" y="1054"/>
                  </a:lnTo>
                  <a:cubicBezTo>
                    <a:pt x="8984" y="1054"/>
                    <a:pt x="8989" y="1054"/>
                    <a:pt x="8994" y="1054"/>
                  </a:cubicBezTo>
                  <a:cubicBezTo>
                    <a:pt x="9673" y="1054"/>
                    <a:pt x="9711" y="44"/>
                    <a:pt x="903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6312;p85"/>
            <p:cNvSpPr/>
            <p:nvPr/>
          </p:nvSpPr>
          <p:spPr>
            <a:xfrm>
              <a:off x="2375126" y="2653306"/>
              <a:ext cx="243721" cy="76862"/>
            </a:xfrm>
            <a:custGeom>
              <a:avLst/>
              <a:gdLst/>
              <a:ahLst/>
              <a:cxnLst/>
              <a:rect l="l" t="t" r="r" b="b"/>
              <a:pathLst>
                <a:path w="9297" h="2932" extrusionOk="0">
                  <a:moveTo>
                    <a:pt x="1169" y="1"/>
                  </a:moveTo>
                  <a:lnTo>
                    <a:pt x="621" y="766"/>
                  </a:lnTo>
                  <a:cubicBezTo>
                    <a:pt x="0" y="1676"/>
                    <a:pt x="650" y="2931"/>
                    <a:pt x="1761" y="2931"/>
                  </a:cubicBezTo>
                  <a:lnTo>
                    <a:pt x="8604" y="2931"/>
                  </a:lnTo>
                  <a:cubicBezTo>
                    <a:pt x="9296" y="2931"/>
                    <a:pt x="9296" y="1878"/>
                    <a:pt x="8604" y="1878"/>
                  </a:cubicBezTo>
                  <a:lnTo>
                    <a:pt x="1776" y="1878"/>
                  </a:lnTo>
                  <a:cubicBezTo>
                    <a:pt x="1516" y="1878"/>
                    <a:pt x="1357" y="1589"/>
                    <a:pt x="1501" y="1372"/>
                  </a:cubicBezTo>
                  <a:lnTo>
                    <a:pt x="2050" y="578"/>
                  </a:lnTo>
                  <a:cubicBezTo>
                    <a:pt x="1703" y="463"/>
                    <a:pt x="1400" y="261"/>
                    <a:pt x="116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6313;p85"/>
            <p:cNvSpPr/>
            <p:nvPr/>
          </p:nvSpPr>
          <p:spPr>
            <a:xfrm>
              <a:off x="2382676" y="2688880"/>
              <a:ext cx="232003" cy="41289"/>
            </a:xfrm>
            <a:custGeom>
              <a:avLst/>
              <a:gdLst/>
              <a:ahLst/>
              <a:cxnLst/>
              <a:rect l="l" t="t" r="r" b="b"/>
              <a:pathLst>
                <a:path w="8850" h="1575" extrusionOk="0">
                  <a:moveTo>
                    <a:pt x="116" y="1"/>
                  </a:moveTo>
                  <a:lnTo>
                    <a:pt x="116" y="1"/>
                  </a:lnTo>
                  <a:cubicBezTo>
                    <a:pt x="1" y="795"/>
                    <a:pt x="593" y="1517"/>
                    <a:pt x="1401" y="1574"/>
                  </a:cubicBezTo>
                  <a:lnTo>
                    <a:pt x="7911" y="1574"/>
                  </a:lnTo>
                  <a:cubicBezTo>
                    <a:pt x="8099" y="1574"/>
                    <a:pt x="8301" y="1560"/>
                    <a:pt x="8489" y="1546"/>
                  </a:cubicBezTo>
                  <a:cubicBezTo>
                    <a:pt x="8518" y="1531"/>
                    <a:pt x="8547" y="1517"/>
                    <a:pt x="8561" y="1502"/>
                  </a:cubicBezTo>
                  <a:lnTo>
                    <a:pt x="8575" y="1502"/>
                  </a:lnTo>
                  <a:lnTo>
                    <a:pt x="8633" y="1473"/>
                  </a:lnTo>
                  <a:lnTo>
                    <a:pt x="8662" y="1444"/>
                  </a:lnTo>
                  <a:lnTo>
                    <a:pt x="8691" y="1416"/>
                  </a:lnTo>
                  <a:lnTo>
                    <a:pt x="8705" y="1401"/>
                  </a:lnTo>
                  <a:lnTo>
                    <a:pt x="8720" y="1387"/>
                  </a:lnTo>
                  <a:lnTo>
                    <a:pt x="8734" y="1372"/>
                  </a:lnTo>
                  <a:lnTo>
                    <a:pt x="8749" y="1343"/>
                  </a:lnTo>
                  <a:lnTo>
                    <a:pt x="8763" y="1315"/>
                  </a:lnTo>
                  <a:lnTo>
                    <a:pt x="8777" y="1300"/>
                  </a:lnTo>
                  <a:lnTo>
                    <a:pt x="8792" y="1271"/>
                  </a:lnTo>
                  <a:lnTo>
                    <a:pt x="8792" y="1257"/>
                  </a:lnTo>
                  <a:lnTo>
                    <a:pt x="8806" y="1228"/>
                  </a:lnTo>
                  <a:lnTo>
                    <a:pt x="8806" y="1213"/>
                  </a:lnTo>
                  <a:lnTo>
                    <a:pt x="8806" y="1170"/>
                  </a:lnTo>
                  <a:lnTo>
                    <a:pt x="8806" y="1112"/>
                  </a:lnTo>
                  <a:lnTo>
                    <a:pt x="8806" y="1055"/>
                  </a:lnTo>
                  <a:cubicBezTo>
                    <a:pt x="8821" y="1040"/>
                    <a:pt x="8835" y="1011"/>
                    <a:pt x="8850" y="997"/>
                  </a:cubicBezTo>
                  <a:lnTo>
                    <a:pt x="8850" y="954"/>
                  </a:lnTo>
                  <a:cubicBezTo>
                    <a:pt x="8835" y="910"/>
                    <a:pt x="8821" y="867"/>
                    <a:pt x="8821" y="838"/>
                  </a:cubicBezTo>
                  <a:cubicBezTo>
                    <a:pt x="8705" y="997"/>
                    <a:pt x="8518" y="1098"/>
                    <a:pt x="8330" y="1112"/>
                  </a:cubicBezTo>
                  <a:lnTo>
                    <a:pt x="1488" y="1112"/>
                  </a:lnTo>
                  <a:cubicBezTo>
                    <a:pt x="824" y="1098"/>
                    <a:pt x="261" y="636"/>
                    <a:pt x="11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6314;p85"/>
            <p:cNvSpPr/>
            <p:nvPr/>
          </p:nvSpPr>
          <p:spPr>
            <a:xfrm>
              <a:off x="2396675" y="2652939"/>
              <a:ext cx="32192" cy="27657"/>
            </a:xfrm>
            <a:custGeom>
              <a:avLst/>
              <a:gdLst/>
              <a:ahLst/>
              <a:cxnLst/>
              <a:rect l="l" t="t" r="r" b="b"/>
              <a:pathLst>
                <a:path w="1228" h="1055" extrusionOk="0">
                  <a:moveTo>
                    <a:pt x="347" y="1"/>
                  </a:moveTo>
                  <a:lnTo>
                    <a:pt x="1" y="506"/>
                  </a:lnTo>
                  <a:cubicBezTo>
                    <a:pt x="261" y="766"/>
                    <a:pt x="564" y="953"/>
                    <a:pt x="910" y="1054"/>
                  </a:cubicBezTo>
                  <a:lnTo>
                    <a:pt x="1228" y="592"/>
                  </a:lnTo>
                  <a:cubicBezTo>
                    <a:pt x="896" y="477"/>
                    <a:pt x="593" y="275"/>
                    <a:pt x="34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6315;p85"/>
          <p:cNvGrpSpPr/>
          <p:nvPr/>
        </p:nvGrpSpPr>
        <p:grpSpPr>
          <a:xfrm>
            <a:off x="2842656" y="2579984"/>
            <a:ext cx="246002" cy="348922"/>
            <a:chOff x="2831110" y="2442538"/>
            <a:chExt cx="246002" cy="348922"/>
          </a:xfrm>
        </p:grpSpPr>
        <p:sp>
          <p:nvSpPr>
            <p:cNvPr id="1440" name="Google Shape;16316;p85"/>
            <p:cNvSpPr/>
            <p:nvPr/>
          </p:nvSpPr>
          <p:spPr>
            <a:xfrm>
              <a:off x="2831110" y="2442538"/>
              <a:ext cx="194542" cy="348922"/>
            </a:xfrm>
            <a:custGeom>
              <a:avLst/>
              <a:gdLst/>
              <a:ahLst/>
              <a:cxnLst/>
              <a:rect l="l" t="t" r="r" b="b"/>
              <a:pathLst>
                <a:path w="7421" h="13310" extrusionOk="0">
                  <a:moveTo>
                    <a:pt x="925" y="0"/>
                  </a:moveTo>
                  <a:cubicBezTo>
                    <a:pt x="419" y="0"/>
                    <a:pt x="1" y="419"/>
                    <a:pt x="1" y="924"/>
                  </a:cubicBezTo>
                  <a:lnTo>
                    <a:pt x="1" y="12372"/>
                  </a:lnTo>
                  <a:cubicBezTo>
                    <a:pt x="1" y="12891"/>
                    <a:pt x="419" y="13310"/>
                    <a:pt x="925" y="13310"/>
                  </a:cubicBezTo>
                  <a:lnTo>
                    <a:pt x="6497" y="13310"/>
                  </a:lnTo>
                  <a:cubicBezTo>
                    <a:pt x="7002" y="13310"/>
                    <a:pt x="7421" y="12891"/>
                    <a:pt x="7421" y="12372"/>
                  </a:cubicBezTo>
                  <a:lnTo>
                    <a:pt x="7421" y="924"/>
                  </a:lnTo>
                  <a:cubicBezTo>
                    <a:pt x="7421" y="419"/>
                    <a:pt x="7002" y="0"/>
                    <a:pt x="6497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6317;p85"/>
            <p:cNvSpPr/>
            <p:nvPr/>
          </p:nvSpPr>
          <p:spPr>
            <a:xfrm>
              <a:off x="2831110" y="2476591"/>
              <a:ext cx="194542" cy="276647"/>
            </a:xfrm>
            <a:custGeom>
              <a:avLst/>
              <a:gdLst/>
              <a:ahLst/>
              <a:cxnLst/>
              <a:rect l="l" t="t" r="r" b="b"/>
              <a:pathLst>
                <a:path w="7421" h="10553" extrusionOk="0">
                  <a:moveTo>
                    <a:pt x="1" y="1"/>
                  </a:moveTo>
                  <a:lnTo>
                    <a:pt x="1" y="10553"/>
                  </a:lnTo>
                  <a:lnTo>
                    <a:pt x="7421" y="10553"/>
                  </a:lnTo>
                  <a:lnTo>
                    <a:pt x="7421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6318;p85"/>
            <p:cNvSpPr/>
            <p:nvPr/>
          </p:nvSpPr>
          <p:spPr>
            <a:xfrm>
              <a:off x="2926480" y="2542181"/>
              <a:ext cx="99171" cy="158732"/>
            </a:xfrm>
            <a:custGeom>
              <a:avLst/>
              <a:gdLst/>
              <a:ahLst/>
              <a:cxnLst/>
              <a:rect l="l" t="t" r="r" b="b"/>
              <a:pathLst>
                <a:path w="3783" h="6055" extrusionOk="0">
                  <a:moveTo>
                    <a:pt x="3022" y="1"/>
                  </a:moveTo>
                  <a:cubicBezTo>
                    <a:pt x="1399" y="1"/>
                    <a:pt x="0" y="1313"/>
                    <a:pt x="0" y="3027"/>
                  </a:cubicBezTo>
                  <a:cubicBezTo>
                    <a:pt x="0" y="4741"/>
                    <a:pt x="1399" y="6054"/>
                    <a:pt x="3022" y="6054"/>
                  </a:cubicBezTo>
                  <a:cubicBezTo>
                    <a:pt x="3272" y="6054"/>
                    <a:pt x="3527" y="6023"/>
                    <a:pt x="3783" y="5958"/>
                  </a:cubicBezTo>
                  <a:lnTo>
                    <a:pt x="3783" y="97"/>
                  </a:lnTo>
                  <a:cubicBezTo>
                    <a:pt x="3527" y="32"/>
                    <a:pt x="3272" y="1"/>
                    <a:pt x="302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6319;p85"/>
            <p:cNvSpPr/>
            <p:nvPr/>
          </p:nvSpPr>
          <p:spPr>
            <a:xfrm>
              <a:off x="3008979" y="2476591"/>
              <a:ext cx="16673" cy="276647"/>
            </a:xfrm>
            <a:custGeom>
              <a:avLst/>
              <a:gdLst/>
              <a:ahLst/>
              <a:cxnLst/>
              <a:rect l="l" t="t" r="r" b="b"/>
              <a:pathLst>
                <a:path w="636" h="10553" extrusionOk="0">
                  <a:moveTo>
                    <a:pt x="0" y="1"/>
                  </a:moveTo>
                  <a:lnTo>
                    <a:pt x="0" y="10553"/>
                  </a:lnTo>
                  <a:lnTo>
                    <a:pt x="636" y="10553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6320;p85"/>
            <p:cNvSpPr/>
            <p:nvPr/>
          </p:nvSpPr>
          <p:spPr>
            <a:xfrm>
              <a:off x="2877668" y="2587481"/>
              <a:ext cx="77229" cy="10617"/>
            </a:xfrm>
            <a:custGeom>
              <a:avLst/>
              <a:gdLst/>
              <a:ahLst/>
              <a:cxnLst/>
              <a:rect l="l" t="t" r="r" b="b"/>
              <a:pathLst>
                <a:path w="2946" h="405" extrusionOk="0">
                  <a:moveTo>
                    <a:pt x="260" y="0"/>
                  </a:moveTo>
                  <a:cubicBezTo>
                    <a:pt x="0" y="0"/>
                    <a:pt x="0" y="404"/>
                    <a:pt x="260" y="404"/>
                  </a:cubicBezTo>
                  <a:lnTo>
                    <a:pt x="2671" y="404"/>
                  </a:lnTo>
                  <a:cubicBezTo>
                    <a:pt x="2945" y="404"/>
                    <a:pt x="2945" y="0"/>
                    <a:pt x="2671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6321;p85"/>
            <p:cNvSpPr/>
            <p:nvPr/>
          </p:nvSpPr>
          <p:spPr>
            <a:xfrm>
              <a:off x="2851164" y="2567426"/>
              <a:ext cx="117338" cy="10617"/>
            </a:xfrm>
            <a:custGeom>
              <a:avLst/>
              <a:gdLst/>
              <a:ahLst/>
              <a:cxnLst/>
              <a:rect l="l" t="t" r="r" b="b"/>
              <a:pathLst>
                <a:path w="447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4202" y="404"/>
                  </a:lnTo>
                  <a:cubicBezTo>
                    <a:pt x="4476" y="404"/>
                    <a:pt x="4476" y="0"/>
                    <a:pt x="420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6322;p85"/>
            <p:cNvSpPr/>
            <p:nvPr/>
          </p:nvSpPr>
          <p:spPr>
            <a:xfrm>
              <a:off x="2897329" y="2643109"/>
              <a:ext cx="55287" cy="10617"/>
            </a:xfrm>
            <a:custGeom>
              <a:avLst/>
              <a:gdLst/>
              <a:ahLst/>
              <a:cxnLst/>
              <a:rect l="l" t="t" r="r" b="b"/>
              <a:pathLst>
                <a:path w="2109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1849" y="404"/>
                  </a:lnTo>
                  <a:cubicBezTo>
                    <a:pt x="2109" y="404"/>
                    <a:pt x="2109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6323;p85"/>
            <p:cNvSpPr/>
            <p:nvPr/>
          </p:nvSpPr>
          <p:spPr>
            <a:xfrm>
              <a:off x="2865556" y="2627196"/>
              <a:ext cx="79117" cy="10643"/>
            </a:xfrm>
            <a:custGeom>
              <a:avLst/>
              <a:gdLst/>
              <a:ahLst/>
              <a:cxnLst/>
              <a:rect l="l" t="t" r="r" b="b"/>
              <a:pathLst>
                <a:path w="3018" h="406" extrusionOk="0">
                  <a:moveTo>
                    <a:pt x="275" y="1"/>
                  </a:moveTo>
                  <a:cubicBezTo>
                    <a:pt x="0" y="1"/>
                    <a:pt x="0" y="405"/>
                    <a:pt x="275" y="405"/>
                  </a:cubicBezTo>
                  <a:lnTo>
                    <a:pt x="2758" y="405"/>
                  </a:lnTo>
                  <a:cubicBezTo>
                    <a:pt x="3017" y="405"/>
                    <a:pt x="3017" y="1"/>
                    <a:pt x="2758" y="1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6324;p85"/>
            <p:cNvSpPr/>
            <p:nvPr/>
          </p:nvSpPr>
          <p:spPr>
            <a:xfrm>
              <a:off x="2934056" y="2550019"/>
              <a:ext cx="143055" cy="143055"/>
            </a:xfrm>
            <a:custGeom>
              <a:avLst/>
              <a:gdLst/>
              <a:ahLst/>
              <a:cxnLst/>
              <a:rect l="l" t="t" r="r" b="b"/>
              <a:pathLst>
                <a:path w="5457" h="5457" extrusionOk="0">
                  <a:moveTo>
                    <a:pt x="2729" y="0"/>
                  </a:moveTo>
                  <a:cubicBezTo>
                    <a:pt x="1227" y="0"/>
                    <a:pt x="0" y="1227"/>
                    <a:pt x="0" y="2728"/>
                  </a:cubicBezTo>
                  <a:cubicBezTo>
                    <a:pt x="0" y="4230"/>
                    <a:pt x="1227" y="5457"/>
                    <a:pt x="2729" y="5457"/>
                  </a:cubicBezTo>
                  <a:cubicBezTo>
                    <a:pt x="4244" y="5457"/>
                    <a:pt x="5457" y="4230"/>
                    <a:pt x="5457" y="2728"/>
                  </a:cubicBezTo>
                  <a:cubicBezTo>
                    <a:pt x="5457" y="1227"/>
                    <a:pt x="4244" y="0"/>
                    <a:pt x="272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6325;p85"/>
            <p:cNvSpPr/>
            <p:nvPr/>
          </p:nvSpPr>
          <p:spPr>
            <a:xfrm>
              <a:off x="2957125" y="2572722"/>
              <a:ext cx="97284" cy="97651"/>
            </a:xfrm>
            <a:custGeom>
              <a:avLst/>
              <a:gdLst/>
              <a:ahLst/>
              <a:cxnLst/>
              <a:rect l="l" t="t" r="r" b="b"/>
              <a:pathLst>
                <a:path w="3711" h="3725" extrusionOk="0">
                  <a:moveTo>
                    <a:pt x="1849" y="0"/>
                  </a:moveTo>
                  <a:cubicBezTo>
                    <a:pt x="824" y="0"/>
                    <a:pt x="1" y="838"/>
                    <a:pt x="1" y="1862"/>
                  </a:cubicBezTo>
                  <a:cubicBezTo>
                    <a:pt x="1" y="2887"/>
                    <a:pt x="824" y="3725"/>
                    <a:pt x="1849" y="3725"/>
                  </a:cubicBezTo>
                  <a:cubicBezTo>
                    <a:pt x="2873" y="3725"/>
                    <a:pt x="3711" y="2887"/>
                    <a:pt x="3711" y="1862"/>
                  </a:cubicBezTo>
                  <a:cubicBezTo>
                    <a:pt x="3711" y="838"/>
                    <a:pt x="2873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6326;p85"/>
            <p:cNvSpPr/>
            <p:nvPr/>
          </p:nvSpPr>
          <p:spPr>
            <a:xfrm>
              <a:off x="2951463" y="2568082"/>
              <a:ext cx="108242" cy="107219"/>
            </a:xfrm>
            <a:custGeom>
              <a:avLst/>
              <a:gdLst/>
              <a:ahLst/>
              <a:cxnLst/>
              <a:rect l="l" t="t" r="r" b="b"/>
              <a:pathLst>
                <a:path w="4129" h="4090" extrusionOk="0">
                  <a:moveTo>
                    <a:pt x="1828" y="1"/>
                  </a:moveTo>
                  <a:cubicBezTo>
                    <a:pt x="1816" y="1"/>
                    <a:pt x="1803" y="2"/>
                    <a:pt x="1790" y="4"/>
                  </a:cubicBezTo>
                  <a:cubicBezTo>
                    <a:pt x="1660" y="18"/>
                    <a:pt x="1545" y="47"/>
                    <a:pt x="1429" y="91"/>
                  </a:cubicBezTo>
                  <a:cubicBezTo>
                    <a:pt x="1203" y="147"/>
                    <a:pt x="1254" y="481"/>
                    <a:pt x="1473" y="481"/>
                  </a:cubicBezTo>
                  <a:cubicBezTo>
                    <a:pt x="1478" y="481"/>
                    <a:pt x="1482" y="481"/>
                    <a:pt x="1487" y="480"/>
                  </a:cubicBezTo>
                  <a:cubicBezTo>
                    <a:pt x="1516" y="480"/>
                    <a:pt x="1530" y="480"/>
                    <a:pt x="1545" y="466"/>
                  </a:cubicBezTo>
                  <a:cubicBezTo>
                    <a:pt x="1646" y="437"/>
                    <a:pt x="1747" y="423"/>
                    <a:pt x="1848" y="408"/>
                  </a:cubicBezTo>
                  <a:cubicBezTo>
                    <a:pt x="2095" y="367"/>
                    <a:pt x="2055" y="1"/>
                    <a:pt x="1828" y="1"/>
                  </a:cubicBezTo>
                  <a:close/>
                  <a:moveTo>
                    <a:pt x="2637" y="81"/>
                  </a:moveTo>
                  <a:cubicBezTo>
                    <a:pt x="2436" y="81"/>
                    <a:pt x="2361" y="388"/>
                    <a:pt x="2584" y="480"/>
                  </a:cubicBezTo>
                  <a:cubicBezTo>
                    <a:pt x="2671" y="509"/>
                    <a:pt x="2757" y="538"/>
                    <a:pt x="2844" y="596"/>
                  </a:cubicBezTo>
                  <a:cubicBezTo>
                    <a:pt x="2873" y="610"/>
                    <a:pt x="2916" y="610"/>
                    <a:pt x="2945" y="610"/>
                  </a:cubicBezTo>
                  <a:cubicBezTo>
                    <a:pt x="3162" y="610"/>
                    <a:pt x="3234" y="336"/>
                    <a:pt x="3046" y="235"/>
                  </a:cubicBezTo>
                  <a:cubicBezTo>
                    <a:pt x="2931" y="177"/>
                    <a:pt x="2815" y="120"/>
                    <a:pt x="2700" y="91"/>
                  </a:cubicBezTo>
                  <a:cubicBezTo>
                    <a:pt x="2678" y="84"/>
                    <a:pt x="2657" y="81"/>
                    <a:pt x="2637" y="81"/>
                  </a:cubicBezTo>
                  <a:close/>
                  <a:moveTo>
                    <a:pt x="781" y="492"/>
                  </a:moveTo>
                  <a:cubicBezTo>
                    <a:pt x="732" y="492"/>
                    <a:pt x="682" y="510"/>
                    <a:pt x="635" y="553"/>
                  </a:cubicBezTo>
                  <a:cubicBezTo>
                    <a:pt x="549" y="639"/>
                    <a:pt x="477" y="726"/>
                    <a:pt x="404" y="827"/>
                  </a:cubicBezTo>
                  <a:cubicBezTo>
                    <a:pt x="303" y="971"/>
                    <a:pt x="390" y="1159"/>
                    <a:pt x="563" y="1159"/>
                  </a:cubicBezTo>
                  <a:cubicBezTo>
                    <a:pt x="635" y="1159"/>
                    <a:pt x="693" y="1116"/>
                    <a:pt x="736" y="1072"/>
                  </a:cubicBezTo>
                  <a:cubicBezTo>
                    <a:pt x="794" y="986"/>
                    <a:pt x="852" y="913"/>
                    <a:pt x="924" y="841"/>
                  </a:cubicBezTo>
                  <a:cubicBezTo>
                    <a:pt x="1080" y="697"/>
                    <a:pt x="944" y="492"/>
                    <a:pt x="781" y="492"/>
                  </a:cubicBezTo>
                  <a:close/>
                  <a:moveTo>
                    <a:pt x="3577" y="740"/>
                  </a:moveTo>
                  <a:cubicBezTo>
                    <a:pt x="3431" y="740"/>
                    <a:pt x="3293" y="903"/>
                    <a:pt x="3407" y="1058"/>
                  </a:cubicBezTo>
                  <a:cubicBezTo>
                    <a:pt x="3465" y="1144"/>
                    <a:pt x="3522" y="1231"/>
                    <a:pt x="3566" y="1318"/>
                  </a:cubicBezTo>
                  <a:cubicBezTo>
                    <a:pt x="3595" y="1390"/>
                    <a:pt x="3667" y="1433"/>
                    <a:pt x="3739" y="1433"/>
                  </a:cubicBezTo>
                  <a:lnTo>
                    <a:pt x="3753" y="1433"/>
                  </a:lnTo>
                  <a:cubicBezTo>
                    <a:pt x="3898" y="1433"/>
                    <a:pt x="3999" y="1274"/>
                    <a:pt x="3927" y="1144"/>
                  </a:cubicBezTo>
                  <a:cubicBezTo>
                    <a:pt x="3869" y="1029"/>
                    <a:pt x="3811" y="928"/>
                    <a:pt x="3739" y="827"/>
                  </a:cubicBezTo>
                  <a:cubicBezTo>
                    <a:pt x="3694" y="765"/>
                    <a:pt x="3635" y="740"/>
                    <a:pt x="3577" y="740"/>
                  </a:cubicBezTo>
                  <a:close/>
                  <a:moveTo>
                    <a:pt x="235" y="1516"/>
                  </a:moveTo>
                  <a:cubicBezTo>
                    <a:pt x="148" y="1516"/>
                    <a:pt x="62" y="1566"/>
                    <a:pt x="44" y="1679"/>
                  </a:cubicBezTo>
                  <a:cubicBezTo>
                    <a:pt x="15" y="1794"/>
                    <a:pt x="0" y="1924"/>
                    <a:pt x="0" y="2039"/>
                  </a:cubicBezTo>
                  <a:cubicBezTo>
                    <a:pt x="0" y="2155"/>
                    <a:pt x="101" y="2242"/>
                    <a:pt x="202" y="2242"/>
                  </a:cubicBezTo>
                  <a:lnTo>
                    <a:pt x="217" y="2242"/>
                  </a:lnTo>
                  <a:cubicBezTo>
                    <a:pt x="318" y="2242"/>
                    <a:pt x="404" y="2155"/>
                    <a:pt x="419" y="2054"/>
                  </a:cubicBezTo>
                  <a:cubicBezTo>
                    <a:pt x="419" y="1953"/>
                    <a:pt x="419" y="1852"/>
                    <a:pt x="433" y="1751"/>
                  </a:cubicBezTo>
                  <a:cubicBezTo>
                    <a:pt x="466" y="1603"/>
                    <a:pt x="350" y="1516"/>
                    <a:pt x="235" y="1516"/>
                  </a:cubicBezTo>
                  <a:close/>
                  <a:moveTo>
                    <a:pt x="3927" y="1834"/>
                  </a:moveTo>
                  <a:cubicBezTo>
                    <a:pt x="3826" y="1834"/>
                    <a:pt x="3725" y="1902"/>
                    <a:pt x="3725" y="2039"/>
                  </a:cubicBezTo>
                  <a:cubicBezTo>
                    <a:pt x="3725" y="2140"/>
                    <a:pt x="3710" y="2242"/>
                    <a:pt x="3696" y="2343"/>
                  </a:cubicBezTo>
                  <a:cubicBezTo>
                    <a:pt x="3681" y="2444"/>
                    <a:pt x="3753" y="2559"/>
                    <a:pt x="3869" y="2574"/>
                  </a:cubicBezTo>
                  <a:lnTo>
                    <a:pt x="3898" y="2574"/>
                  </a:lnTo>
                  <a:cubicBezTo>
                    <a:pt x="3999" y="2574"/>
                    <a:pt x="4085" y="2501"/>
                    <a:pt x="4100" y="2400"/>
                  </a:cubicBezTo>
                  <a:cubicBezTo>
                    <a:pt x="4114" y="2285"/>
                    <a:pt x="4129" y="2169"/>
                    <a:pt x="4129" y="2039"/>
                  </a:cubicBezTo>
                  <a:cubicBezTo>
                    <a:pt x="4129" y="1902"/>
                    <a:pt x="4028" y="1834"/>
                    <a:pt x="3927" y="1834"/>
                  </a:cubicBezTo>
                  <a:close/>
                  <a:moveTo>
                    <a:pt x="409" y="2668"/>
                  </a:moveTo>
                  <a:cubicBezTo>
                    <a:pt x="284" y="2668"/>
                    <a:pt x="168" y="2788"/>
                    <a:pt x="217" y="2934"/>
                  </a:cubicBezTo>
                  <a:cubicBezTo>
                    <a:pt x="260" y="3050"/>
                    <a:pt x="332" y="3151"/>
                    <a:pt x="404" y="3252"/>
                  </a:cubicBezTo>
                  <a:cubicBezTo>
                    <a:pt x="448" y="3310"/>
                    <a:pt x="505" y="3339"/>
                    <a:pt x="563" y="3339"/>
                  </a:cubicBezTo>
                  <a:cubicBezTo>
                    <a:pt x="736" y="3339"/>
                    <a:pt x="823" y="3151"/>
                    <a:pt x="722" y="3007"/>
                  </a:cubicBezTo>
                  <a:cubicBezTo>
                    <a:pt x="664" y="2934"/>
                    <a:pt x="621" y="2848"/>
                    <a:pt x="578" y="2761"/>
                  </a:cubicBezTo>
                  <a:cubicBezTo>
                    <a:pt x="531" y="2696"/>
                    <a:pt x="469" y="2668"/>
                    <a:pt x="409" y="2668"/>
                  </a:cubicBezTo>
                  <a:close/>
                  <a:moveTo>
                    <a:pt x="3563" y="2923"/>
                  </a:moveTo>
                  <a:cubicBezTo>
                    <a:pt x="3507" y="2923"/>
                    <a:pt x="3451" y="2947"/>
                    <a:pt x="3407" y="3007"/>
                  </a:cubicBezTo>
                  <a:cubicBezTo>
                    <a:pt x="3349" y="3093"/>
                    <a:pt x="3292" y="3165"/>
                    <a:pt x="3219" y="3238"/>
                  </a:cubicBezTo>
                  <a:cubicBezTo>
                    <a:pt x="3075" y="3367"/>
                    <a:pt x="3176" y="3584"/>
                    <a:pt x="3349" y="3584"/>
                  </a:cubicBezTo>
                  <a:lnTo>
                    <a:pt x="3364" y="3584"/>
                  </a:lnTo>
                  <a:cubicBezTo>
                    <a:pt x="3407" y="3584"/>
                    <a:pt x="3465" y="3570"/>
                    <a:pt x="3494" y="3526"/>
                  </a:cubicBezTo>
                  <a:cubicBezTo>
                    <a:pt x="3580" y="3440"/>
                    <a:pt x="3667" y="3353"/>
                    <a:pt x="3739" y="3252"/>
                  </a:cubicBezTo>
                  <a:cubicBezTo>
                    <a:pt x="3854" y="3095"/>
                    <a:pt x="3711" y="2923"/>
                    <a:pt x="3563" y="2923"/>
                  </a:cubicBezTo>
                  <a:close/>
                  <a:moveTo>
                    <a:pt x="1181" y="3470"/>
                  </a:moveTo>
                  <a:cubicBezTo>
                    <a:pt x="993" y="3470"/>
                    <a:pt x="888" y="3748"/>
                    <a:pt x="1097" y="3858"/>
                  </a:cubicBezTo>
                  <a:cubicBezTo>
                    <a:pt x="1198" y="3916"/>
                    <a:pt x="1314" y="3959"/>
                    <a:pt x="1429" y="4003"/>
                  </a:cubicBezTo>
                  <a:cubicBezTo>
                    <a:pt x="1456" y="4003"/>
                    <a:pt x="1471" y="4015"/>
                    <a:pt x="1496" y="4017"/>
                  </a:cubicBezTo>
                  <a:lnTo>
                    <a:pt x="1496" y="4017"/>
                  </a:lnTo>
                  <a:cubicBezTo>
                    <a:pt x="1734" y="4009"/>
                    <a:pt x="1787" y="3684"/>
                    <a:pt x="1559" y="3613"/>
                  </a:cubicBezTo>
                  <a:cubicBezTo>
                    <a:pt x="1458" y="3584"/>
                    <a:pt x="1372" y="3541"/>
                    <a:pt x="1285" y="3497"/>
                  </a:cubicBezTo>
                  <a:cubicBezTo>
                    <a:pt x="1249" y="3478"/>
                    <a:pt x="1213" y="3470"/>
                    <a:pt x="1181" y="3470"/>
                  </a:cubicBezTo>
                  <a:close/>
                  <a:moveTo>
                    <a:pt x="1496" y="4017"/>
                  </a:moveTo>
                  <a:cubicBezTo>
                    <a:pt x="1493" y="4017"/>
                    <a:pt x="1490" y="4017"/>
                    <a:pt x="1487" y="4017"/>
                  </a:cubicBezTo>
                  <a:lnTo>
                    <a:pt x="1502" y="4017"/>
                  </a:lnTo>
                  <a:cubicBezTo>
                    <a:pt x="1500" y="4017"/>
                    <a:pt x="1498" y="4017"/>
                    <a:pt x="1496" y="4017"/>
                  </a:cubicBezTo>
                  <a:close/>
                  <a:moveTo>
                    <a:pt x="2657" y="3600"/>
                  </a:moveTo>
                  <a:cubicBezTo>
                    <a:pt x="2634" y="3600"/>
                    <a:pt x="2610" y="3604"/>
                    <a:pt x="2584" y="3613"/>
                  </a:cubicBezTo>
                  <a:cubicBezTo>
                    <a:pt x="2483" y="3642"/>
                    <a:pt x="2397" y="3671"/>
                    <a:pt x="2295" y="3685"/>
                  </a:cubicBezTo>
                  <a:cubicBezTo>
                    <a:pt x="2036" y="3714"/>
                    <a:pt x="2065" y="4089"/>
                    <a:pt x="2324" y="4089"/>
                  </a:cubicBezTo>
                  <a:lnTo>
                    <a:pt x="2353" y="4089"/>
                  </a:lnTo>
                  <a:cubicBezTo>
                    <a:pt x="2469" y="4075"/>
                    <a:pt x="2584" y="4046"/>
                    <a:pt x="2714" y="4003"/>
                  </a:cubicBezTo>
                  <a:cubicBezTo>
                    <a:pt x="2948" y="3925"/>
                    <a:pt x="2866" y="3600"/>
                    <a:pt x="2657" y="3600"/>
                  </a:cubicBezTo>
                  <a:close/>
                </a:path>
              </a:pathLst>
            </a:custGeom>
            <a:solidFill>
              <a:srgbClr val="C1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6327;p85"/>
            <p:cNvSpPr/>
            <p:nvPr/>
          </p:nvSpPr>
          <p:spPr>
            <a:xfrm>
              <a:off x="2985123" y="2600719"/>
              <a:ext cx="42049" cy="43543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694" y="0"/>
                  </a:moveTo>
                  <a:cubicBezTo>
                    <a:pt x="1" y="0"/>
                    <a:pt x="1" y="1040"/>
                    <a:pt x="694" y="1040"/>
                  </a:cubicBezTo>
                  <a:lnTo>
                    <a:pt x="939" y="1040"/>
                  </a:lnTo>
                  <a:cubicBezTo>
                    <a:pt x="1084" y="1040"/>
                    <a:pt x="1084" y="1256"/>
                    <a:pt x="939" y="1256"/>
                  </a:cubicBezTo>
                  <a:lnTo>
                    <a:pt x="578" y="1256"/>
                  </a:lnTo>
                  <a:cubicBezTo>
                    <a:pt x="552" y="1144"/>
                    <a:pt x="466" y="1093"/>
                    <a:pt x="379" y="1093"/>
                  </a:cubicBezTo>
                  <a:cubicBezTo>
                    <a:pt x="277" y="1093"/>
                    <a:pt x="174" y="1166"/>
                    <a:pt x="174" y="1300"/>
                  </a:cubicBezTo>
                  <a:cubicBezTo>
                    <a:pt x="174" y="1487"/>
                    <a:pt x="333" y="1646"/>
                    <a:pt x="535" y="1661"/>
                  </a:cubicBezTo>
                  <a:lnTo>
                    <a:pt x="925" y="1661"/>
                  </a:lnTo>
                  <a:cubicBezTo>
                    <a:pt x="1603" y="1661"/>
                    <a:pt x="1603" y="621"/>
                    <a:pt x="925" y="621"/>
                  </a:cubicBezTo>
                  <a:lnTo>
                    <a:pt x="679" y="621"/>
                  </a:lnTo>
                  <a:cubicBezTo>
                    <a:pt x="535" y="621"/>
                    <a:pt x="535" y="405"/>
                    <a:pt x="679" y="405"/>
                  </a:cubicBezTo>
                  <a:lnTo>
                    <a:pt x="1040" y="405"/>
                  </a:lnTo>
                  <a:cubicBezTo>
                    <a:pt x="1060" y="511"/>
                    <a:pt x="1148" y="563"/>
                    <a:pt x="1237" y="563"/>
                  </a:cubicBezTo>
                  <a:cubicBezTo>
                    <a:pt x="1340" y="563"/>
                    <a:pt x="1445" y="493"/>
                    <a:pt x="1445" y="361"/>
                  </a:cubicBezTo>
                  <a:cubicBezTo>
                    <a:pt x="1445" y="159"/>
                    <a:pt x="1286" y="0"/>
                    <a:pt x="1084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6328;p85"/>
            <p:cNvSpPr/>
            <p:nvPr/>
          </p:nvSpPr>
          <p:spPr>
            <a:xfrm>
              <a:off x="3000642" y="2590784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83"/>
                    <a:pt x="87" y="784"/>
                    <a:pt x="203" y="784"/>
                  </a:cubicBezTo>
                  <a:cubicBezTo>
                    <a:pt x="318" y="784"/>
                    <a:pt x="405" y="683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6329;p85"/>
            <p:cNvSpPr/>
            <p:nvPr/>
          </p:nvSpPr>
          <p:spPr>
            <a:xfrm>
              <a:off x="3000642" y="2633540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97"/>
                    <a:pt x="87" y="784"/>
                    <a:pt x="203" y="784"/>
                  </a:cubicBezTo>
                  <a:cubicBezTo>
                    <a:pt x="318" y="784"/>
                    <a:pt x="405" y="697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6330;p85"/>
          <p:cNvGrpSpPr/>
          <p:nvPr/>
        </p:nvGrpSpPr>
        <p:grpSpPr>
          <a:xfrm>
            <a:off x="7028038" y="3504482"/>
            <a:ext cx="362947" cy="356498"/>
            <a:chOff x="7016492" y="3367036"/>
            <a:chExt cx="362947" cy="356498"/>
          </a:xfrm>
        </p:grpSpPr>
        <p:sp>
          <p:nvSpPr>
            <p:cNvPr id="1455" name="Google Shape;16331;p85"/>
            <p:cNvSpPr/>
            <p:nvPr/>
          </p:nvSpPr>
          <p:spPr>
            <a:xfrm>
              <a:off x="7016492" y="3367036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6332;p85"/>
            <p:cNvSpPr/>
            <p:nvPr/>
          </p:nvSpPr>
          <p:spPr>
            <a:xfrm>
              <a:off x="7171658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6333;p85"/>
            <p:cNvSpPr/>
            <p:nvPr/>
          </p:nvSpPr>
          <p:spPr>
            <a:xfrm>
              <a:off x="7070049" y="3475252"/>
              <a:ext cx="73245" cy="116971"/>
            </a:xfrm>
            <a:custGeom>
              <a:avLst/>
              <a:gdLst/>
              <a:ahLst/>
              <a:cxnLst/>
              <a:rect l="l" t="t" r="r" b="b"/>
              <a:pathLst>
                <a:path w="2794" h="4462" extrusionOk="0">
                  <a:moveTo>
                    <a:pt x="435" y="1"/>
                  </a:moveTo>
                  <a:cubicBezTo>
                    <a:pt x="217" y="1"/>
                    <a:pt x="1" y="145"/>
                    <a:pt x="8" y="434"/>
                  </a:cubicBezTo>
                  <a:lnTo>
                    <a:pt x="8" y="4028"/>
                  </a:lnTo>
                  <a:cubicBezTo>
                    <a:pt x="8" y="4259"/>
                    <a:pt x="195" y="4461"/>
                    <a:pt x="441" y="4461"/>
                  </a:cubicBezTo>
                  <a:cubicBezTo>
                    <a:pt x="686" y="4461"/>
                    <a:pt x="888" y="4259"/>
                    <a:pt x="888" y="4014"/>
                  </a:cubicBezTo>
                  <a:lnTo>
                    <a:pt x="888" y="3422"/>
                  </a:lnTo>
                  <a:lnTo>
                    <a:pt x="1192" y="3119"/>
                  </a:lnTo>
                  <a:lnTo>
                    <a:pt x="1884" y="4043"/>
                  </a:lnTo>
                  <a:cubicBezTo>
                    <a:pt x="1942" y="4144"/>
                    <a:pt x="2043" y="4201"/>
                    <a:pt x="2159" y="4216"/>
                  </a:cubicBezTo>
                  <a:lnTo>
                    <a:pt x="2231" y="4216"/>
                  </a:lnTo>
                  <a:cubicBezTo>
                    <a:pt x="2592" y="4216"/>
                    <a:pt x="2794" y="3812"/>
                    <a:pt x="2577" y="3523"/>
                  </a:cubicBezTo>
                  <a:lnTo>
                    <a:pt x="1812" y="2498"/>
                  </a:lnTo>
                  <a:lnTo>
                    <a:pt x="2390" y="1921"/>
                  </a:lnTo>
                  <a:cubicBezTo>
                    <a:pt x="2690" y="1598"/>
                    <a:pt x="2408" y="1173"/>
                    <a:pt x="2071" y="1173"/>
                  </a:cubicBezTo>
                  <a:cubicBezTo>
                    <a:pt x="1970" y="1173"/>
                    <a:pt x="1865" y="1210"/>
                    <a:pt x="1769" y="1300"/>
                  </a:cubicBezTo>
                  <a:lnTo>
                    <a:pt x="874" y="2195"/>
                  </a:lnTo>
                  <a:lnTo>
                    <a:pt x="874" y="434"/>
                  </a:lnTo>
                  <a:cubicBezTo>
                    <a:pt x="874" y="145"/>
                    <a:pt x="654" y="1"/>
                    <a:pt x="435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6334;p85"/>
            <p:cNvSpPr/>
            <p:nvPr/>
          </p:nvSpPr>
          <p:spPr>
            <a:xfrm>
              <a:off x="7217063" y="3475252"/>
              <a:ext cx="73454" cy="116971"/>
            </a:xfrm>
            <a:custGeom>
              <a:avLst/>
              <a:gdLst/>
              <a:ahLst/>
              <a:cxnLst/>
              <a:rect l="l" t="t" r="r" b="b"/>
              <a:pathLst>
                <a:path w="2802" h="4462" extrusionOk="0">
                  <a:moveTo>
                    <a:pt x="441" y="1"/>
                  </a:moveTo>
                  <a:cubicBezTo>
                    <a:pt x="221" y="1"/>
                    <a:pt x="1" y="145"/>
                    <a:pt x="1" y="434"/>
                  </a:cubicBezTo>
                  <a:lnTo>
                    <a:pt x="1" y="4028"/>
                  </a:lnTo>
                  <a:cubicBezTo>
                    <a:pt x="1" y="4259"/>
                    <a:pt x="203" y="4461"/>
                    <a:pt x="448" y="4461"/>
                  </a:cubicBezTo>
                  <a:cubicBezTo>
                    <a:pt x="694" y="4461"/>
                    <a:pt x="896" y="4259"/>
                    <a:pt x="881" y="4014"/>
                  </a:cubicBezTo>
                  <a:lnTo>
                    <a:pt x="881" y="3422"/>
                  </a:lnTo>
                  <a:lnTo>
                    <a:pt x="1199" y="3119"/>
                  </a:lnTo>
                  <a:lnTo>
                    <a:pt x="1877" y="4043"/>
                  </a:lnTo>
                  <a:cubicBezTo>
                    <a:pt x="1950" y="4144"/>
                    <a:pt x="2051" y="4201"/>
                    <a:pt x="2166" y="4216"/>
                  </a:cubicBezTo>
                  <a:lnTo>
                    <a:pt x="2238" y="4216"/>
                  </a:lnTo>
                  <a:cubicBezTo>
                    <a:pt x="2599" y="4216"/>
                    <a:pt x="2801" y="3812"/>
                    <a:pt x="2585" y="3523"/>
                  </a:cubicBezTo>
                  <a:lnTo>
                    <a:pt x="1820" y="2498"/>
                  </a:lnTo>
                  <a:lnTo>
                    <a:pt x="2397" y="1921"/>
                  </a:lnTo>
                  <a:cubicBezTo>
                    <a:pt x="2697" y="1598"/>
                    <a:pt x="2415" y="1173"/>
                    <a:pt x="2078" y="1173"/>
                  </a:cubicBezTo>
                  <a:cubicBezTo>
                    <a:pt x="1978" y="1173"/>
                    <a:pt x="1872" y="1210"/>
                    <a:pt x="1776" y="1300"/>
                  </a:cubicBezTo>
                  <a:lnTo>
                    <a:pt x="881" y="2195"/>
                  </a:lnTo>
                  <a:lnTo>
                    <a:pt x="881" y="434"/>
                  </a:lnTo>
                  <a:cubicBezTo>
                    <a:pt x="881" y="145"/>
                    <a:pt x="661" y="1"/>
                    <a:pt x="441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6335;p85"/>
            <p:cNvSpPr/>
            <p:nvPr/>
          </p:nvSpPr>
          <p:spPr>
            <a:xfrm>
              <a:off x="7162955" y="3498242"/>
              <a:ext cx="24249" cy="93981"/>
            </a:xfrm>
            <a:custGeom>
              <a:avLst/>
              <a:gdLst/>
              <a:ahLst/>
              <a:cxnLst/>
              <a:rect l="l" t="t" r="r" b="b"/>
              <a:pathLst>
                <a:path w="925" h="3585" extrusionOk="0">
                  <a:moveTo>
                    <a:pt x="457" y="1"/>
                  </a:moveTo>
                  <a:cubicBezTo>
                    <a:pt x="228" y="1"/>
                    <a:pt x="1" y="156"/>
                    <a:pt x="1" y="466"/>
                  </a:cubicBezTo>
                  <a:lnTo>
                    <a:pt x="1" y="3122"/>
                  </a:lnTo>
                  <a:cubicBezTo>
                    <a:pt x="1" y="3382"/>
                    <a:pt x="203" y="3584"/>
                    <a:pt x="462" y="3584"/>
                  </a:cubicBezTo>
                  <a:cubicBezTo>
                    <a:pt x="708" y="3584"/>
                    <a:pt x="924" y="3368"/>
                    <a:pt x="924" y="3122"/>
                  </a:cubicBezTo>
                  <a:lnTo>
                    <a:pt x="924" y="466"/>
                  </a:lnTo>
                  <a:cubicBezTo>
                    <a:pt x="917" y="156"/>
                    <a:pt x="686" y="1"/>
                    <a:pt x="457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6336;p85"/>
            <p:cNvSpPr/>
            <p:nvPr/>
          </p:nvSpPr>
          <p:spPr>
            <a:xfrm>
              <a:off x="7304857" y="3529281"/>
              <a:ext cx="37120" cy="31904"/>
            </a:xfrm>
            <a:custGeom>
              <a:avLst/>
              <a:gdLst/>
              <a:ahLst/>
              <a:cxnLst/>
              <a:rect l="l" t="t" r="r" b="b"/>
              <a:pathLst>
                <a:path w="1416" h="1217" extrusionOk="0">
                  <a:moveTo>
                    <a:pt x="806" y="1"/>
                  </a:moveTo>
                  <a:cubicBezTo>
                    <a:pt x="656" y="1"/>
                    <a:pt x="502" y="55"/>
                    <a:pt x="376" y="177"/>
                  </a:cubicBezTo>
                  <a:cubicBezTo>
                    <a:pt x="1" y="567"/>
                    <a:pt x="261" y="1216"/>
                    <a:pt x="809" y="1216"/>
                  </a:cubicBezTo>
                  <a:cubicBezTo>
                    <a:pt x="1141" y="1216"/>
                    <a:pt x="1415" y="942"/>
                    <a:pt x="1415" y="610"/>
                  </a:cubicBezTo>
                  <a:cubicBezTo>
                    <a:pt x="1415" y="239"/>
                    <a:pt x="1119" y="1"/>
                    <a:pt x="80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6337;p85"/>
          <p:cNvGrpSpPr/>
          <p:nvPr/>
        </p:nvGrpSpPr>
        <p:grpSpPr>
          <a:xfrm>
            <a:off x="5600998" y="3504482"/>
            <a:ext cx="362580" cy="356498"/>
            <a:chOff x="5589452" y="3367036"/>
            <a:chExt cx="362580" cy="356498"/>
          </a:xfrm>
        </p:grpSpPr>
        <p:sp>
          <p:nvSpPr>
            <p:cNvPr id="1462" name="Google Shape;16338;p85"/>
            <p:cNvSpPr/>
            <p:nvPr/>
          </p:nvSpPr>
          <p:spPr>
            <a:xfrm>
              <a:off x="5589452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6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786" y="13598"/>
                  </a:cubicBezTo>
                  <a:cubicBezTo>
                    <a:pt x="10539" y="13598"/>
                    <a:pt x="13585" y="10552"/>
                    <a:pt x="13585" y="6799"/>
                  </a:cubicBezTo>
                  <a:cubicBezTo>
                    <a:pt x="13585" y="3046"/>
                    <a:pt x="10539" y="0"/>
                    <a:pt x="6786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6339;p85"/>
            <p:cNvSpPr/>
            <p:nvPr/>
          </p:nvSpPr>
          <p:spPr>
            <a:xfrm>
              <a:off x="5744225" y="3367036"/>
              <a:ext cx="207806" cy="356472"/>
            </a:xfrm>
            <a:custGeom>
              <a:avLst/>
              <a:gdLst/>
              <a:ahLst/>
              <a:cxnLst/>
              <a:rect l="l" t="t" r="r" b="b"/>
              <a:pathLst>
                <a:path w="7927" h="13598" extrusionOk="0">
                  <a:moveTo>
                    <a:pt x="896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92"/>
                    <a:pt x="5919" y="6799"/>
                  </a:cubicBezTo>
                  <a:cubicBezTo>
                    <a:pt x="5919" y="10206"/>
                    <a:pt x="3379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6340;p85"/>
            <p:cNvSpPr/>
            <p:nvPr/>
          </p:nvSpPr>
          <p:spPr>
            <a:xfrm>
              <a:off x="5666655" y="3420751"/>
              <a:ext cx="165023" cy="241099"/>
            </a:xfrm>
            <a:custGeom>
              <a:avLst/>
              <a:gdLst/>
              <a:ahLst/>
              <a:cxnLst/>
              <a:rect l="l" t="t" r="r" b="b"/>
              <a:pathLst>
                <a:path w="6295" h="9197" extrusionOk="0">
                  <a:moveTo>
                    <a:pt x="2180" y="1"/>
                  </a:moveTo>
                  <a:cubicBezTo>
                    <a:pt x="2123" y="1"/>
                    <a:pt x="2065" y="59"/>
                    <a:pt x="2065" y="116"/>
                  </a:cubicBezTo>
                  <a:lnTo>
                    <a:pt x="2051" y="217"/>
                  </a:lnTo>
                  <a:cubicBezTo>
                    <a:pt x="1964" y="1199"/>
                    <a:pt x="1184" y="1964"/>
                    <a:pt x="203" y="2065"/>
                  </a:cubicBezTo>
                  <a:lnTo>
                    <a:pt x="102" y="2080"/>
                  </a:lnTo>
                  <a:cubicBezTo>
                    <a:pt x="44" y="2080"/>
                    <a:pt x="1" y="2137"/>
                    <a:pt x="1" y="2195"/>
                  </a:cubicBezTo>
                  <a:lnTo>
                    <a:pt x="1" y="4057"/>
                  </a:lnTo>
                  <a:cubicBezTo>
                    <a:pt x="1" y="4129"/>
                    <a:pt x="44" y="4173"/>
                    <a:pt x="116" y="4173"/>
                  </a:cubicBezTo>
                  <a:lnTo>
                    <a:pt x="2051" y="4173"/>
                  </a:lnTo>
                  <a:lnTo>
                    <a:pt x="2051" y="6786"/>
                  </a:lnTo>
                  <a:cubicBezTo>
                    <a:pt x="2051" y="8099"/>
                    <a:pt x="3119" y="9167"/>
                    <a:pt x="4447" y="9196"/>
                  </a:cubicBezTo>
                  <a:cubicBezTo>
                    <a:pt x="5096" y="9196"/>
                    <a:pt x="5717" y="8936"/>
                    <a:pt x="6165" y="8460"/>
                  </a:cubicBezTo>
                  <a:lnTo>
                    <a:pt x="6266" y="8345"/>
                  </a:lnTo>
                  <a:cubicBezTo>
                    <a:pt x="6295" y="8330"/>
                    <a:pt x="6295" y="8287"/>
                    <a:pt x="6266" y="8258"/>
                  </a:cubicBezTo>
                  <a:lnTo>
                    <a:pt x="5140" y="6930"/>
                  </a:lnTo>
                  <a:cubicBezTo>
                    <a:pt x="5132" y="6915"/>
                    <a:pt x="5114" y="6908"/>
                    <a:pt x="5096" y="6908"/>
                  </a:cubicBezTo>
                  <a:cubicBezTo>
                    <a:pt x="5078" y="6908"/>
                    <a:pt x="5060" y="6915"/>
                    <a:pt x="5053" y="6930"/>
                  </a:cubicBezTo>
                  <a:lnTo>
                    <a:pt x="4923" y="7132"/>
                  </a:lnTo>
                  <a:cubicBezTo>
                    <a:pt x="4815" y="7294"/>
                    <a:pt x="4631" y="7393"/>
                    <a:pt x="4442" y="7393"/>
                  </a:cubicBezTo>
                  <a:cubicBezTo>
                    <a:pt x="4429" y="7393"/>
                    <a:pt x="4416" y="7393"/>
                    <a:pt x="4404" y="7392"/>
                  </a:cubicBezTo>
                  <a:cubicBezTo>
                    <a:pt x="4100" y="7363"/>
                    <a:pt x="3855" y="7103"/>
                    <a:pt x="3869" y="6800"/>
                  </a:cubicBezTo>
                  <a:lnTo>
                    <a:pt x="3869" y="4173"/>
                  </a:lnTo>
                  <a:lnTo>
                    <a:pt x="5818" y="4173"/>
                  </a:lnTo>
                  <a:cubicBezTo>
                    <a:pt x="5876" y="4173"/>
                    <a:pt x="5934" y="4115"/>
                    <a:pt x="5934" y="4057"/>
                  </a:cubicBezTo>
                  <a:lnTo>
                    <a:pt x="5934" y="2195"/>
                  </a:lnTo>
                  <a:cubicBezTo>
                    <a:pt x="5934" y="2123"/>
                    <a:pt x="5876" y="2080"/>
                    <a:pt x="5818" y="2080"/>
                  </a:cubicBezTo>
                  <a:lnTo>
                    <a:pt x="3869" y="2080"/>
                  </a:lnTo>
                  <a:lnTo>
                    <a:pt x="3869" y="116"/>
                  </a:lnTo>
                  <a:cubicBezTo>
                    <a:pt x="3869" y="59"/>
                    <a:pt x="3812" y="1"/>
                    <a:pt x="3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6341;p85"/>
          <p:cNvGrpSpPr/>
          <p:nvPr/>
        </p:nvGrpSpPr>
        <p:grpSpPr>
          <a:xfrm>
            <a:off x="7499567" y="3499921"/>
            <a:ext cx="372017" cy="365621"/>
            <a:chOff x="7488021" y="3362475"/>
            <a:chExt cx="372017" cy="365621"/>
          </a:xfrm>
        </p:grpSpPr>
        <p:sp>
          <p:nvSpPr>
            <p:cNvPr id="1466" name="Google Shape;16342;p85"/>
            <p:cNvSpPr/>
            <p:nvPr/>
          </p:nvSpPr>
          <p:spPr>
            <a:xfrm>
              <a:off x="7488021" y="3362475"/>
              <a:ext cx="365201" cy="365594"/>
            </a:xfrm>
            <a:custGeom>
              <a:avLst/>
              <a:gdLst/>
              <a:ahLst/>
              <a:cxnLst/>
              <a:rect l="l" t="t" r="r" b="b"/>
              <a:pathLst>
                <a:path w="13931" h="13946" extrusionOk="0">
                  <a:moveTo>
                    <a:pt x="6973" y="1"/>
                  </a:moveTo>
                  <a:cubicBezTo>
                    <a:pt x="3119" y="1"/>
                    <a:pt x="1" y="3119"/>
                    <a:pt x="1" y="6973"/>
                  </a:cubicBezTo>
                  <a:cubicBezTo>
                    <a:pt x="1" y="10813"/>
                    <a:pt x="3119" y="13945"/>
                    <a:pt x="6973" y="13945"/>
                  </a:cubicBezTo>
                  <a:cubicBezTo>
                    <a:pt x="10813" y="13945"/>
                    <a:pt x="13931" y="10813"/>
                    <a:pt x="13931" y="6973"/>
                  </a:cubicBezTo>
                  <a:cubicBezTo>
                    <a:pt x="13931" y="3119"/>
                    <a:pt x="10813" y="1"/>
                    <a:pt x="6973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6343;p85"/>
            <p:cNvSpPr/>
            <p:nvPr/>
          </p:nvSpPr>
          <p:spPr>
            <a:xfrm>
              <a:off x="7646963" y="3362475"/>
              <a:ext cx="213076" cy="365621"/>
            </a:xfrm>
            <a:custGeom>
              <a:avLst/>
              <a:gdLst/>
              <a:ahLst/>
              <a:cxnLst/>
              <a:rect l="l" t="t" r="r" b="b"/>
              <a:pathLst>
                <a:path w="8128" h="13947" extrusionOk="0">
                  <a:moveTo>
                    <a:pt x="895" y="1"/>
                  </a:moveTo>
                  <a:cubicBezTo>
                    <a:pt x="592" y="1"/>
                    <a:pt x="289" y="30"/>
                    <a:pt x="0" y="73"/>
                  </a:cubicBezTo>
                  <a:cubicBezTo>
                    <a:pt x="3465" y="521"/>
                    <a:pt x="6049" y="3480"/>
                    <a:pt x="6049" y="6973"/>
                  </a:cubicBezTo>
                  <a:cubicBezTo>
                    <a:pt x="6049" y="10467"/>
                    <a:pt x="3465" y="13426"/>
                    <a:pt x="0" y="13888"/>
                  </a:cubicBezTo>
                  <a:cubicBezTo>
                    <a:pt x="306" y="13928"/>
                    <a:pt x="610" y="13947"/>
                    <a:pt x="910" y="13947"/>
                  </a:cubicBezTo>
                  <a:cubicBezTo>
                    <a:pt x="4521" y="13947"/>
                    <a:pt x="7628" y="11139"/>
                    <a:pt x="7868" y="7421"/>
                  </a:cubicBezTo>
                  <a:cubicBezTo>
                    <a:pt x="8127" y="3416"/>
                    <a:pt x="4936" y="15"/>
                    <a:pt x="921" y="15"/>
                  </a:cubicBezTo>
                  <a:cubicBezTo>
                    <a:pt x="912" y="15"/>
                    <a:pt x="904" y="15"/>
                    <a:pt x="895" y="15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6344;p85"/>
            <p:cNvSpPr/>
            <p:nvPr/>
          </p:nvSpPr>
          <p:spPr>
            <a:xfrm>
              <a:off x="7685944" y="3401928"/>
              <a:ext cx="56415" cy="48367"/>
            </a:xfrm>
            <a:custGeom>
              <a:avLst/>
              <a:gdLst/>
              <a:ahLst/>
              <a:cxnLst/>
              <a:rect l="l" t="t" r="r" b="b"/>
              <a:pathLst>
                <a:path w="2152" h="1845" extrusionOk="0">
                  <a:moveTo>
                    <a:pt x="1230" y="0"/>
                  </a:moveTo>
                  <a:cubicBezTo>
                    <a:pt x="1003" y="0"/>
                    <a:pt x="770" y="84"/>
                    <a:pt x="578" y="271"/>
                  </a:cubicBezTo>
                  <a:cubicBezTo>
                    <a:pt x="0" y="849"/>
                    <a:pt x="405" y="1845"/>
                    <a:pt x="1242" y="1845"/>
                  </a:cubicBezTo>
                  <a:cubicBezTo>
                    <a:pt x="1747" y="1845"/>
                    <a:pt x="2151" y="1426"/>
                    <a:pt x="2151" y="921"/>
                  </a:cubicBezTo>
                  <a:cubicBezTo>
                    <a:pt x="2151" y="365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6345;p85"/>
            <p:cNvSpPr/>
            <p:nvPr/>
          </p:nvSpPr>
          <p:spPr>
            <a:xfrm>
              <a:off x="7546297" y="3481307"/>
              <a:ext cx="248282" cy="207413"/>
            </a:xfrm>
            <a:custGeom>
              <a:avLst/>
              <a:gdLst/>
              <a:ahLst/>
              <a:cxnLst/>
              <a:rect l="l" t="t" r="r" b="b"/>
              <a:pathLst>
                <a:path w="9471" h="7912" extrusionOk="0">
                  <a:moveTo>
                    <a:pt x="4735" y="1"/>
                  </a:moveTo>
                  <a:cubicBezTo>
                    <a:pt x="2123" y="1"/>
                    <a:pt x="1" y="1776"/>
                    <a:pt x="1" y="3956"/>
                  </a:cubicBezTo>
                  <a:cubicBezTo>
                    <a:pt x="1" y="6136"/>
                    <a:pt x="2123" y="7911"/>
                    <a:pt x="4735" y="7911"/>
                  </a:cubicBezTo>
                  <a:cubicBezTo>
                    <a:pt x="7363" y="7911"/>
                    <a:pt x="9470" y="6136"/>
                    <a:pt x="9470" y="3956"/>
                  </a:cubicBezTo>
                  <a:cubicBezTo>
                    <a:pt x="9470" y="1776"/>
                    <a:pt x="7348" y="1"/>
                    <a:pt x="473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6346;p85"/>
            <p:cNvSpPr/>
            <p:nvPr/>
          </p:nvSpPr>
          <p:spPr>
            <a:xfrm>
              <a:off x="7748755" y="3489041"/>
              <a:ext cx="73061" cy="79327"/>
            </a:xfrm>
            <a:custGeom>
              <a:avLst/>
              <a:gdLst/>
              <a:ahLst/>
              <a:cxnLst/>
              <a:rect l="l" t="t" r="r" b="b"/>
              <a:pathLst>
                <a:path w="2787" h="3026" extrusionOk="0">
                  <a:moveTo>
                    <a:pt x="1243" y="1"/>
                  </a:moveTo>
                  <a:cubicBezTo>
                    <a:pt x="885" y="1"/>
                    <a:pt x="520" y="128"/>
                    <a:pt x="217" y="413"/>
                  </a:cubicBezTo>
                  <a:lnTo>
                    <a:pt x="1" y="615"/>
                  </a:lnTo>
                  <a:lnTo>
                    <a:pt x="232" y="788"/>
                  </a:lnTo>
                  <a:cubicBezTo>
                    <a:pt x="881" y="1279"/>
                    <a:pt x="1372" y="1972"/>
                    <a:pt x="1603" y="2751"/>
                  </a:cubicBezTo>
                  <a:lnTo>
                    <a:pt x="1675" y="3026"/>
                  </a:lnTo>
                  <a:lnTo>
                    <a:pt x="1949" y="2896"/>
                  </a:lnTo>
                  <a:cubicBezTo>
                    <a:pt x="2455" y="2636"/>
                    <a:pt x="2787" y="2116"/>
                    <a:pt x="2787" y="1539"/>
                  </a:cubicBezTo>
                  <a:cubicBezTo>
                    <a:pt x="2787" y="616"/>
                    <a:pt x="2030" y="1"/>
                    <a:pt x="124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6347;p85"/>
            <p:cNvSpPr/>
            <p:nvPr/>
          </p:nvSpPr>
          <p:spPr>
            <a:xfrm>
              <a:off x="7503540" y="3489250"/>
              <a:ext cx="88947" cy="79510"/>
            </a:xfrm>
            <a:custGeom>
              <a:avLst/>
              <a:gdLst/>
              <a:ahLst/>
              <a:cxnLst/>
              <a:rect l="l" t="t" r="r" b="b"/>
              <a:pathLst>
                <a:path w="3393" h="3033" extrusionOk="0">
                  <a:moveTo>
                    <a:pt x="2137" y="1"/>
                  </a:moveTo>
                  <a:cubicBezTo>
                    <a:pt x="520" y="1"/>
                    <a:pt x="0" y="2180"/>
                    <a:pt x="1444" y="2902"/>
                  </a:cubicBezTo>
                  <a:lnTo>
                    <a:pt x="1718" y="3032"/>
                  </a:lnTo>
                  <a:lnTo>
                    <a:pt x="1790" y="2758"/>
                  </a:lnTo>
                  <a:cubicBezTo>
                    <a:pt x="2021" y="1964"/>
                    <a:pt x="2512" y="1285"/>
                    <a:pt x="3162" y="795"/>
                  </a:cubicBezTo>
                  <a:lnTo>
                    <a:pt x="3393" y="607"/>
                  </a:lnTo>
                  <a:lnTo>
                    <a:pt x="3191" y="419"/>
                  </a:lnTo>
                  <a:cubicBezTo>
                    <a:pt x="2902" y="145"/>
                    <a:pt x="2527" y="1"/>
                    <a:pt x="21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6348;p85"/>
            <p:cNvSpPr/>
            <p:nvPr/>
          </p:nvSpPr>
          <p:spPr>
            <a:xfrm>
              <a:off x="7582631" y="3536857"/>
              <a:ext cx="56782" cy="48550"/>
            </a:xfrm>
            <a:custGeom>
              <a:avLst/>
              <a:gdLst/>
              <a:ahLst/>
              <a:cxnLst/>
              <a:rect l="l" t="t" r="r" b="b"/>
              <a:pathLst>
                <a:path w="2166" h="1852" extrusionOk="0">
                  <a:moveTo>
                    <a:pt x="1234" y="0"/>
                  </a:moveTo>
                  <a:cubicBezTo>
                    <a:pt x="1004" y="0"/>
                    <a:pt x="770" y="86"/>
                    <a:pt x="578" y="278"/>
                  </a:cubicBezTo>
                  <a:cubicBezTo>
                    <a:pt x="0" y="855"/>
                    <a:pt x="419" y="1851"/>
                    <a:pt x="1242" y="1851"/>
                  </a:cubicBezTo>
                  <a:cubicBezTo>
                    <a:pt x="1747" y="1851"/>
                    <a:pt x="2166" y="1433"/>
                    <a:pt x="2166" y="927"/>
                  </a:cubicBezTo>
                  <a:cubicBezTo>
                    <a:pt x="2166" y="372"/>
                    <a:pt x="1711" y="0"/>
                    <a:pt x="123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6349;p85"/>
            <p:cNvSpPr/>
            <p:nvPr/>
          </p:nvSpPr>
          <p:spPr>
            <a:xfrm>
              <a:off x="7693887" y="3536857"/>
              <a:ext cx="56415" cy="48550"/>
            </a:xfrm>
            <a:custGeom>
              <a:avLst/>
              <a:gdLst/>
              <a:ahLst/>
              <a:cxnLst/>
              <a:rect l="l" t="t" r="r" b="b"/>
              <a:pathLst>
                <a:path w="2152" h="1852" extrusionOk="0">
                  <a:moveTo>
                    <a:pt x="1230" y="0"/>
                  </a:moveTo>
                  <a:cubicBezTo>
                    <a:pt x="1003" y="0"/>
                    <a:pt x="770" y="86"/>
                    <a:pt x="578" y="278"/>
                  </a:cubicBezTo>
                  <a:cubicBezTo>
                    <a:pt x="0" y="855"/>
                    <a:pt x="405" y="1851"/>
                    <a:pt x="1242" y="1851"/>
                  </a:cubicBezTo>
                  <a:cubicBezTo>
                    <a:pt x="1747" y="1851"/>
                    <a:pt x="2151" y="1433"/>
                    <a:pt x="2151" y="927"/>
                  </a:cubicBezTo>
                  <a:cubicBezTo>
                    <a:pt x="2151" y="372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6350;p85"/>
            <p:cNvSpPr/>
            <p:nvPr/>
          </p:nvSpPr>
          <p:spPr>
            <a:xfrm>
              <a:off x="7596866" y="3625883"/>
              <a:ext cx="147512" cy="34079"/>
            </a:xfrm>
            <a:custGeom>
              <a:avLst/>
              <a:gdLst/>
              <a:ahLst/>
              <a:cxnLst/>
              <a:rect l="l" t="t" r="r" b="b"/>
              <a:pathLst>
                <a:path w="5627" h="1300" extrusionOk="0">
                  <a:moveTo>
                    <a:pt x="322" y="0"/>
                  </a:moveTo>
                  <a:cubicBezTo>
                    <a:pt x="141" y="0"/>
                    <a:pt x="1" y="238"/>
                    <a:pt x="165" y="390"/>
                  </a:cubicBezTo>
                  <a:cubicBezTo>
                    <a:pt x="944" y="996"/>
                    <a:pt x="1879" y="1299"/>
                    <a:pt x="2814" y="1299"/>
                  </a:cubicBezTo>
                  <a:cubicBezTo>
                    <a:pt x="3748" y="1299"/>
                    <a:pt x="4683" y="996"/>
                    <a:pt x="5463" y="390"/>
                  </a:cubicBezTo>
                  <a:cubicBezTo>
                    <a:pt x="5626" y="238"/>
                    <a:pt x="5487" y="0"/>
                    <a:pt x="5305" y="0"/>
                  </a:cubicBezTo>
                  <a:cubicBezTo>
                    <a:pt x="5262" y="0"/>
                    <a:pt x="5218" y="13"/>
                    <a:pt x="5174" y="43"/>
                  </a:cubicBezTo>
                  <a:cubicBezTo>
                    <a:pt x="4481" y="577"/>
                    <a:pt x="3647" y="844"/>
                    <a:pt x="2814" y="844"/>
                  </a:cubicBezTo>
                  <a:cubicBezTo>
                    <a:pt x="1980" y="844"/>
                    <a:pt x="1146" y="577"/>
                    <a:pt x="453" y="43"/>
                  </a:cubicBezTo>
                  <a:cubicBezTo>
                    <a:pt x="410" y="13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6351;p85"/>
            <p:cNvSpPr/>
            <p:nvPr/>
          </p:nvSpPr>
          <p:spPr>
            <a:xfrm>
              <a:off x="7664736" y="3396318"/>
              <a:ext cx="84360" cy="93352"/>
            </a:xfrm>
            <a:custGeom>
              <a:avLst/>
              <a:gdLst/>
              <a:ahLst/>
              <a:cxnLst/>
              <a:rect l="l" t="t" r="r" b="b"/>
              <a:pathLst>
                <a:path w="3218" h="3561" extrusionOk="0">
                  <a:moveTo>
                    <a:pt x="2044" y="457"/>
                  </a:moveTo>
                  <a:lnTo>
                    <a:pt x="2044" y="457"/>
                  </a:lnTo>
                  <a:cubicBezTo>
                    <a:pt x="2645" y="462"/>
                    <a:pt x="2958" y="1194"/>
                    <a:pt x="2527" y="1626"/>
                  </a:cubicBezTo>
                  <a:cubicBezTo>
                    <a:pt x="2389" y="1760"/>
                    <a:pt x="2219" y="1820"/>
                    <a:pt x="2053" y="1820"/>
                  </a:cubicBezTo>
                  <a:cubicBezTo>
                    <a:pt x="1699" y="1820"/>
                    <a:pt x="1358" y="1548"/>
                    <a:pt x="1358" y="1135"/>
                  </a:cubicBezTo>
                  <a:cubicBezTo>
                    <a:pt x="1358" y="762"/>
                    <a:pt x="1657" y="460"/>
                    <a:pt x="2044" y="457"/>
                  </a:cubicBezTo>
                  <a:close/>
                  <a:moveTo>
                    <a:pt x="2038" y="1"/>
                  </a:moveTo>
                  <a:cubicBezTo>
                    <a:pt x="1526" y="1"/>
                    <a:pt x="1016" y="319"/>
                    <a:pt x="925" y="976"/>
                  </a:cubicBezTo>
                  <a:lnTo>
                    <a:pt x="160" y="1222"/>
                  </a:lnTo>
                  <a:cubicBezTo>
                    <a:pt x="59" y="1251"/>
                    <a:pt x="1" y="1337"/>
                    <a:pt x="1" y="1438"/>
                  </a:cubicBezTo>
                  <a:lnTo>
                    <a:pt x="1" y="3560"/>
                  </a:lnTo>
                  <a:lnTo>
                    <a:pt x="448" y="3560"/>
                  </a:lnTo>
                  <a:lnTo>
                    <a:pt x="448" y="1611"/>
                  </a:lnTo>
                  <a:lnTo>
                    <a:pt x="954" y="1438"/>
                  </a:lnTo>
                  <a:cubicBezTo>
                    <a:pt x="1111" y="2009"/>
                    <a:pt x="1565" y="2269"/>
                    <a:pt x="2022" y="2269"/>
                  </a:cubicBezTo>
                  <a:cubicBezTo>
                    <a:pt x="2617" y="2269"/>
                    <a:pt x="3218" y="1830"/>
                    <a:pt x="3177" y="1063"/>
                  </a:cubicBezTo>
                  <a:cubicBezTo>
                    <a:pt x="3132" y="363"/>
                    <a:pt x="2584" y="1"/>
                    <a:pt x="203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6352;p85"/>
          <p:cNvGrpSpPr/>
          <p:nvPr/>
        </p:nvGrpSpPr>
        <p:grpSpPr>
          <a:xfrm>
            <a:off x="5125327" y="3504482"/>
            <a:ext cx="362553" cy="356498"/>
            <a:chOff x="5113781" y="3367036"/>
            <a:chExt cx="362553" cy="356498"/>
          </a:xfrm>
        </p:grpSpPr>
        <p:sp>
          <p:nvSpPr>
            <p:cNvPr id="1477" name="Google Shape;16353;p85"/>
            <p:cNvSpPr/>
            <p:nvPr/>
          </p:nvSpPr>
          <p:spPr>
            <a:xfrm>
              <a:off x="5113781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5" y="0"/>
                  </a:moveTo>
                  <a:cubicBezTo>
                    <a:pt x="3032" y="0"/>
                    <a:pt x="0" y="3046"/>
                    <a:pt x="0" y="6799"/>
                  </a:cubicBezTo>
                  <a:cubicBezTo>
                    <a:pt x="0" y="10552"/>
                    <a:pt x="3032" y="13598"/>
                    <a:pt x="6785" y="13598"/>
                  </a:cubicBezTo>
                  <a:cubicBezTo>
                    <a:pt x="10538" y="13598"/>
                    <a:pt x="13584" y="10552"/>
                    <a:pt x="13584" y="6799"/>
                  </a:cubicBezTo>
                  <a:cubicBezTo>
                    <a:pt x="13584" y="3046"/>
                    <a:pt x="10538" y="0"/>
                    <a:pt x="678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6354;p85"/>
            <p:cNvSpPr/>
            <p:nvPr/>
          </p:nvSpPr>
          <p:spPr>
            <a:xfrm>
              <a:off x="5268554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6355;p85"/>
          <p:cNvSpPr/>
          <p:nvPr/>
        </p:nvSpPr>
        <p:spPr>
          <a:xfrm>
            <a:off x="5184363" y="3558590"/>
            <a:ext cx="238058" cy="229355"/>
          </a:xfrm>
          <a:custGeom>
            <a:avLst/>
            <a:gdLst/>
            <a:ahLst/>
            <a:cxnLst/>
            <a:rect l="l" t="t" r="r" b="b"/>
            <a:pathLst>
              <a:path w="9081" h="8749" extrusionOk="0">
                <a:moveTo>
                  <a:pt x="4519" y="0"/>
                </a:moveTo>
                <a:cubicBezTo>
                  <a:pt x="4042" y="15"/>
                  <a:pt x="3580" y="159"/>
                  <a:pt x="3176" y="405"/>
                </a:cubicBezTo>
                <a:cubicBezTo>
                  <a:pt x="2570" y="780"/>
                  <a:pt x="2252" y="1372"/>
                  <a:pt x="2209" y="2166"/>
                </a:cubicBezTo>
                <a:lnTo>
                  <a:pt x="2209" y="3277"/>
                </a:lnTo>
                <a:cubicBezTo>
                  <a:pt x="2209" y="3422"/>
                  <a:pt x="2088" y="3536"/>
                  <a:pt x="1956" y="3536"/>
                </a:cubicBezTo>
                <a:cubicBezTo>
                  <a:pt x="1930" y="3536"/>
                  <a:pt x="1903" y="3532"/>
                  <a:pt x="1877" y="3523"/>
                </a:cubicBezTo>
                <a:lnTo>
                  <a:pt x="1502" y="3422"/>
                </a:lnTo>
                <a:cubicBezTo>
                  <a:pt x="1457" y="3408"/>
                  <a:pt x="1413" y="3402"/>
                  <a:pt x="1373" y="3402"/>
                </a:cubicBezTo>
                <a:cubicBezTo>
                  <a:pt x="982" y="3402"/>
                  <a:pt x="808" y="3976"/>
                  <a:pt x="1213" y="4172"/>
                </a:cubicBezTo>
                <a:lnTo>
                  <a:pt x="1819" y="4475"/>
                </a:lnTo>
                <a:cubicBezTo>
                  <a:pt x="2021" y="4576"/>
                  <a:pt x="2122" y="4822"/>
                  <a:pt x="2036" y="5053"/>
                </a:cubicBezTo>
                <a:cubicBezTo>
                  <a:pt x="1718" y="5803"/>
                  <a:pt x="1083" y="6381"/>
                  <a:pt x="304" y="6612"/>
                </a:cubicBezTo>
                <a:lnTo>
                  <a:pt x="73" y="6698"/>
                </a:lnTo>
                <a:cubicBezTo>
                  <a:pt x="15" y="6713"/>
                  <a:pt x="0" y="6785"/>
                  <a:pt x="44" y="6828"/>
                </a:cubicBezTo>
                <a:lnTo>
                  <a:pt x="203" y="7002"/>
                </a:lnTo>
                <a:cubicBezTo>
                  <a:pt x="347" y="7160"/>
                  <a:pt x="650" y="7348"/>
                  <a:pt x="1227" y="7348"/>
                </a:cubicBezTo>
                <a:lnTo>
                  <a:pt x="1256" y="7348"/>
                </a:lnTo>
                <a:cubicBezTo>
                  <a:pt x="1300" y="7507"/>
                  <a:pt x="1343" y="7666"/>
                  <a:pt x="1386" y="7795"/>
                </a:cubicBezTo>
                <a:lnTo>
                  <a:pt x="1430" y="7911"/>
                </a:lnTo>
                <a:cubicBezTo>
                  <a:pt x="1441" y="7947"/>
                  <a:pt x="1483" y="7972"/>
                  <a:pt x="1529" y="7972"/>
                </a:cubicBezTo>
                <a:cubicBezTo>
                  <a:pt x="1539" y="7972"/>
                  <a:pt x="1549" y="7971"/>
                  <a:pt x="1559" y="7969"/>
                </a:cubicBezTo>
                <a:lnTo>
                  <a:pt x="1675" y="7940"/>
                </a:lnTo>
                <a:cubicBezTo>
                  <a:pt x="1877" y="7882"/>
                  <a:pt x="2094" y="7868"/>
                  <a:pt x="2310" y="7853"/>
                </a:cubicBezTo>
                <a:cubicBezTo>
                  <a:pt x="2411" y="7853"/>
                  <a:pt x="2527" y="7868"/>
                  <a:pt x="2642" y="7882"/>
                </a:cubicBezTo>
                <a:cubicBezTo>
                  <a:pt x="3017" y="7969"/>
                  <a:pt x="3378" y="8156"/>
                  <a:pt x="3681" y="8416"/>
                </a:cubicBezTo>
                <a:cubicBezTo>
                  <a:pt x="3811" y="8546"/>
                  <a:pt x="3985" y="8647"/>
                  <a:pt x="4172" y="8705"/>
                </a:cubicBezTo>
                <a:cubicBezTo>
                  <a:pt x="4288" y="8734"/>
                  <a:pt x="4418" y="8748"/>
                  <a:pt x="4533" y="8748"/>
                </a:cubicBezTo>
                <a:cubicBezTo>
                  <a:pt x="4663" y="8748"/>
                  <a:pt x="4779" y="8734"/>
                  <a:pt x="4894" y="8690"/>
                </a:cubicBezTo>
                <a:cubicBezTo>
                  <a:pt x="5082" y="8647"/>
                  <a:pt x="5255" y="8546"/>
                  <a:pt x="5385" y="8416"/>
                </a:cubicBezTo>
                <a:cubicBezTo>
                  <a:pt x="5688" y="8156"/>
                  <a:pt x="6049" y="7969"/>
                  <a:pt x="6439" y="7882"/>
                </a:cubicBezTo>
                <a:cubicBezTo>
                  <a:pt x="6540" y="7868"/>
                  <a:pt x="6655" y="7853"/>
                  <a:pt x="6771" y="7853"/>
                </a:cubicBezTo>
                <a:cubicBezTo>
                  <a:pt x="6987" y="7853"/>
                  <a:pt x="7189" y="7882"/>
                  <a:pt x="7406" y="7940"/>
                </a:cubicBezTo>
                <a:lnTo>
                  <a:pt x="7521" y="7969"/>
                </a:lnTo>
                <a:cubicBezTo>
                  <a:pt x="7529" y="7971"/>
                  <a:pt x="7537" y="7972"/>
                  <a:pt x="7545" y="7972"/>
                </a:cubicBezTo>
                <a:cubicBezTo>
                  <a:pt x="7583" y="7972"/>
                  <a:pt x="7625" y="7944"/>
                  <a:pt x="7637" y="7897"/>
                </a:cubicBezTo>
                <a:lnTo>
                  <a:pt x="7680" y="7781"/>
                </a:lnTo>
                <a:cubicBezTo>
                  <a:pt x="7723" y="7666"/>
                  <a:pt x="7767" y="7492"/>
                  <a:pt x="7810" y="7348"/>
                </a:cubicBezTo>
                <a:lnTo>
                  <a:pt x="7839" y="7348"/>
                </a:lnTo>
                <a:cubicBezTo>
                  <a:pt x="8416" y="7348"/>
                  <a:pt x="8719" y="7160"/>
                  <a:pt x="8864" y="7002"/>
                </a:cubicBezTo>
                <a:lnTo>
                  <a:pt x="9037" y="6814"/>
                </a:lnTo>
                <a:cubicBezTo>
                  <a:pt x="9080" y="6785"/>
                  <a:pt x="9066" y="6713"/>
                  <a:pt x="9008" y="6698"/>
                </a:cubicBezTo>
                <a:lnTo>
                  <a:pt x="8777" y="6612"/>
                </a:lnTo>
                <a:cubicBezTo>
                  <a:pt x="7998" y="6381"/>
                  <a:pt x="7362" y="5803"/>
                  <a:pt x="7045" y="5038"/>
                </a:cubicBezTo>
                <a:cubicBezTo>
                  <a:pt x="6958" y="4822"/>
                  <a:pt x="7045" y="4576"/>
                  <a:pt x="7261" y="4461"/>
                </a:cubicBezTo>
                <a:lnTo>
                  <a:pt x="7853" y="4172"/>
                </a:lnTo>
                <a:cubicBezTo>
                  <a:pt x="7940" y="4129"/>
                  <a:pt x="8012" y="4071"/>
                  <a:pt x="8055" y="3999"/>
                </a:cubicBezTo>
                <a:cubicBezTo>
                  <a:pt x="8196" y="3718"/>
                  <a:pt x="7976" y="3404"/>
                  <a:pt x="7694" y="3404"/>
                </a:cubicBezTo>
                <a:cubicBezTo>
                  <a:pt x="7656" y="3404"/>
                  <a:pt x="7618" y="3410"/>
                  <a:pt x="7579" y="3422"/>
                </a:cubicBezTo>
                <a:lnTo>
                  <a:pt x="7204" y="3523"/>
                </a:lnTo>
                <a:cubicBezTo>
                  <a:pt x="7178" y="3532"/>
                  <a:pt x="7151" y="3536"/>
                  <a:pt x="7125" y="3536"/>
                </a:cubicBezTo>
                <a:cubicBezTo>
                  <a:pt x="6993" y="3536"/>
                  <a:pt x="6872" y="3422"/>
                  <a:pt x="6872" y="3277"/>
                </a:cubicBezTo>
                <a:lnTo>
                  <a:pt x="6872" y="2166"/>
                </a:lnTo>
                <a:cubicBezTo>
                  <a:pt x="6828" y="1372"/>
                  <a:pt x="6496" y="780"/>
                  <a:pt x="5905" y="405"/>
                </a:cubicBezTo>
                <a:cubicBezTo>
                  <a:pt x="5500" y="159"/>
                  <a:pt x="5038" y="15"/>
                  <a:pt x="4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6356;p85"/>
          <p:cNvGrpSpPr/>
          <p:nvPr/>
        </p:nvGrpSpPr>
        <p:grpSpPr>
          <a:xfrm>
            <a:off x="7980167" y="3502935"/>
            <a:ext cx="375818" cy="357651"/>
            <a:chOff x="7968621" y="3365489"/>
            <a:chExt cx="375818" cy="357651"/>
          </a:xfrm>
        </p:grpSpPr>
        <p:sp>
          <p:nvSpPr>
            <p:cNvPr id="1481" name="Google Shape;16357;p85"/>
            <p:cNvSpPr/>
            <p:nvPr/>
          </p:nvSpPr>
          <p:spPr>
            <a:xfrm>
              <a:off x="7968621" y="3367403"/>
              <a:ext cx="355371" cy="355738"/>
            </a:xfrm>
            <a:custGeom>
              <a:avLst/>
              <a:gdLst/>
              <a:ahLst/>
              <a:cxnLst/>
              <a:rect l="l" t="t" r="r" b="b"/>
              <a:pathLst>
                <a:path w="13556" h="13570" extrusionOk="0">
                  <a:moveTo>
                    <a:pt x="6771" y="1"/>
                  </a:moveTo>
                  <a:cubicBezTo>
                    <a:pt x="3032" y="1"/>
                    <a:pt x="1" y="3032"/>
                    <a:pt x="1" y="6785"/>
                  </a:cubicBezTo>
                  <a:cubicBezTo>
                    <a:pt x="1" y="10524"/>
                    <a:pt x="3032" y="13570"/>
                    <a:pt x="6771" y="13570"/>
                  </a:cubicBezTo>
                  <a:cubicBezTo>
                    <a:pt x="10524" y="13570"/>
                    <a:pt x="13556" y="10524"/>
                    <a:pt x="13556" y="6785"/>
                  </a:cubicBezTo>
                  <a:cubicBezTo>
                    <a:pt x="13556" y="3032"/>
                    <a:pt x="10524" y="1"/>
                    <a:pt x="6771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6358;p85"/>
            <p:cNvSpPr/>
            <p:nvPr/>
          </p:nvSpPr>
          <p:spPr>
            <a:xfrm>
              <a:off x="8123027" y="3365489"/>
              <a:ext cx="203979" cy="355423"/>
            </a:xfrm>
            <a:custGeom>
              <a:avLst/>
              <a:gdLst/>
              <a:ahLst/>
              <a:cxnLst/>
              <a:rect l="l" t="t" r="r" b="b"/>
              <a:pathLst>
                <a:path w="7781" h="13558" extrusionOk="0">
                  <a:moveTo>
                    <a:pt x="987" y="1"/>
                  </a:moveTo>
                  <a:cubicBezTo>
                    <a:pt x="952" y="1"/>
                    <a:pt x="916" y="1"/>
                    <a:pt x="881" y="1"/>
                  </a:cubicBezTo>
                  <a:lnTo>
                    <a:pt x="881" y="74"/>
                  </a:lnTo>
                  <a:lnTo>
                    <a:pt x="347" y="74"/>
                  </a:lnTo>
                  <a:lnTo>
                    <a:pt x="217" y="88"/>
                  </a:lnTo>
                  <a:lnTo>
                    <a:pt x="145" y="88"/>
                  </a:lnTo>
                  <a:lnTo>
                    <a:pt x="72" y="102"/>
                  </a:lnTo>
                  <a:lnTo>
                    <a:pt x="0" y="102"/>
                  </a:lnTo>
                  <a:cubicBezTo>
                    <a:pt x="3378" y="550"/>
                    <a:pt x="5890" y="3423"/>
                    <a:pt x="5890" y="6815"/>
                  </a:cubicBezTo>
                  <a:cubicBezTo>
                    <a:pt x="5890" y="10222"/>
                    <a:pt x="3378" y="13094"/>
                    <a:pt x="0" y="13542"/>
                  </a:cubicBezTo>
                  <a:lnTo>
                    <a:pt x="72" y="13542"/>
                  </a:lnTo>
                  <a:lnTo>
                    <a:pt x="145" y="13556"/>
                  </a:lnTo>
                  <a:lnTo>
                    <a:pt x="881" y="13556"/>
                  </a:lnTo>
                  <a:cubicBezTo>
                    <a:pt x="925" y="13557"/>
                    <a:pt x="969" y="13557"/>
                    <a:pt x="1012" y="13557"/>
                  </a:cubicBezTo>
                  <a:cubicBezTo>
                    <a:pt x="4749" y="13557"/>
                    <a:pt x="7781" y="10524"/>
                    <a:pt x="7781" y="6786"/>
                  </a:cubicBezTo>
                  <a:cubicBezTo>
                    <a:pt x="7781" y="3025"/>
                    <a:pt x="4735" y="1"/>
                    <a:pt x="987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6359;p85"/>
            <p:cNvSpPr/>
            <p:nvPr/>
          </p:nvSpPr>
          <p:spPr>
            <a:xfrm>
              <a:off x="8123027" y="3459365"/>
              <a:ext cx="221412" cy="236538"/>
            </a:xfrm>
            <a:custGeom>
              <a:avLst/>
              <a:gdLst/>
              <a:ahLst/>
              <a:cxnLst/>
              <a:rect l="l" t="t" r="r" b="b"/>
              <a:pathLst>
                <a:path w="8446" h="9023" extrusionOk="0">
                  <a:moveTo>
                    <a:pt x="6857" y="0"/>
                  </a:moveTo>
                  <a:lnTo>
                    <a:pt x="6641" y="419"/>
                  </a:lnTo>
                  <a:cubicBezTo>
                    <a:pt x="6280" y="1069"/>
                    <a:pt x="5327" y="1231"/>
                    <a:pt x="4464" y="1231"/>
                  </a:cubicBezTo>
                  <a:cubicBezTo>
                    <a:pt x="3602" y="1231"/>
                    <a:pt x="2830" y="1069"/>
                    <a:pt x="2830" y="1069"/>
                  </a:cubicBezTo>
                  <a:lnTo>
                    <a:pt x="0" y="2685"/>
                  </a:lnTo>
                  <a:lnTo>
                    <a:pt x="4504" y="9022"/>
                  </a:lnTo>
                  <a:lnTo>
                    <a:pt x="4706" y="8893"/>
                  </a:lnTo>
                  <a:cubicBezTo>
                    <a:pt x="7449" y="7030"/>
                    <a:pt x="8445" y="3450"/>
                    <a:pt x="7059" y="433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6360;p85"/>
            <p:cNvSpPr/>
            <p:nvPr/>
          </p:nvSpPr>
          <p:spPr>
            <a:xfrm>
              <a:off x="8224820" y="3460493"/>
              <a:ext cx="99171" cy="235778"/>
            </a:xfrm>
            <a:custGeom>
              <a:avLst/>
              <a:gdLst/>
              <a:ahLst/>
              <a:cxnLst/>
              <a:rect l="l" t="t" r="r" b="b"/>
              <a:pathLst>
                <a:path w="3783" h="8994" extrusionOk="0">
                  <a:moveTo>
                    <a:pt x="2960" y="1"/>
                  </a:moveTo>
                  <a:lnTo>
                    <a:pt x="2758" y="376"/>
                  </a:lnTo>
                  <a:cubicBezTo>
                    <a:pt x="2483" y="852"/>
                    <a:pt x="2180" y="1300"/>
                    <a:pt x="1848" y="1718"/>
                  </a:cubicBezTo>
                  <a:cubicBezTo>
                    <a:pt x="2368" y="4014"/>
                    <a:pt x="1675" y="6424"/>
                    <a:pt x="0" y="8070"/>
                  </a:cubicBezTo>
                  <a:lnTo>
                    <a:pt x="621" y="8994"/>
                  </a:lnTo>
                  <a:cubicBezTo>
                    <a:pt x="2599" y="7738"/>
                    <a:pt x="3783" y="5558"/>
                    <a:pt x="3783" y="3234"/>
                  </a:cubicBezTo>
                  <a:cubicBezTo>
                    <a:pt x="3783" y="2108"/>
                    <a:pt x="3508" y="997"/>
                    <a:pt x="2960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6361;p85"/>
            <p:cNvSpPr/>
            <p:nvPr/>
          </p:nvSpPr>
          <p:spPr>
            <a:xfrm>
              <a:off x="7993210" y="3552822"/>
              <a:ext cx="213102" cy="170319"/>
            </a:xfrm>
            <a:custGeom>
              <a:avLst/>
              <a:gdLst/>
              <a:ahLst/>
              <a:cxnLst/>
              <a:rect l="l" t="t" r="r" b="b"/>
              <a:pathLst>
                <a:path w="8129" h="6497" extrusionOk="0">
                  <a:moveTo>
                    <a:pt x="3769" y="1"/>
                  </a:moveTo>
                  <a:lnTo>
                    <a:pt x="1" y="3191"/>
                  </a:lnTo>
                  <a:lnTo>
                    <a:pt x="116" y="3364"/>
                  </a:lnTo>
                  <a:cubicBezTo>
                    <a:pt x="1358" y="5313"/>
                    <a:pt x="3523" y="6497"/>
                    <a:pt x="5833" y="6497"/>
                  </a:cubicBezTo>
                  <a:cubicBezTo>
                    <a:pt x="6511" y="6497"/>
                    <a:pt x="7190" y="6396"/>
                    <a:pt x="7839" y="6194"/>
                  </a:cubicBezTo>
                  <a:lnTo>
                    <a:pt x="8128" y="6107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6362;p85"/>
            <p:cNvSpPr/>
            <p:nvPr/>
          </p:nvSpPr>
          <p:spPr>
            <a:xfrm>
              <a:off x="8123027" y="3695484"/>
              <a:ext cx="83652" cy="27657"/>
            </a:xfrm>
            <a:custGeom>
              <a:avLst/>
              <a:gdLst/>
              <a:ahLst/>
              <a:cxnLst/>
              <a:rect l="l" t="t" r="r" b="b"/>
              <a:pathLst>
                <a:path w="3191" h="1055" extrusionOk="0">
                  <a:moveTo>
                    <a:pt x="2743" y="1"/>
                  </a:moveTo>
                  <a:cubicBezTo>
                    <a:pt x="1906" y="535"/>
                    <a:pt x="967" y="882"/>
                    <a:pt x="0" y="1011"/>
                  </a:cubicBezTo>
                  <a:cubicBezTo>
                    <a:pt x="289" y="1040"/>
                    <a:pt x="592" y="1055"/>
                    <a:pt x="881" y="1055"/>
                  </a:cubicBezTo>
                  <a:cubicBezTo>
                    <a:pt x="1675" y="1055"/>
                    <a:pt x="2454" y="925"/>
                    <a:pt x="3191" y="665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6363;p85"/>
            <p:cNvSpPr/>
            <p:nvPr/>
          </p:nvSpPr>
          <p:spPr>
            <a:xfrm>
              <a:off x="8091988" y="3529753"/>
              <a:ext cx="149871" cy="183190"/>
            </a:xfrm>
            <a:custGeom>
              <a:avLst/>
              <a:gdLst/>
              <a:ahLst/>
              <a:cxnLst/>
              <a:rect l="l" t="t" r="r" b="b"/>
              <a:pathLst>
                <a:path w="5717" h="6988" extrusionOk="0">
                  <a:moveTo>
                    <a:pt x="1184" y="0"/>
                  </a:moveTo>
                  <a:lnTo>
                    <a:pt x="1" y="881"/>
                  </a:lnTo>
                  <a:lnTo>
                    <a:pt x="4346" y="6987"/>
                  </a:lnTo>
                  <a:lnTo>
                    <a:pt x="4519" y="6929"/>
                  </a:lnTo>
                  <a:cubicBezTo>
                    <a:pt x="4865" y="6785"/>
                    <a:pt x="5183" y="6641"/>
                    <a:pt x="5500" y="6453"/>
                  </a:cubicBezTo>
                  <a:lnTo>
                    <a:pt x="5717" y="63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6364;p85"/>
            <p:cNvSpPr/>
            <p:nvPr/>
          </p:nvSpPr>
          <p:spPr>
            <a:xfrm>
              <a:off x="8193781" y="3671654"/>
              <a:ext cx="48078" cy="41656"/>
            </a:xfrm>
            <a:custGeom>
              <a:avLst/>
              <a:gdLst/>
              <a:ahLst/>
              <a:cxnLst/>
              <a:rect l="l" t="t" r="r" b="b"/>
              <a:pathLst>
                <a:path w="1834" h="1589" extrusionOk="0">
                  <a:moveTo>
                    <a:pt x="1184" y="1"/>
                  </a:moveTo>
                  <a:cubicBezTo>
                    <a:pt x="824" y="361"/>
                    <a:pt x="434" y="665"/>
                    <a:pt x="1" y="939"/>
                  </a:cubicBezTo>
                  <a:lnTo>
                    <a:pt x="477" y="1588"/>
                  </a:lnTo>
                  <a:cubicBezTo>
                    <a:pt x="953" y="1415"/>
                    <a:pt x="1401" y="1184"/>
                    <a:pt x="1834" y="910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6365;p85"/>
            <p:cNvSpPr/>
            <p:nvPr/>
          </p:nvSpPr>
          <p:spPr>
            <a:xfrm>
              <a:off x="7976197" y="3452549"/>
              <a:ext cx="239553" cy="183951"/>
            </a:xfrm>
            <a:custGeom>
              <a:avLst/>
              <a:gdLst/>
              <a:ahLst/>
              <a:cxnLst/>
              <a:rect l="l" t="t" r="r" b="b"/>
              <a:pathLst>
                <a:path w="9138" h="7017" extrusionOk="0">
                  <a:moveTo>
                    <a:pt x="7954" y="0"/>
                  </a:moveTo>
                  <a:lnTo>
                    <a:pt x="0" y="5529"/>
                  </a:lnTo>
                  <a:lnTo>
                    <a:pt x="58" y="5746"/>
                  </a:lnTo>
                  <a:cubicBezTo>
                    <a:pt x="188" y="6107"/>
                    <a:pt x="347" y="6468"/>
                    <a:pt x="534" y="6800"/>
                  </a:cubicBezTo>
                  <a:lnTo>
                    <a:pt x="650" y="7016"/>
                  </a:lnTo>
                  <a:lnTo>
                    <a:pt x="9138" y="881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6366;p85"/>
            <p:cNvSpPr/>
            <p:nvPr/>
          </p:nvSpPr>
          <p:spPr>
            <a:xfrm>
              <a:off x="8168064" y="3365516"/>
              <a:ext cx="141928" cy="177607"/>
            </a:xfrm>
            <a:custGeom>
              <a:avLst/>
              <a:gdLst/>
              <a:ahLst/>
              <a:cxnLst/>
              <a:rect l="l" t="t" r="r" b="b"/>
              <a:pathLst>
                <a:path w="5414" h="6775" extrusionOk="0">
                  <a:moveTo>
                    <a:pt x="2700" y="0"/>
                  </a:moveTo>
                  <a:cubicBezTo>
                    <a:pt x="1198" y="0"/>
                    <a:pt x="0" y="1227"/>
                    <a:pt x="43" y="2729"/>
                  </a:cubicBezTo>
                  <a:cubicBezTo>
                    <a:pt x="43" y="4028"/>
                    <a:pt x="2122" y="6265"/>
                    <a:pt x="2541" y="6698"/>
                  </a:cubicBezTo>
                  <a:cubicBezTo>
                    <a:pt x="2584" y="6749"/>
                    <a:pt x="2645" y="6774"/>
                    <a:pt x="2707" y="6774"/>
                  </a:cubicBezTo>
                  <a:cubicBezTo>
                    <a:pt x="2768" y="6774"/>
                    <a:pt x="2829" y="6749"/>
                    <a:pt x="2873" y="6698"/>
                  </a:cubicBezTo>
                  <a:cubicBezTo>
                    <a:pt x="3291" y="6265"/>
                    <a:pt x="5370" y="4028"/>
                    <a:pt x="5370" y="2729"/>
                  </a:cubicBezTo>
                  <a:cubicBezTo>
                    <a:pt x="5413" y="1227"/>
                    <a:pt x="4201" y="0"/>
                    <a:pt x="27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6367;p85"/>
            <p:cNvSpPr/>
            <p:nvPr/>
          </p:nvSpPr>
          <p:spPr>
            <a:xfrm>
              <a:off x="8197189" y="3397944"/>
              <a:ext cx="73061" cy="62575"/>
            </a:xfrm>
            <a:custGeom>
              <a:avLst/>
              <a:gdLst/>
              <a:ahLst/>
              <a:cxnLst/>
              <a:rect l="l" t="t" r="r" b="b"/>
              <a:pathLst>
                <a:path w="2787" h="2387" extrusionOk="0">
                  <a:moveTo>
                    <a:pt x="1583" y="1"/>
                  </a:moveTo>
                  <a:cubicBezTo>
                    <a:pt x="1291" y="1"/>
                    <a:pt x="993" y="109"/>
                    <a:pt x="751" y="351"/>
                  </a:cubicBezTo>
                  <a:cubicBezTo>
                    <a:pt x="1" y="1102"/>
                    <a:pt x="535" y="2387"/>
                    <a:pt x="1589" y="2387"/>
                  </a:cubicBezTo>
                  <a:cubicBezTo>
                    <a:pt x="2253" y="2387"/>
                    <a:pt x="2787" y="1853"/>
                    <a:pt x="2787" y="1203"/>
                  </a:cubicBezTo>
                  <a:cubicBezTo>
                    <a:pt x="2787" y="479"/>
                    <a:pt x="2197" y="1"/>
                    <a:pt x="15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6368;p85"/>
            <p:cNvSpPr/>
            <p:nvPr/>
          </p:nvSpPr>
          <p:spPr>
            <a:xfrm>
              <a:off x="8025376" y="3423451"/>
              <a:ext cx="80270" cy="73402"/>
            </a:xfrm>
            <a:custGeom>
              <a:avLst/>
              <a:gdLst/>
              <a:ahLst/>
              <a:cxnLst/>
              <a:rect l="l" t="t" r="r" b="b"/>
              <a:pathLst>
                <a:path w="3062" h="2800" extrusionOk="0">
                  <a:moveTo>
                    <a:pt x="1662" y="1"/>
                  </a:moveTo>
                  <a:cubicBezTo>
                    <a:pt x="1107" y="1"/>
                    <a:pt x="566" y="325"/>
                    <a:pt x="347" y="908"/>
                  </a:cubicBezTo>
                  <a:cubicBezTo>
                    <a:pt x="1" y="1818"/>
                    <a:pt x="679" y="2799"/>
                    <a:pt x="1661" y="2799"/>
                  </a:cubicBezTo>
                  <a:cubicBezTo>
                    <a:pt x="2441" y="2799"/>
                    <a:pt x="3061" y="2179"/>
                    <a:pt x="3061" y="1399"/>
                  </a:cubicBezTo>
                  <a:cubicBezTo>
                    <a:pt x="3061" y="1284"/>
                    <a:pt x="2960" y="1183"/>
                    <a:pt x="2845" y="1183"/>
                  </a:cubicBezTo>
                  <a:lnTo>
                    <a:pt x="1964" y="1183"/>
                  </a:lnTo>
                  <a:cubicBezTo>
                    <a:pt x="1955" y="1182"/>
                    <a:pt x="1946" y="1181"/>
                    <a:pt x="1937" y="1181"/>
                  </a:cubicBezTo>
                  <a:cubicBezTo>
                    <a:pt x="1641" y="1181"/>
                    <a:pt x="1641" y="1631"/>
                    <a:pt x="1937" y="1631"/>
                  </a:cubicBezTo>
                  <a:cubicBezTo>
                    <a:pt x="1946" y="1631"/>
                    <a:pt x="1955" y="1631"/>
                    <a:pt x="1964" y="1630"/>
                  </a:cubicBezTo>
                  <a:lnTo>
                    <a:pt x="2599" y="1630"/>
                  </a:lnTo>
                  <a:cubicBezTo>
                    <a:pt x="2481" y="2112"/>
                    <a:pt x="2073" y="2358"/>
                    <a:pt x="1665" y="2358"/>
                  </a:cubicBezTo>
                  <a:cubicBezTo>
                    <a:pt x="1278" y="2358"/>
                    <a:pt x="892" y="2137"/>
                    <a:pt x="752" y="1688"/>
                  </a:cubicBezTo>
                  <a:cubicBezTo>
                    <a:pt x="528" y="1008"/>
                    <a:pt x="1072" y="437"/>
                    <a:pt x="1668" y="437"/>
                  </a:cubicBezTo>
                  <a:cubicBezTo>
                    <a:pt x="1882" y="437"/>
                    <a:pt x="2102" y="510"/>
                    <a:pt x="2296" y="677"/>
                  </a:cubicBezTo>
                  <a:cubicBezTo>
                    <a:pt x="2341" y="713"/>
                    <a:pt x="2388" y="729"/>
                    <a:pt x="2433" y="729"/>
                  </a:cubicBezTo>
                  <a:cubicBezTo>
                    <a:pt x="2601" y="729"/>
                    <a:pt x="2734" y="505"/>
                    <a:pt x="2585" y="345"/>
                  </a:cubicBezTo>
                  <a:cubicBezTo>
                    <a:pt x="2314" y="111"/>
                    <a:pt x="1985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6369;p85"/>
          <p:cNvGrpSpPr/>
          <p:nvPr/>
        </p:nvGrpSpPr>
        <p:grpSpPr>
          <a:xfrm>
            <a:off x="3497652" y="3954803"/>
            <a:ext cx="363314" cy="356576"/>
            <a:chOff x="3763184" y="3817357"/>
            <a:chExt cx="363314" cy="356576"/>
          </a:xfrm>
        </p:grpSpPr>
        <p:sp>
          <p:nvSpPr>
            <p:cNvPr id="1494" name="Google Shape;16370;p85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6371;p85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6372;p85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6373;p85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6374;p85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6375;p85"/>
          <p:cNvGrpSpPr/>
          <p:nvPr/>
        </p:nvGrpSpPr>
        <p:grpSpPr>
          <a:xfrm>
            <a:off x="4843320" y="3954803"/>
            <a:ext cx="362947" cy="356576"/>
            <a:chOff x="5108852" y="3817357"/>
            <a:chExt cx="362947" cy="356576"/>
          </a:xfrm>
        </p:grpSpPr>
        <p:sp>
          <p:nvSpPr>
            <p:cNvPr id="1500" name="Google Shape;16376;p85"/>
            <p:cNvSpPr/>
            <p:nvPr/>
          </p:nvSpPr>
          <p:spPr>
            <a:xfrm>
              <a:off x="5108852" y="3817357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599" y="10552"/>
                    <a:pt x="13599" y="6799"/>
                  </a:cubicBezTo>
                  <a:cubicBezTo>
                    <a:pt x="13599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6377;p85"/>
            <p:cNvSpPr/>
            <p:nvPr/>
          </p:nvSpPr>
          <p:spPr>
            <a:xfrm>
              <a:off x="5264019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78" y="505"/>
                    <a:pt x="5919" y="3378"/>
                    <a:pt x="5919" y="6799"/>
                  </a:cubicBezTo>
                  <a:cubicBezTo>
                    <a:pt x="5919" y="10220"/>
                    <a:pt x="3378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28" y="13601"/>
                    <a:pt x="7426" y="10865"/>
                    <a:pt x="7666" y="7247"/>
                  </a:cubicBezTo>
                  <a:cubicBezTo>
                    <a:pt x="7925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6378;p85"/>
            <p:cNvSpPr/>
            <p:nvPr/>
          </p:nvSpPr>
          <p:spPr>
            <a:xfrm>
              <a:off x="5136116" y="3871229"/>
              <a:ext cx="295495" cy="248282"/>
            </a:xfrm>
            <a:custGeom>
              <a:avLst/>
              <a:gdLst/>
              <a:ahLst/>
              <a:cxnLst/>
              <a:rect l="l" t="t" r="r" b="b"/>
              <a:pathLst>
                <a:path w="11272" h="9471" extrusionOk="0">
                  <a:moveTo>
                    <a:pt x="5753" y="0"/>
                  </a:moveTo>
                  <a:cubicBezTo>
                    <a:pt x="5655" y="0"/>
                    <a:pt x="5556" y="3"/>
                    <a:pt x="5457" y="9"/>
                  </a:cubicBezTo>
                  <a:lnTo>
                    <a:pt x="5457" y="24"/>
                  </a:lnTo>
                  <a:cubicBezTo>
                    <a:pt x="2050" y="240"/>
                    <a:pt x="0" y="3878"/>
                    <a:pt x="1559" y="6910"/>
                  </a:cubicBezTo>
                  <a:cubicBezTo>
                    <a:pt x="1559" y="6924"/>
                    <a:pt x="1559" y="6953"/>
                    <a:pt x="1559" y="6982"/>
                  </a:cubicBezTo>
                  <a:lnTo>
                    <a:pt x="1083" y="8165"/>
                  </a:lnTo>
                  <a:cubicBezTo>
                    <a:pt x="1054" y="8223"/>
                    <a:pt x="1097" y="8295"/>
                    <a:pt x="1169" y="8295"/>
                  </a:cubicBezTo>
                  <a:lnTo>
                    <a:pt x="2599" y="8295"/>
                  </a:lnTo>
                  <a:cubicBezTo>
                    <a:pt x="2613" y="8295"/>
                    <a:pt x="2642" y="8295"/>
                    <a:pt x="2656" y="8310"/>
                  </a:cubicBezTo>
                  <a:cubicBezTo>
                    <a:pt x="3568" y="9102"/>
                    <a:pt x="4661" y="9471"/>
                    <a:pt x="5738" y="9471"/>
                  </a:cubicBezTo>
                  <a:cubicBezTo>
                    <a:pt x="7665" y="9471"/>
                    <a:pt x="9541" y="8292"/>
                    <a:pt x="10235" y="6246"/>
                  </a:cubicBezTo>
                  <a:cubicBezTo>
                    <a:pt x="11271" y="3150"/>
                    <a:pt x="8951" y="0"/>
                    <a:pt x="575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6379;p85"/>
            <p:cNvSpPr/>
            <p:nvPr/>
          </p:nvSpPr>
          <p:spPr>
            <a:xfrm>
              <a:off x="5219060" y="3952863"/>
              <a:ext cx="128060" cy="78933"/>
            </a:xfrm>
            <a:custGeom>
              <a:avLst/>
              <a:gdLst/>
              <a:ahLst/>
              <a:cxnLst/>
              <a:rect l="l" t="t" r="r" b="b"/>
              <a:pathLst>
                <a:path w="4885" h="3011" extrusionOk="0">
                  <a:moveTo>
                    <a:pt x="4807" y="0"/>
                  </a:moveTo>
                  <a:cubicBezTo>
                    <a:pt x="4796" y="0"/>
                    <a:pt x="4785" y="4"/>
                    <a:pt x="4776" y="13"/>
                  </a:cubicBezTo>
                  <a:lnTo>
                    <a:pt x="3505" y="1024"/>
                  </a:lnTo>
                  <a:cubicBezTo>
                    <a:pt x="3491" y="1038"/>
                    <a:pt x="3476" y="1038"/>
                    <a:pt x="3476" y="1038"/>
                  </a:cubicBezTo>
                  <a:lnTo>
                    <a:pt x="864" y="1038"/>
                  </a:lnTo>
                  <a:cubicBezTo>
                    <a:pt x="835" y="1038"/>
                    <a:pt x="820" y="1053"/>
                    <a:pt x="806" y="1082"/>
                  </a:cubicBezTo>
                  <a:lnTo>
                    <a:pt x="12" y="2944"/>
                  </a:lnTo>
                  <a:cubicBezTo>
                    <a:pt x="1" y="2977"/>
                    <a:pt x="24" y="3011"/>
                    <a:pt x="62" y="3011"/>
                  </a:cubicBezTo>
                  <a:cubicBezTo>
                    <a:pt x="73" y="3011"/>
                    <a:pt x="86" y="3008"/>
                    <a:pt x="99" y="3002"/>
                  </a:cubicBezTo>
                  <a:lnTo>
                    <a:pt x="1398" y="2222"/>
                  </a:lnTo>
                  <a:lnTo>
                    <a:pt x="3751" y="2222"/>
                  </a:lnTo>
                  <a:cubicBezTo>
                    <a:pt x="3780" y="2222"/>
                    <a:pt x="3794" y="2208"/>
                    <a:pt x="3808" y="2193"/>
                  </a:cubicBezTo>
                  <a:lnTo>
                    <a:pt x="4862" y="86"/>
                  </a:lnTo>
                  <a:cubicBezTo>
                    <a:pt x="4885" y="52"/>
                    <a:pt x="4846" y="0"/>
                    <a:pt x="480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4" name="Google Shape;16380;p85"/>
          <p:cNvGrpSpPr/>
          <p:nvPr/>
        </p:nvGrpSpPr>
        <p:grpSpPr>
          <a:xfrm>
            <a:off x="5740188" y="3954803"/>
            <a:ext cx="362947" cy="356576"/>
            <a:chOff x="6005720" y="3817357"/>
            <a:chExt cx="362947" cy="356576"/>
          </a:xfrm>
        </p:grpSpPr>
        <p:sp>
          <p:nvSpPr>
            <p:cNvPr id="1505" name="Google Shape;16381;p85"/>
            <p:cNvSpPr/>
            <p:nvPr/>
          </p:nvSpPr>
          <p:spPr>
            <a:xfrm>
              <a:off x="6005720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14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14" y="13598"/>
                  </a:cubicBezTo>
                  <a:cubicBezTo>
                    <a:pt x="10568" y="13598"/>
                    <a:pt x="13614" y="10552"/>
                    <a:pt x="13614" y="6799"/>
                  </a:cubicBezTo>
                  <a:cubicBezTo>
                    <a:pt x="13614" y="3046"/>
                    <a:pt x="10568" y="0"/>
                    <a:pt x="6814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6382;p85"/>
            <p:cNvSpPr/>
            <p:nvPr/>
          </p:nvSpPr>
          <p:spPr>
            <a:xfrm>
              <a:off x="616088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6383;p85"/>
            <p:cNvSpPr/>
            <p:nvPr/>
          </p:nvSpPr>
          <p:spPr>
            <a:xfrm>
              <a:off x="6055240" y="3879487"/>
              <a:ext cx="262727" cy="234572"/>
            </a:xfrm>
            <a:custGeom>
              <a:avLst/>
              <a:gdLst/>
              <a:ahLst/>
              <a:cxnLst/>
              <a:rect l="l" t="t" r="r" b="b"/>
              <a:pathLst>
                <a:path w="10022" h="8948" extrusionOk="0">
                  <a:moveTo>
                    <a:pt x="2283" y="0"/>
                  </a:moveTo>
                  <a:cubicBezTo>
                    <a:pt x="1821" y="0"/>
                    <a:pt x="1360" y="177"/>
                    <a:pt x="1013" y="532"/>
                  </a:cubicBezTo>
                  <a:cubicBezTo>
                    <a:pt x="349" y="1196"/>
                    <a:pt x="306" y="2264"/>
                    <a:pt x="941" y="2971"/>
                  </a:cubicBezTo>
                  <a:lnTo>
                    <a:pt x="999" y="3043"/>
                  </a:lnTo>
                  <a:cubicBezTo>
                    <a:pt x="0" y="5855"/>
                    <a:pt x="2172" y="8593"/>
                    <a:pt x="4888" y="8593"/>
                  </a:cubicBezTo>
                  <a:cubicBezTo>
                    <a:pt x="5351" y="8593"/>
                    <a:pt x="5830" y="8514"/>
                    <a:pt x="6311" y="8341"/>
                  </a:cubicBezTo>
                  <a:lnTo>
                    <a:pt x="6369" y="8413"/>
                  </a:lnTo>
                  <a:cubicBezTo>
                    <a:pt x="6715" y="8745"/>
                    <a:pt x="7163" y="8933"/>
                    <a:pt x="7639" y="8933"/>
                  </a:cubicBezTo>
                  <a:lnTo>
                    <a:pt x="7639" y="8948"/>
                  </a:lnTo>
                  <a:cubicBezTo>
                    <a:pt x="9227" y="8933"/>
                    <a:pt x="10021" y="7013"/>
                    <a:pt x="8895" y="5887"/>
                  </a:cubicBezTo>
                  <a:lnTo>
                    <a:pt x="8837" y="5815"/>
                  </a:lnTo>
                  <a:cubicBezTo>
                    <a:pt x="9836" y="3003"/>
                    <a:pt x="7664" y="265"/>
                    <a:pt x="4949" y="265"/>
                  </a:cubicBezTo>
                  <a:cubicBezTo>
                    <a:pt x="4486" y="265"/>
                    <a:pt x="4007" y="345"/>
                    <a:pt x="3525" y="517"/>
                  </a:cubicBezTo>
                  <a:lnTo>
                    <a:pt x="3467" y="445"/>
                  </a:lnTo>
                  <a:cubicBezTo>
                    <a:pt x="3129" y="149"/>
                    <a:pt x="2706" y="0"/>
                    <a:pt x="22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6384;p85"/>
            <p:cNvSpPr/>
            <p:nvPr/>
          </p:nvSpPr>
          <p:spPr>
            <a:xfrm>
              <a:off x="6129848" y="3935010"/>
              <a:ext cx="108635" cy="121166"/>
            </a:xfrm>
            <a:custGeom>
              <a:avLst/>
              <a:gdLst/>
              <a:ahLst/>
              <a:cxnLst/>
              <a:rect l="l" t="t" r="r" b="b"/>
              <a:pathLst>
                <a:path w="4144" h="4622" extrusionOk="0">
                  <a:moveTo>
                    <a:pt x="1436" y="1"/>
                  </a:moveTo>
                  <a:cubicBezTo>
                    <a:pt x="651" y="1"/>
                    <a:pt x="15" y="640"/>
                    <a:pt x="15" y="1431"/>
                  </a:cubicBezTo>
                  <a:cubicBezTo>
                    <a:pt x="15" y="2208"/>
                    <a:pt x="651" y="2846"/>
                    <a:pt x="1436" y="2846"/>
                  </a:cubicBezTo>
                  <a:cubicBezTo>
                    <a:pt x="1453" y="2846"/>
                    <a:pt x="1470" y="2846"/>
                    <a:pt x="1488" y="2845"/>
                  </a:cubicBezTo>
                  <a:lnTo>
                    <a:pt x="2671" y="2845"/>
                  </a:lnTo>
                  <a:cubicBezTo>
                    <a:pt x="3061" y="2918"/>
                    <a:pt x="3061" y="3481"/>
                    <a:pt x="2671" y="3553"/>
                  </a:cubicBezTo>
                  <a:lnTo>
                    <a:pt x="1184" y="3553"/>
                  </a:lnTo>
                  <a:cubicBezTo>
                    <a:pt x="1156" y="3553"/>
                    <a:pt x="1127" y="3524"/>
                    <a:pt x="1127" y="3495"/>
                  </a:cubicBezTo>
                  <a:cubicBezTo>
                    <a:pt x="1184" y="3163"/>
                    <a:pt x="939" y="2860"/>
                    <a:pt x="593" y="2860"/>
                  </a:cubicBezTo>
                  <a:cubicBezTo>
                    <a:pt x="261" y="2860"/>
                    <a:pt x="1" y="3163"/>
                    <a:pt x="58" y="3495"/>
                  </a:cubicBezTo>
                  <a:cubicBezTo>
                    <a:pt x="58" y="4116"/>
                    <a:pt x="564" y="4621"/>
                    <a:pt x="1184" y="4621"/>
                  </a:cubicBezTo>
                  <a:lnTo>
                    <a:pt x="2671" y="4621"/>
                  </a:lnTo>
                  <a:cubicBezTo>
                    <a:pt x="2688" y="4622"/>
                    <a:pt x="2705" y="4622"/>
                    <a:pt x="2722" y="4622"/>
                  </a:cubicBezTo>
                  <a:cubicBezTo>
                    <a:pt x="3494" y="4622"/>
                    <a:pt x="4144" y="3983"/>
                    <a:pt x="4144" y="3206"/>
                  </a:cubicBezTo>
                  <a:cubicBezTo>
                    <a:pt x="4144" y="2415"/>
                    <a:pt x="3494" y="1776"/>
                    <a:pt x="2722" y="1776"/>
                  </a:cubicBezTo>
                  <a:cubicBezTo>
                    <a:pt x="2705" y="1776"/>
                    <a:pt x="2688" y="1777"/>
                    <a:pt x="2671" y="1777"/>
                  </a:cubicBezTo>
                  <a:lnTo>
                    <a:pt x="1488" y="1777"/>
                  </a:lnTo>
                  <a:cubicBezTo>
                    <a:pt x="1098" y="1705"/>
                    <a:pt x="1098" y="1142"/>
                    <a:pt x="1488" y="1070"/>
                  </a:cubicBezTo>
                  <a:lnTo>
                    <a:pt x="2960" y="1070"/>
                  </a:lnTo>
                  <a:cubicBezTo>
                    <a:pt x="2989" y="1070"/>
                    <a:pt x="3018" y="1099"/>
                    <a:pt x="3018" y="1128"/>
                  </a:cubicBezTo>
                  <a:cubicBezTo>
                    <a:pt x="2960" y="1460"/>
                    <a:pt x="3220" y="1777"/>
                    <a:pt x="3552" y="1777"/>
                  </a:cubicBezTo>
                  <a:cubicBezTo>
                    <a:pt x="3898" y="1777"/>
                    <a:pt x="4144" y="1460"/>
                    <a:pt x="4086" y="1128"/>
                  </a:cubicBezTo>
                  <a:cubicBezTo>
                    <a:pt x="4086" y="507"/>
                    <a:pt x="3581" y="2"/>
                    <a:pt x="2960" y="2"/>
                  </a:cubicBezTo>
                  <a:lnTo>
                    <a:pt x="1488" y="2"/>
                  </a:lnTo>
                  <a:cubicBezTo>
                    <a:pt x="1470" y="1"/>
                    <a:pt x="1453" y="1"/>
                    <a:pt x="143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6385;p85"/>
          <p:cNvGrpSpPr/>
          <p:nvPr/>
        </p:nvGrpSpPr>
        <p:grpSpPr>
          <a:xfrm>
            <a:off x="3946453" y="3954803"/>
            <a:ext cx="362947" cy="356576"/>
            <a:chOff x="4211985" y="3817357"/>
            <a:chExt cx="362947" cy="356576"/>
          </a:xfrm>
        </p:grpSpPr>
        <p:sp>
          <p:nvSpPr>
            <p:cNvPr id="1510" name="Google Shape;16386;p85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6387;p85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6388;p85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6389;p85"/>
          <p:cNvGrpSpPr/>
          <p:nvPr/>
        </p:nvGrpSpPr>
        <p:grpSpPr>
          <a:xfrm>
            <a:off x="3049218" y="3954803"/>
            <a:ext cx="362920" cy="356865"/>
            <a:chOff x="3314750" y="3817357"/>
            <a:chExt cx="362920" cy="356865"/>
          </a:xfrm>
        </p:grpSpPr>
        <p:grpSp>
          <p:nvGrpSpPr>
            <p:cNvPr id="1514" name="Google Shape;16390;p85"/>
            <p:cNvGrpSpPr/>
            <p:nvPr/>
          </p:nvGrpSpPr>
          <p:grpSpPr>
            <a:xfrm>
              <a:off x="3314750" y="3817357"/>
              <a:ext cx="362920" cy="356865"/>
              <a:chOff x="3314750" y="3817357"/>
              <a:chExt cx="362920" cy="356865"/>
            </a:xfrm>
          </p:grpSpPr>
          <p:sp>
            <p:nvSpPr>
              <p:cNvPr id="1518" name="Google Shape;16391;p85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6392;p85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rgbClr val="9CA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6393;p85"/>
            <p:cNvGrpSpPr/>
            <p:nvPr/>
          </p:nvGrpSpPr>
          <p:grpSpPr>
            <a:xfrm>
              <a:off x="3394986" y="3894612"/>
              <a:ext cx="202339" cy="202323"/>
              <a:chOff x="935197" y="1793977"/>
              <a:chExt cx="256451" cy="256430"/>
            </a:xfrm>
          </p:grpSpPr>
          <p:sp>
            <p:nvSpPr>
              <p:cNvPr id="1516" name="Google Shape;16394;p85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6395;p85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0" name="Google Shape;16396;p85"/>
          <p:cNvGrpSpPr/>
          <p:nvPr/>
        </p:nvGrpSpPr>
        <p:grpSpPr>
          <a:xfrm>
            <a:off x="5291754" y="3954803"/>
            <a:ext cx="362947" cy="356576"/>
            <a:chOff x="5557286" y="3817357"/>
            <a:chExt cx="362947" cy="356576"/>
          </a:xfrm>
        </p:grpSpPr>
        <p:grpSp>
          <p:nvGrpSpPr>
            <p:cNvPr id="1521" name="Google Shape;16397;p85"/>
            <p:cNvGrpSpPr/>
            <p:nvPr/>
          </p:nvGrpSpPr>
          <p:grpSpPr>
            <a:xfrm>
              <a:off x="5557286" y="3817357"/>
              <a:ext cx="362947" cy="356576"/>
              <a:chOff x="5557286" y="3817357"/>
              <a:chExt cx="362947" cy="356576"/>
            </a:xfrm>
          </p:grpSpPr>
          <p:sp>
            <p:nvSpPr>
              <p:cNvPr id="1523" name="Google Shape;16398;p85"/>
              <p:cNvSpPr/>
              <p:nvPr/>
            </p:nvSpPr>
            <p:spPr>
              <a:xfrm>
                <a:off x="5557286" y="3817357"/>
                <a:ext cx="356891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68" y="13598"/>
                      <a:pt x="13613" y="10552"/>
                      <a:pt x="13613" y="6799"/>
                    </a:cubicBezTo>
                    <a:cubicBezTo>
                      <a:pt x="13613" y="3046"/>
                      <a:pt x="10568" y="0"/>
                      <a:pt x="6800" y="0"/>
                    </a:cubicBezTo>
                    <a:close/>
                  </a:path>
                </a:pathLst>
              </a:custGeom>
              <a:solidFill>
                <a:srgbClr val="8CA4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6399;p85"/>
              <p:cNvSpPr/>
              <p:nvPr/>
            </p:nvSpPr>
            <p:spPr>
              <a:xfrm>
                <a:off x="5712453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95" y="0"/>
                    </a:moveTo>
                    <a:cubicBezTo>
                      <a:pt x="592" y="0"/>
                      <a:pt x="289" y="15"/>
                      <a:pt x="0" y="58"/>
                    </a:cubicBezTo>
                    <a:cubicBezTo>
                      <a:pt x="3393" y="505"/>
                      <a:pt x="5919" y="3378"/>
                      <a:pt x="5919" y="6799"/>
                    </a:cubicBezTo>
                    <a:cubicBezTo>
                      <a:pt x="5919" y="10220"/>
                      <a:pt x="3393" y="13093"/>
                      <a:pt x="0" y="13541"/>
                    </a:cubicBezTo>
                    <a:cubicBezTo>
                      <a:pt x="306" y="13581"/>
                      <a:pt x="609" y="13601"/>
                      <a:pt x="909" y="13601"/>
                    </a:cubicBezTo>
                    <a:cubicBezTo>
                      <a:pt x="4430" y="13601"/>
                      <a:pt x="7441" y="10865"/>
                      <a:pt x="7680" y="7247"/>
                    </a:cubicBezTo>
                    <a:cubicBezTo>
                      <a:pt x="7925" y="3320"/>
                      <a:pt x="4822" y="0"/>
                      <a:pt x="895" y="0"/>
                    </a:cubicBezTo>
                    <a:close/>
                  </a:path>
                </a:pathLst>
              </a:custGeom>
              <a:solidFill>
                <a:srgbClr val="6B7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6400;p85"/>
              <p:cNvSpPr/>
              <p:nvPr/>
            </p:nvSpPr>
            <p:spPr>
              <a:xfrm>
                <a:off x="5696567" y="3944343"/>
                <a:ext cx="98411" cy="102527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911" extrusionOk="0">
                    <a:moveTo>
                      <a:pt x="129" y="0"/>
                    </a:moveTo>
                    <a:cubicBezTo>
                      <a:pt x="58" y="0"/>
                      <a:pt x="0" y="60"/>
                      <a:pt x="0" y="136"/>
                    </a:cubicBezTo>
                    <a:lnTo>
                      <a:pt x="0" y="3774"/>
                    </a:lnTo>
                    <a:cubicBezTo>
                      <a:pt x="0" y="3850"/>
                      <a:pt x="58" y="3910"/>
                      <a:pt x="123" y="3910"/>
                    </a:cubicBezTo>
                    <a:cubicBezTo>
                      <a:pt x="144" y="3910"/>
                      <a:pt x="166" y="3904"/>
                      <a:pt x="188" y="3890"/>
                    </a:cubicBezTo>
                    <a:lnTo>
                      <a:pt x="3667" y="2071"/>
                    </a:lnTo>
                    <a:cubicBezTo>
                      <a:pt x="3753" y="2027"/>
                      <a:pt x="3753" y="1883"/>
                      <a:pt x="3667" y="1840"/>
                    </a:cubicBezTo>
                    <a:lnTo>
                      <a:pt x="202" y="21"/>
                    </a:lnTo>
                    <a:cubicBezTo>
                      <a:pt x="177" y="7"/>
                      <a:pt x="153" y="0"/>
                      <a:pt x="129" y="0"/>
                    </a:cubicBezTo>
                    <a:close/>
                  </a:path>
                </a:pathLst>
              </a:custGeom>
              <a:solidFill>
                <a:srgbClr val="8CA4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2" name="Google Shape;16401;p85"/>
            <p:cNvSpPr/>
            <p:nvPr/>
          </p:nvSpPr>
          <p:spPr>
            <a:xfrm>
              <a:off x="5621675" y="3914200"/>
              <a:ext cx="234165" cy="163176"/>
            </a:xfrm>
            <a:custGeom>
              <a:avLst/>
              <a:gdLst/>
              <a:ahLst/>
              <a:cxnLst/>
              <a:rect l="l" t="t" r="r" b="b"/>
              <a:pathLst>
                <a:path w="12544" h="8740" extrusionOk="0">
                  <a:moveTo>
                    <a:pt x="1469" y="8373"/>
                  </a:moveTo>
                  <a:cubicBezTo>
                    <a:pt x="1002" y="8240"/>
                    <a:pt x="701" y="7940"/>
                    <a:pt x="535" y="7473"/>
                  </a:cubicBezTo>
                  <a:cubicBezTo>
                    <a:pt x="134" y="6338"/>
                    <a:pt x="1" y="1702"/>
                    <a:pt x="768" y="768"/>
                  </a:cubicBezTo>
                  <a:cubicBezTo>
                    <a:pt x="1035" y="468"/>
                    <a:pt x="1402" y="267"/>
                    <a:pt x="1802" y="234"/>
                  </a:cubicBezTo>
                  <a:cubicBezTo>
                    <a:pt x="3904" y="1"/>
                    <a:pt x="10408" y="34"/>
                    <a:pt x="11175" y="301"/>
                  </a:cubicBezTo>
                  <a:cubicBezTo>
                    <a:pt x="11609" y="468"/>
                    <a:pt x="11909" y="734"/>
                    <a:pt x="12076" y="1168"/>
                  </a:cubicBezTo>
                  <a:cubicBezTo>
                    <a:pt x="12510" y="2336"/>
                    <a:pt x="12543" y="6539"/>
                    <a:pt x="12009" y="7639"/>
                  </a:cubicBezTo>
                  <a:cubicBezTo>
                    <a:pt x="11876" y="7940"/>
                    <a:pt x="11643" y="8140"/>
                    <a:pt x="11376" y="8306"/>
                  </a:cubicBezTo>
                  <a:cubicBezTo>
                    <a:pt x="10575" y="8740"/>
                    <a:pt x="2503" y="8707"/>
                    <a:pt x="1469" y="8373"/>
                  </a:cubicBezTo>
                  <a:close/>
                  <a:moveTo>
                    <a:pt x="4804" y="6205"/>
                  </a:moveTo>
                  <a:cubicBezTo>
                    <a:pt x="6072" y="5538"/>
                    <a:pt x="7339" y="4871"/>
                    <a:pt x="8607" y="4237"/>
                  </a:cubicBezTo>
                  <a:cubicBezTo>
                    <a:pt x="7339" y="3570"/>
                    <a:pt x="6072" y="2903"/>
                    <a:pt x="4804" y="2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6402;p85"/>
          <p:cNvGrpSpPr/>
          <p:nvPr/>
        </p:nvGrpSpPr>
        <p:grpSpPr>
          <a:xfrm>
            <a:off x="2600784" y="3954803"/>
            <a:ext cx="362920" cy="356865"/>
            <a:chOff x="2866317" y="3817357"/>
            <a:chExt cx="362920" cy="356865"/>
          </a:xfrm>
        </p:grpSpPr>
        <p:sp>
          <p:nvSpPr>
            <p:cNvPr id="1527" name="Google Shape;16403;p85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6404;p85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6405;p85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6406;p85"/>
          <p:cNvGrpSpPr/>
          <p:nvPr/>
        </p:nvGrpSpPr>
        <p:grpSpPr>
          <a:xfrm>
            <a:off x="4394887" y="3954803"/>
            <a:ext cx="362947" cy="356576"/>
            <a:chOff x="4660419" y="3817357"/>
            <a:chExt cx="362947" cy="356576"/>
          </a:xfrm>
        </p:grpSpPr>
        <p:grpSp>
          <p:nvGrpSpPr>
            <p:cNvPr id="1531" name="Google Shape;16407;p85"/>
            <p:cNvGrpSpPr/>
            <p:nvPr/>
          </p:nvGrpSpPr>
          <p:grpSpPr>
            <a:xfrm>
              <a:off x="4660419" y="3817357"/>
              <a:ext cx="362947" cy="356576"/>
              <a:chOff x="4660419" y="3817357"/>
              <a:chExt cx="362947" cy="356576"/>
            </a:xfrm>
          </p:grpSpPr>
          <p:sp>
            <p:nvSpPr>
              <p:cNvPr id="1535" name="Google Shape;16408;p85"/>
              <p:cNvSpPr/>
              <p:nvPr/>
            </p:nvSpPr>
            <p:spPr>
              <a:xfrm>
                <a:off x="4660419" y="3817357"/>
                <a:ext cx="356498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53" y="13598"/>
                      <a:pt x="13599" y="10552"/>
                      <a:pt x="13599" y="6799"/>
                    </a:cubicBezTo>
                    <a:cubicBezTo>
                      <a:pt x="13599" y="3046"/>
                      <a:pt x="10553" y="0"/>
                      <a:pt x="6800" y="0"/>
                    </a:cubicBez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6409;p85"/>
              <p:cNvSpPr/>
              <p:nvPr/>
            </p:nvSpPr>
            <p:spPr>
              <a:xfrm>
                <a:off x="4815585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78" y="0"/>
                      <a:pt x="289" y="15"/>
                      <a:pt x="0" y="58"/>
                    </a:cubicBezTo>
                    <a:cubicBezTo>
                      <a:pt x="3378" y="505"/>
                      <a:pt x="5904" y="3378"/>
                      <a:pt x="5904" y="6799"/>
                    </a:cubicBezTo>
                    <a:cubicBezTo>
                      <a:pt x="5904" y="10220"/>
                      <a:pt x="3378" y="13093"/>
                      <a:pt x="0" y="13541"/>
                    </a:cubicBezTo>
                    <a:cubicBezTo>
                      <a:pt x="305" y="13581"/>
                      <a:pt x="607" y="13601"/>
                      <a:pt x="906" y="13601"/>
                    </a:cubicBezTo>
                    <a:cubicBezTo>
                      <a:pt x="4416" y="13601"/>
                      <a:pt x="7426" y="10865"/>
                      <a:pt x="7666" y="7247"/>
                    </a:cubicBezTo>
                    <a:cubicBezTo>
                      <a:pt x="7925" y="3320"/>
                      <a:pt x="4807" y="0"/>
                      <a:pt x="881" y="0"/>
                    </a:cubicBezTo>
                    <a:close/>
                  </a:path>
                </a:pathLst>
              </a:custGeom>
              <a:solidFill>
                <a:srgbClr val="8094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6410;p85"/>
            <p:cNvGrpSpPr/>
            <p:nvPr/>
          </p:nvGrpSpPr>
          <p:grpSpPr>
            <a:xfrm>
              <a:off x="4694459" y="3856408"/>
              <a:ext cx="282308" cy="265356"/>
              <a:chOff x="4690600" y="3853050"/>
              <a:chExt cx="289488" cy="272132"/>
            </a:xfrm>
          </p:grpSpPr>
          <p:sp>
            <p:nvSpPr>
              <p:cNvPr id="1533" name="Google Shape;16411;p85"/>
              <p:cNvSpPr/>
              <p:nvPr/>
            </p:nvSpPr>
            <p:spPr>
              <a:xfrm>
                <a:off x="4690600" y="3853050"/>
                <a:ext cx="289488" cy="272132"/>
              </a:xfrm>
              <a:custGeom>
                <a:avLst/>
                <a:gdLst/>
                <a:ahLst/>
                <a:cxnLst/>
                <a:rect l="l" t="t" r="r" b="b"/>
                <a:pathLst>
                  <a:path w="14478" h="13610" extrusionOk="0">
                    <a:moveTo>
                      <a:pt x="1168" y="13543"/>
                    </a:moveTo>
                    <a:cubicBezTo>
                      <a:pt x="1235" y="13276"/>
                      <a:pt x="1301" y="13043"/>
                      <a:pt x="1368" y="12776"/>
                    </a:cubicBezTo>
                    <a:cubicBezTo>
                      <a:pt x="1568" y="12009"/>
                      <a:pt x="1802" y="11241"/>
                      <a:pt x="2002" y="10474"/>
                    </a:cubicBezTo>
                    <a:cubicBezTo>
                      <a:pt x="2002" y="10374"/>
                      <a:pt x="2002" y="10207"/>
                      <a:pt x="1935" y="10107"/>
                    </a:cubicBezTo>
                    <a:cubicBezTo>
                      <a:pt x="1" y="6371"/>
                      <a:pt x="2002" y="1835"/>
                      <a:pt x="6138" y="867"/>
                    </a:cubicBezTo>
                    <a:cubicBezTo>
                      <a:pt x="9874" y="0"/>
                      <a:pt x="13210" y="2535"/>
                      <a:pt x="13844" y="5904"/>
                    </a:cubicBezTo>
                    <a:cubicBezTo>
                      <a:pt x="14478" y="9407"/>
                      <a:pt x="12176" y="12742"/>
                      <a:pt x="8673" y="13376"/>
                    </a:cubicBezTo>
                    <a:cubicBezTo>
                      <a:pt x="7306" y="13610"/>
                      <a:pt x="5971" y="13410"/>
                      <a:pt x="4704" y="12776"/>
                    </a:cubicBezTo>
                    <a:cubicBezTo>
                      <a:pt x="4604" y="12742"/>
                      <a:pt x="4437" y="12709"/>
                      <a:pt x="4304" y="12742"/>
                    </a:cubicBezTo>
                    <a:cubicBezTo>
                      <a:pt x="2636" y="13176"/>
                      <a:pt x="1502" y="13476"/>
                      <a:pt x="1168" y="13543"/>
                    </a:cubicBezTo>
                    <a:close/>
                    <a:moveTo>
                      <a:pt x="2636" y="12075"/>
                    </a:moveTo>
                    <a:cubicBezTo>
                      <a:pt x="3270" y="11909"/>
                      <a:pt x="3870" y="11775"/>
                      <a:pt x="4437" y="11608"/>
                    </a:cubicBezTo>
                    <a:cubicBezTo>
                      <a:pt x="4604" y="11575"/>
                      <a:pt x="4737" y="11575"/>
                      <a:pt x="4871" y="11675"/>
                    </a:cubicBezTo>
                    <a:cubicBezTo>
                      <a:pt x="5971" y="12309"/>
                      <a:pt x="7139" y="12542"/>
                      <a:pt x="8407" y="12342"/>
                    </a:cubicBezTo>
                    <a:cubicBezTo>
                      <a:pt x="11309" y="11875"/>
                      <a:pt x="13277" y="9173"/>
                      <a:pt x="12843" y="6271"/>
                    </a:cubicBezTo>
                    <a:cubicBezTo>
                      <a:pt x="12376" y="3302"/>
                      <a:pt x="9574" y="1301"/>
                      <a:pt x="6605" y="1835"/>
                    </a:cubicBezTo>
                    <a:cubicBezTo>
                      <a:pt x="3036" y="2502"/>
                      <a:pt x="1135" y="6471"/>
                      <a:pt x="2903" y="9640"/>
                    </a:cubicBezTo>
                    <a:cubicBezTo>
                      <a:pt x="3103" y="10007"/>
                      <a:pt x="3169" y="10274"/>
                      <a:pt x="3036" y="10641"/>
                    </a:cubicBezTo>
                    <a:cubicBezTo>
                      <a:pt x="2869" y="11108"/>
                      <a:pt x="2769" y="11575"/>
                      <a:pt x="2636" y="120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6412;p85"/>
              <p:cNvSpPr/>
              <p:nvPr/>
            </p:nvSpPr>
            <p:spPr>
              <a:xfrm>
                <a:off x="4773984" y="3934408"/>
                <a:ext cx="133407" cy="122069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105" extrusionOk="0">
                    <a:moveTo>
                      <a:pt x="5070" y="6072"/>
                    </a:moveTo>
                    <a:cubicBezTo>
                      <a:pt x="3803" y="6005"/>
                      <a:pt x="1835" y="5038"/>
                      <a:pt x="467" y="2669"/>
                    </a:cubicBezTo>
                    <a:cubicBezTo>
                      <a:pt x="0" y="1835"/>
                      <a:pt x="67" y="868"/>
                      <a:pt x="767" y="234"/>
                    </a:cubicBezTo>
                    <a:cubicBezTo>
                      <a:pt x="1001" y="1"/>
                      <a:pt x="1301" y="67"/>
                      <a:pt x="1601" y="101"/>
                    </a:cubicBezTo>
                    <a:cubicBezTo>
                      <a:pt x="1668" y="101"/>
                      <a:pt x="1735" y="234"/>
                      <a:pt x="1768" y="301"/>
                    </a:cubicBezTo>
                    <a:cubicBezTo>
                      <a:pt x="1935" y="701"/>
                      <a:pt x="2135" y="1101"/>
                      <a:pt x="2268" y="1535"/>
                    </a:cubicBezTo>
                    <a:cubicBezTo>
                      <a:pt x="2369" y="1769"/>
                      <a:pt x="2202" y="1969"/>
                      <a:pt x="1902" y="2336"/>
                    </a:cubicBezTo>
                    <a:cubicBezTo>
                      <a:pt x="1801" y="2469"/>
                      <a:pt x="1768" y="2569"/>
                      <a:pt x="1835" y="2703"/>
                    </a:cubicBezTo>
                    <a:cubicBezTo>
                      <a:pt x="2369" y="3603"/>
                      <a:pt x="3102" y="4237"/>
                      <a:pt x="4070" y="4604"/>
                    </a:cubicBezTo>
                    <a:cubicBezTo>
                      <a:pt x="4203" y="4671"/>
                      <a:pt x="4303" y="4637"/>
                      <a:pt x="4403" y="4504"/>
                    </a:cubicBezTo>
                    <a:cubicBezTo>
                      <a:pt x="4904" y="3903"/>
                      <a:pt x="4937" y="3703"/>
                      <a:pt x="5237" y="3837"/>
                    </a:cubicBezTo>
                    <a:cubicBezTo>
                      <a:pt x="6505" y="4470"/>
                      <a:pt x="6605" y="4470"/>
                      <a:pt x="6605" y="4637"/>
                    </a:cubicBezTo>
                    <a:cubicBezTo>
                      <a:pt x="6672" y="5705"/>
                      <a:pt x="5671" y="6105"/>
                      <a:pt x="5070" y="60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6413;p85"/>
          <p:cNvGrpSpPr/>
          <p:nvPr/>
        </p:nvGrpSpPr>
        <p:grpSpPr>
          <a:xfrm>
            <a:off x="6196426" y="3950769"/>
            <a:ext cx="369882" cy="364325"/>
            <a:chOff x="1190200" y="238125"/>
            <a:chExt cx="5306767" cy="5212083"/>
          </a:xfrm>
        </p:grpSpPr>
        <p:grpSp>
          <p:nvGrpSpPr>
            <p:cNvPr id="1538" name="Google Shape;16414;p85"/>
            <p:cNvGrpSpPr/>
            <p:nvPr/>
          </p:nvGrpSpPr>
          <p:grpSpPr>
            <a:xfrm>
              <a:off x="1190200" y="238125"/>
              <a:ext cx="5212075" cy="5212075"/>
              <a:chOff x="1190200" y="238125"/>
              <a:chExt cx="5212075" cy="5212075"/>
            </a:xfrm>
          </p:grpSpPr>
          <p:sp>
            <p:nvSpPr>
              <p:cNvPr id="1540" name="Google Shape;16415;p85"/>
              <p:cNvSpPr/>
              <p:nvPr/>
            </p:nvSpPr>
            <p:spPr>
              <a:xfrm>
                <a:off x="1190200" y="238125"/>
                <a:ext cx="5212075" cy="5212075"/>
              </a:xfrm>
              <a:custGeom>
                <a:avLst/>
                <a:gdLst/>
                <a:ahLst/>
                <a:cxnLst/>
                <a:rect l="l" t="t" r="r" b="b"/>
                <a:pathLst>
                  <a:path w="208483" h="208483" extrusionOk="0">
                    <a:moveTo>
                      <a:pt x="104241" y="0"/>
                    </a:moveTo>
                    <a:cubicBezTo>
                      <a:pt x="46667" y="0"/>
                      <a:pt x="0" y="46667"/>
                      <a:pt x="0" y="104241"/>
                    </a:cubicBezTo>
                    <a:cubicBezTo>
                      <a:pt x="0" y="161816"/>
                      <a:pt x="46667" y="208483"/>
                      <a:pt x="104241" y="208483"/>
                    </a:cubicBezTo>
                    <a:cubicBezTo>
                      <a:pt x="161816" y="208483"/>
                      <a:pt x="208482" y="161816"/>
                      <a:pt x="208482" y="104241"/>
                    </a:cubicBezTo>
                    <a:cubicBezTo>
                      <a:pt x="208482" y="46667"/>
                      <a:pt x="161816" y="0"/>
                      <a:pt x="104241" y="0"/>
                    </a:cubicBezTo>
                    <a:close/>
                  </a:path>
                </a:pathLst>
              </a:custGeom>
              <a:solidFill>
                <a:srgbClr val="8AA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6416;p85"/>
              <p:cNvSpPr/>
              <p:nvPr/>
            </p:nvSpPr>
            <p:spPr>
              <a:xfrm>
                <a:off x="2368338" y="1220419"/>
                <a:ext cx="2856522" cy="3247339"/>
              </a:xfrm>
              <a:custGeom>
                <a:avLst/>
                <a:gdLst/>
                <a:ahLst/>
                <a:cxnLst/>
                <a:rect l="l" t="t" r="r" b="b"/>
                <a:pathLst>
                  <a:path w="130928" h="148841" extrusionOk="0">
                    <a:moveTo>
                      <a:pt x="70184" y="0"/>
                    </a:moveTo>
                    <a:cubicBezTo>
                      <a:pt x="67749" y="0"/>
                      <a:pt x="65781" y="1968"/>
                      <a:pt x="65781" y="4370"/>
                    </a:cubicBezTo>
                    <a:lnTo>
                      <a:pt x="65781" y="100105"/>
                    </a:lnTo>
                    <a:cubicBezTo>
                      <a:pt x="65781" y="106844"/>
                      <a:pt x="61744" y="112915"/>
                      <a:pt x="55507" y="115483"/>
                    </a:cubicBezTo>
                    <a:cubicBezTo>
                      <a:pt x="53445" y="116348"/>
                      <a:pt x="51279" y="116767"/>
                      <a:pt x="49132" y="116767"/>
                    </a:cubicBezTo>
                    <a:cubicBezTo>
                      <a:pt x="44819" y="116767"/>
                      <a:pt x="40578" y="115076"/>
                      <a:pt x="37394" y="111914"/>
                    </a:cubicBezTo>
                    <a:cubicBezTo>
                      <a:pt x="32624" y="107177"/>
                      <a:pt x="31156" y="100039"/>
                      <a:pt x="33691" y="93801"/>
                    </a:cubicBezTo>
                    <a:cubicBezTo>
                      <a:pt x="36260" y="87563"/>
                      <a:pt x="42297" y="83493"/>
                      <a:pt x="49035" y="83460"/>
                    </a:cubicBezTo>
                    <a:cubicBezTo>
                      <a:pt x="51437" y="83460"/>
                      <a:pt x="53405" y="81492"/>
                      <a:pt x="53405" y="79090"/>
                    </a:cubicBezTo>
                    <a:lnTo>
                      <a:pt x="53405" y="55740"/>
                    </a:lnTo>
                    <a:cubicBezTo>
                      <a:pt x="53405" y="53305"/>
                      <a:pt x="51437" y="51370"/>
                      <a:pt x="49035" y="51370"/>
                    </a:cubicBezTo>
                    <a:cubicBezTo>
                      <a:pt x="21983" y="51370"/>
                      <a:pt x="0" y="73253"/>
                      <a:pt x="0" y="100105"/>
                    </a:cubicBezTo>
                    <a:cubicBezTo>
                      <a:pt x="0" y="126991"/>
                      <a:pt x="21949" y="148840"/>
                      <a:pt x="49002" y="148840"/>
                    </a:cubicBezTo>
                    <a:cubicBezTo>
                      <a:pt x="76021" y="148840"/>
                      <a:pt x="98037" y="126991"/>
                      <a:pt x="98037" y="100105"/>
                    </a:cubicBezTo>
                    <a:lnTo>
                      <a:pt x="98037" y="57742"/>
                    </a:lnTo>
                    <a:cubicBezTo>
                      <a:pt x="106751" y="62347"/>
                      <a:pt x="116484" y="64780"/>
                      <a:pt x="126356" y="64780"/>
                    </a:cubicBezTo>
                    <a:cubicBezTo>
                      <a:pt x="126423" y="64780"/>
                      <a:pt x="126490" y="64780"/>
                      <a:pt x="126557" y="64780"/>
                    </a:cubicBezTo>
                    <a:cubicBezTo>
                      <a:pt x="128959" y="64780"/>
                      <a:pt x="130927" y="62812"/>
                      <a:pt x="130927" y="60410"/>
                    </a:cubicBezTo>
                    <a:lnTo>
                      <a:pt x="130927" y="37094"/>
                    </a:lnTo>
                    <a:cubicBezTo>
                      <a:pt x="130927" y="34658"/>
                      <a:pt x="128959" y="32724"/>
                      <a:pt x="126557" y="32724"/>
                    </a:cubicBezTo>
                    <a:cubicBezTo>
                      <a:pt x="110813" y="32724"/>
                      <a:pt x="98037" y="19981"/>
                      <a:pt x="98037" y="4370"/>
                    </a:cubicBezTo>
                    <a:cubicBezTo>
                      <a:pt x="98037" y="1968"/>
                      <a:pt x="96069" y="0"/>
                      <a:pt x="93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9" name="Google Shape;16417;p85"/>
            <p:cNvSpPr/>
            <p:nvPr/>
          </p:nvSpPr>
          <p:spPr>
            <a:xfrm>
              <a:off x="3459822" y="238126"/>
              <a:ext cx="3037144" cy="5212082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2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5;p46"/>
          <p:cNvSpPr txBox="1">
            <a:spLocks/>
          </p:cNvSpPr>
          <p:nvPr/>
        </p:nvSpPr>
        <p:spPr>
          <a:xfrm>
            <a:off x="3685926" y="220246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Venus is the second planet from the Sun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0" name="Google Shape;576;p46"/>
          <p:cNvSpPr txBox="1">
            <a:spLocks/>
          </p:cNvSpPr>
          <p:nvPr/>
        </p:nvSpPr>
        <p:spPr>
          <a:xfrm>
            <a:off x="3739626" y="1710681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Research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1" name="Google Shape;577;p46"/>
          <p:cNvSpPr txBox="1">
            <a:spLocks/>
          </p:cNvSpPr>
          <p:nvPr/>
        </p:nvSpPr>
        <p:spPr>
          <a:xfrm>
            <a:off x="3685926" y="375291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 cold place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2" name="Google Shape;578;p46"/>
          <p:cNvSpPr txBox="1">
            <a:spLocks/>
          </p:cNvSpPr>
          <p:nvPr/>
        </p:nvSpPr>
        <p:spPr>
          <a:xfrm>
            <a:off x="3739626" y="3257056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Data Study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3" name="Google Shape;579;p46"/>
          <p:cNvSpPr txBox="1">
            <a:spLocks/>
          </p:cNvSpPr>
          <p:nvPr/>
        </p:nvSpPr>
        <p:spPr>
          <a:xfrm>
            <a:off x="6132949" y="220246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Neptune is very far away from Earth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4" name="Google Shape;580;p46"/>
          <p:cNvSpPr txBox="1">
            <a:spLocks/>
          </p:cNvSpPr>
          <p:nvPr/>
        </p:nvSpPr>
        <p:spPr>
          <a:xfrm>
            <a:off x="6186649" y="1710681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Analysis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5" name="Google Shape;581;p46"/>
          <p:cNvSpPr txBox="1">
            <a:spLocks/>
          </p:cNvSpPr>
          <p:nvPr/>
        </p:nvSpPr>
        <p:spPr>
          <a:xfrm>
            <a:off x="6132949" y="3752919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Jupiter is the biggest planet of them all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16" name="Google Shape;582;p46"/>
          <p:cNvSpPr txBox="1">
            <a:spLocks/>
          </p:cNvSpPr>
          <p:nvPr/>
        </p:nvSpPr>
        <p:spPr>
          <a:xfrm>
            <a:off x="6186649" y="3257056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Comparison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19" name="Google Shape;574;p46"/>
          <p:cNvSpPr txBox="1">
            <a:spLocks/>
          </p:cNvSpPr>
          <p:nvPr/>
        </p:nvSpPr>
        <p:spPr>
          <a:xfrm>
            <a:off x="714125" y="544231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Methodology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90" y="1766524"/>
            <a:ext cx="3666365" cy="29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12;p47"/>
          <p:cNvSpPr txBox="1">
            <a:spLocks/>
          </p:cNvSpPr>
          <p:nvPr/>
        </p:nvSpPr>
        <p:spPr>
          <a:xfrm>
            <a:off x="2698250" y="2306869"/>
            <a:ext cx="3417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—Someone Famous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21" name="Google Shape;613;p47"/>
          <p:cNvSpPr txBox="1">
            <a:spLocks/>
          </p:cNvSpPr>
          <p:nvPr/>
        </p:nvSpPr>
        <p:spPr>
          <a:xfrm>
            <a:off x="1282299" y="649969"/>
            <a:ext cx="64524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29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“This is a quote, words full of wisdom that someone important said and can make the reader get inspired.”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70" y="2855560"/>
            <a:ext cx="3633750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0;p59"/>
          <p:cNvSpPr txBox="1">
            <a:spLocks/>
          </p:cNvSpPr>
          <p:nvPr/>
        </p:nvSpPr>
        <p:spPr>
          <a:xfrm>
            <a:off x="379128" y="592555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F6000"/>
                </a:solidFill>
                <a:effectLst/>
                <a:uLnTx/>
                <a:uFillTx/>
                <a:latin typeface="Libre Baskerville"/>
                <a:sym typeface="Libre Baskerville"/>
              </a:rPr>
              <a:t>Table Kitchen</a:t>
            </a:r>
            <a:endParaRPr kumimoji="0" lang="es-PE" sz="4400" b="1" i="0" u="none" strike="noStrike" kern="0" cap="none" spc="0" normalizeH="0" baseline="0" noProof="0" dirty="0">
              <a:ln>
                <a:noFill/>
              </a:ln>
              <a:solidFill>
                <a:srgbClr val="7F6000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5DDC783D-AC40-4A04-AC28-1A021DD8D256}"/>
              </a:ext>
            </a:extLst>
          </p:cNvPr>
          <p:cNvSpPr txBox="1"/>
          <p:nvPr/>
        </p:nvSpPr>
        <p:spPr>
          <a:xfrm>
            <a:off x="799088" y="1481532"/>
            <a:ext cx="209340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rgbClr val="BEB296"/>
                </a:solidFill>
                <a:latin typeface="Roboto" panose="020B0604020202020204" charset="0"/>
                <a:ea typeface="Roboto" panose="020B0604020202020204" charset="0"/>
              </a:rPr>
              <a:t>Get a modern PowerPoint  Presentation that is beautifully designed.</a:t>
            </a:r>
            <a:endParaRPr lang="ko-KR" altLang="en-US" sz="1600" b="1" dirty="0">
              <a:solidFill>
                <a:srgbClr val="BEB296"/>
              </a:solidFill>
              <a:latin typeface="Roboto" panose="020B0604020202020204" charset="0"/>
            </a:endParaRPr>
          </a:p>
        </p:txBody>
      </p:sp>
      <p:sp>
        <p:nvSpPr>
          <p:cNvPr id="325" name="TextBox 30">
            <a:extLst>
              <a:ext uri="{FF2B5EF4-FFF2-40B4-BE49-F238E27FC236}">
                <a16:creationId xmlns:a16="http://schemas.microsoft.com/office/drawing/2014/main" id="{5DDC783D-AC40-4A04-AC28-1A021DD8D256}"/>
              </a:ext>
            </a:extLst>
          </p:cNvPr>
          <p:cNvSpPr txBox="1"/>
          <p:nvPr/>
        </p:nvSpPr>
        <p:spPr>
          <a:xfrm>
            <a:off x="799087" y="2558750"/>
            <a:ext cx="209340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rgbClr val="BEB296"/>
                </a:solidFill>
                <a:latin typeface="Roboto" panose="020B0604020202020204" charset="0"/>
                <a:ea typeface="Roboto" panose="020B0604020202020204" charset="0"/>
              </a:rPr>
              <a:t>Get a modern PowerPoint  Presentation that is beautifully designed.</a:t>
            </a:r>
            <a:endParaRPr lang="ko-KR" altLang="en-US" sz="1600" b="1" dirty="0">
              <a:solidFill>
                <a:srgbClr val="BEB296"/>
              </a:solidFill>
              <a:latin typeface="Roboto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710" y="958255"/>
            <a:ext cx="4157926" cy="3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48"/>
          <p:cNvSpPr txBox="1">
            <a:spLocks/>
          </p:cNvSpPr>
          <p:nvPr/>
        </p:nvSpPr>
        <p:spPr>
          <a:xfrm>
            <a:off x="714125" y="544075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Study Objectives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619;p48"/>
          <p:cNvSpPr txBox="1">
            <a:spLocks/>
          </p:cNvSpPr>
          <p:nvPr/>
        </p:nvSpPr>
        <p:spPr>
          <a:xfrm>
            <a:off x="3383250" y="3348687"/>
            <a:ext cx="237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Venus has a beautiful name and is the second planet from the Sun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4" name="Google Shape;620;p48"/>
          <p:cNvSpPr txBox="1">
            <a:spLocks/>
          </p:cNvSpPr>
          <p:nvPr/>
        </p:nvSpPr>
        <p:spPr>
          <a:xfrm>
            <a:off x="3672000" y="2913015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Venus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5" name="Google Shape;621;p48"/>
          <p:cNvSpPr txBox="1">
            <a:spLocks/>
          </p:cNvSpPr>
          <p:nvPr/>
        </p:nvSpPr>
        <p:spPr>
          <a:xfrm>
            <a:off x="624575" y="3348687"/>
            <a:ext cx="237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Mercury is the closest planet to the Sun and the smallest of them all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6" name="Google Shape;622;p48"/>
          <p:cNvSpPr txBox="1">
            <a:spLocks/>
          </p:cNvSpPr>
          <p:nvPr/>
        </p:nvSpPr>
        <p:spPr>
          <a:xfrm>
            <a:off x="6141950" y="3348687"/>
            <a:ext cx="237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18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Despite being red, Mars is actually a cold place full of iron oxide dust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sp>
        <p:nvSpPr>
          <p:cNvPr id="7" name="Google Shape;623;p48"/>
          <p:cNvSpPr txBox="1">
            <a:spLocks/>
          </p:cNvSpPr>
          <p:nvPr/>
        </p:nvSpPr>
        <p:spPr>
          <a:xfrm>
            <a:off x="913325" y="2913015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Mercury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8" name="Google Shape;624;p48"/>
          <p:cNvSpPr txBox="1">
            <a:spLocks/>
          </p:cNvSpPr>
          <p:nvPr/>
        </p:nvSpPr>
        <p:spPr>
          <a:xfrm>
            <a:off x="6430700" y="2913015"/>
            <a:ext cx="1800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2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re Baskerville"/>
                <a:sym typeface="Libre Baskerville"/>
              </a:rPr>
              <a:t>Mars</a:t>
            </a:r>
            <a:endParaRPr kumimoji="0" lang="es-PE" sz="2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25" y="1667623"/>
            <a:ext cx="1824451" cy="92321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49" y="1667623"/>
            <a:ext cx="1824451" cy="92321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73" y="1667623"/>
            <a:ext cx="1824451" cy="9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6;p50"/>
          <p:cNvSpPr txBox="1">
            <a:spLocks/>
          </p:cNvSpPr>
          <p:nvPr/>
        </p:nvSpPr>
        <p:spPr>
          <a:xfrm>
            <a:off x="714125" y="546825"/>
            <a:ext cx="771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694C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  <a:sym typeface="Libre Baskerville"/>
              </a:rPr>
              <a:t>This Is a Map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sp>
        <p:nvSpPr>
          <p:cNvPr id="3" name="Google Shape;727;p50"/>
          <p:cNvSpPr/>
          <p:nvPr/>
        </p:nvSpPr>
        <p:spPr>
          <a:xfrm>
            <a:off x="848458" y="1764000"/>
            <a:ext cx="173100" cy="173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Google Shape;728;p50"/>
          <p:cNvSpPr/>
          <p:nvPr/>
        </p:nvSpPr>
        <p:spPr>
          <a:xfrm>
            <a:off x="848458" y="2829145"/>
            <a:ext cx="173100" cy="173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Google Shape;729;p50"/>
          <p:cNvSpPr txBox="1"/>
          <p:nvPr/>
        </p:nvSpPr>
        <p:spPr>
          <a:xfrm>
            <a:off x="1081578" y="2159648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730;p50"/>
          <p:cNvSpPr txBox="1"/>
          <p:nvPr/>
        </p:nvSpPr>
        <p:spPr>
          <a:xfrm>
            <a:off x="1081568" y="1667860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accent4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Venus</a:t>
            </a:r>
            <a:endParaRPr sz="2000" b="1">
              <a:solidFill>
                <a:schemeClr val="accent4">
                  <a:lumMod val="75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31;p50"/>
          <p:cNvSpPr txBox="1"/>
          <p:nvPr/>
        </p:nvSpPr>
        <p:spPr>
          <a:xfrm>
            <a:off x="1081578" y="3224798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dirty="0"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732;p50"/>
          <p:cNvSpPr txBox="1"/>
          <p:nvPr/>
        </p:nvSpPr>
        <p:spPr>
          <a:xfrm>
            <a:off x="1108418" y="2730835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accent4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Mercury</a:t>
            </a:r>
            <a:endParaRPr sz="2000" b="1">
              <a:solidFill>
                <a:schemeClr val="accent4">
                  <a:lumMod val="75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740;p50"/>
          <p:cNvSpPr/>
          <p:nvPr/>
        </p:nvSpPr>
        <p:spPr>
          <a:xfrm>
            <a:off x="848458" y="3889950"/>
            <a:ext cx="173100" cy="173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Google Shape;741;p50"/>
          <p:cNvSpPr txBox="1"/>
          <p:nvPr/>
        </p:nvSpPr>
        <p:spPr>
          <a:xfrm>
            <a:off x="1081578" y="4285598"/>
            <a:ext cx="196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Earth is the only planet with life</a:t>
            </a:r>
            <a:endParaRPr>
              <a:solidFill>
                <a:schemeClr val="bg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742;p50"/>
          <p:cNvSpPr txBox="1"/>
          <p:nvPr/>
        </p:nvSpPr>
        <p:spPr>
          <a:xfrm>
            <a:off x="1081568" y="3793810"/>
            <a:ext cx="191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>
                <a:solidFill>
                  <a:schemeClr val="accent4">
                    <a:lumMod val="75000"/>
                  </a:schemeClr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Earth</a:t>
            </a:r>
            <a:endParaRPr sz="2000" b="1">
              <a:solidFill>
                <a:schemeClr val="accent4">
                  <a:lumMod val="75000"/>
                </a:schemeClr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248" y="1591315"/>
            <a:ext cx="4342674" cy="32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do 4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1434</Words>
  <Application>Microsoft Office PowerPoint</Application>
  <PresentationFormat>Presentación en pantalla (16:9)</PresentationFormat>
  <Paragraphs>218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Roboto</vt:lpstr>
      <vt:lpstr>Libre Baskerville</vt:lpstr>
      <vt:lpstr>Arial Unicode MS</vt:lpstr>
      <vt:lpstr>Arial</vt:lpstr>
      <vt:lpstr>Malgun Gothic</vt:lpstr>
      <vt:lpstr>Roboto Medium</vt:lpstr>
      <vt:lpstr>Baskerville Old Face</vt:lpstr>
      <vt:lpstr>Calibri</vt:lpstr>
      <vt:lpstr>Calibri Light</vt:lpstr>
      <vt:lpstr>Diseño personalizado</vt:lpstr>
      <vt:lpstr>RUSTIC KITCHEN Free Template</vt:lpstr>
      <vt:lpstr>About Generation of ‘27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Transition Headline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‘27</dc:title>
  <dc:creator>Sr GRYM</dc:creator>
  <cp:lastModifiedBy>eduardo</cp:lastModifiedBy>
  <cp:revision>100</cp:revision>
  <dcterms:modified xsi:type="dcterms:W3CDTF">2023-11-30T06:58:54Z</dcterms:modified>
</cp:coreProperties>
</file>