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3" r:id="rId3"/>
    <p:sldId id="294" r:id="rId4"/>
    <p:sldId id="295" r:id="rId5"/>
    <p:sldId id="296"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3" d="100"/>
          <a:sy n="73" d="100"/>
        </p:scale>
        <p:origin x="618"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940E6392-10C0-43EC-998C-83EFCD1B5C4D}" type="datetimeFigureOut">
              <a:rPr lang="en-US" smtClean="0"/>
              <a:t>31/8/2025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37647359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31/8/2025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912760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31/8/2025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4018875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31/8/2025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568041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940E6392-10C0-43EC-998C-83EFCD1B5C4D}" type="datetimeFigureOut">
              <a:rPr lang="en-US" smtClean="0"/>
              <a:t>31/8/2025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12334378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40E6392-10C0-43EC-998C-83EFCD1B5C4D}" type="datetimeFigureOut">
              <a:rPr lang="en-US" smtClean="0"/>
              <a:t>31/8/2025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461486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31/8/2025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291792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40E6392-10C0-43EC-998C-83EFCD1B5C4D}" type="datetimeFigureOut">
              <a:rPr lang="en-US" smtClean="0"/>
              <a:t>31/8/2025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56118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0E6392-10C0-43EC-998C-83EFCD1B5C4D}" type="datetimeFigureOut">
              <a:rPr lang="en-US" smtClean="0"/>
              <a:t>31/8/2025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276338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940E6392-10C0-43EC-998C-83EFCD1B5C4D}" type="datetimeFigureOut">
              <a:rPr lang="en-US" smtClean="0"/>
              <a:t>31/8/2025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28530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940E6392-10C0-43EC-998C-83EFCD1B5C4D}" type="datetimeFigureOut">
              <a:rPr lang="en-US" smtClean="0"/>
              <a:t>31/8/2025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67991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940E6392-10C0-43EC-998C-83EFCD1B5C4D}" type="datetimeFigureOut">
              <a:rPr lang="en-US" smtClean="0"/>
              <a:t>31/8/2025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5489316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dirty="0" smtClean="0">
                <a:solidFill>
                  <a:srgbClr val="FF0000"/>
                </a:solidFill>
                <a:latin typeface="Arial" panose="020B0604020202020204" pitchFamily="34" charset="0"/>
                <a:cs typeface="Arial" panose="020B0604020202020204" pitchFamily="34" charset="0"/>
              </a:rPr>
              <a:t>TÌNH NGÀI YÊU</a:t>
            </a:r>
            <a:endParaRPr lang="en-US" sz="36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2650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222069"/>
            <a:ext cx="11449110" cy="6247864"/>
          </a:xfrm>
          <a:prstGeom prst="rect">
            <a:avLst/>
          </a:prstGeom>
        </p:spPr>
        <p:txBody>
          <a:bodyPr wrap="square">
            <a:spAutoFit/>
          </a:bodyPr>
          <a:lstStyle/>
          <a:p>
            <a:pPr algn="just"/>
            <a:r>
              <a:rPr lang="en-US" sz="5000" b="1" dirty="0" smtClean="0">
                <a:solidFill>
                  <a:srgbClr val="FF0000"/>
                </a:solidFill>
                <a:latin typeface="Arial" panose="020B0604020202020204" pitchFamily="34" charset="0"/>
                <a:cs typeface="Arial" panose="020B0604020202020204" pitchFamily="34" charset="0"/>
              </a:rPr>
              <a:t>1</a:t>
            </a:r>
            <a:r>
              <a:rPr lang="vi-VN" sz="5000" b="1" dirty="0" smtClean="0">
                <a:solidFill>
                  <a:srgbClr val="FF0000"/>
                </a:solidFill>
                <a:effectLst/>
                <a:latin typeface="Arial" panose="020B0604020202020204" pitchFamily="34" charset="0"/>
                <a:cs typeface="Arial" panose="020B0604020202020204" pitchFamily="34" charset="0"/>
              </a:rPr>
              <a:t>. </a:t>
            </a:r>
            <a:r>
              <a:rPr lang="vi-VN" sz="5000" b="1" dirty="0"/>
              <a:t>Tình Ngài yêu con bao la vươn lút trời xanh, tình Ngài yêu con như biển thắm sóng dâng dạt dào. Tình Ngài yêu con như mẹ hiền thức trọn đêm khuya, canh cho con giấc ngủ yên lành vì đời con nên đã quên đời </a:t>
            </a:r>
            <a:r>
              <a:rPr lang="vi-VN" sz="5000" b="1" dirty="0" smtClean="0"/>
              <a:t>mình</a:t>
            </a:r>
            <a:r>
              <a:rPr lang="en-US" sz="5000" b="1" dirty="0" smtClean="0"/>
              <a:t>.</a:t>
            </a:r>
            <a:endParaRPr lang="vi-VN" sz="5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296166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8" y="483326"/>
            <a:ext cx="11318482" cy="7078861"/>
          </a:xfrm>
          <a:prstGeom prst="rect">
            <a:avLst/>
          </a:prstGeom>
        </p:spPr>
        <p:txBody>
          <a:bodyPr wrap="square">
            <a:spAutoFit/>
          </a:bodyPr>
          <a:lstStyle/>
          <a:p>
            <a:pPr algn="just"/>
            <a:r>
              <a:rPr lang="en-US" sz="5400" b="1" dirty="0" smtClean="0">
                <a:solidFill>
                  <a:srgbClr val="FF0000"/>
                </a:solidFill>
                <a:latin typeface="Arial" panose="020B0604020202020204" pitchFamily="34" charset="0"/>
                <a:cs typeface="Arial" panose="020B0604020202020204" pitchFamily="34" charset="0"/>
              </a:rPr>
              <a:t>ĐK</a:t>
            </a:r>
            <a:r>
              <a:rPr lang="vi-VN" sz="5400" b="1" dirty="0" smtClean="0">
                <a:solidFill>
                  <a:srgbClr val="FF0000"/>
                </a:solidFill>
                <a:effectLst/>
                <a:latin typeface="Arial" panose="020B0604020202020204" pitchFamily="34" charset="0"/>
                <a:cs typeface="Arial" panose="020B0604020202020204" pitchFamily="34" charset="0"/>
              </a:rPr>
              <a:t>. </a:t>
            </a:r>
            <a:r>
              <a:rPr lang="vi-VN" sz="5000" b="1" dirty="0"/>
              <a:t>Xin đoan nguyện một đời, một đời con yêu Chúa trọn phận người, một đời con yêu mến Ngài mà thôi. Mong sao người, mọi người tìm tình yêu trong mối tình của Ngài để trần gian liên kết vui sống hoài.</a:t>
            </a:r>
            <a:r>
              <a:rPr lang="vi-VN" sz="5000" b="1" dirty="0"/>
              <a:t/>
            </a:r>
            <a:br>
              <a:rPr lang="vi-VN" sz="5000" b="1" dirty="0"/>
            </a:br>
            <a:r>
              <a:rPr lang="en-US" sz="5000" b="1" dirty="0" smtClean="0"/>
              <a:t> </a:t>
            </a:r>
            <a:endParaRPr lang="vi-VN" sz="5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03719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8" y="483326"/>
            <a:ext cx="11318482" cy="6093976"/>
          </a:xfrm>
          <a:prstGeom prst="rect">
            <a:avLst/>
          </a:prstGeom>
        </p:spPr>
        <p:txBody>
          <a:bodyPr wrap="square">
            <a:spAutoFit/>
          </a:bodyPr>
          <a:lstStyle/>
          <a:p>
            <a:pPr algn="just"/>
            <a:r>
              <a:rPr lang="en-US" sz="5400" b="1" dirty="0" smtClean="0">
                <a:solidFill>
                  <a:srgbClr val="FF0000"/>
                </a:solidFill>
                <a:latin typeface="Arial" panose="020B0604020202020204" pitchFamily="34" charset="0"/>
                <a:cs typeface="Arial" panose="020B0604020202020204" pitchFamily="34" charset="0"/>
              </a:rPr>
              <a:t>2. </a:t>
            </a:r>
            <a:r>
              <a:rPr lang="vi-VN" sz="4800" b="1" dirty="0" smtClean="0"/>
              <a:t>Đường </a:t>
            </a:r>
            <a:r>
              <a:rPr lang="vi-VN" sz="4800" b="1" dirty="0"/>
              <a:t>trần con đi chung quanh bao nỗi hiểm nguy. Tình Ngài theo con, con nhịp bước hết lo sợ gì. Dù ngàn gian nan ân tình Ngàì nhắc nhở lo toan con an tâm vững dạ đi về, vì Ngài luôn bênh đỡ luôn phù trì.</a:t>
            </a:r>
            <a:r>
              <a:rPr lang="vi-VN" sz="4800" b="1" dirty="0"/>
              <a:t/>
            </a:r>
            <a:br>
              <a:rPr lang="vi-VN" sz="4800" b="1" dirty="0"/>
            </a:br>
            <a:endParaRPr lang="vi-VN" sz="48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571310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8" y="483326"/>
            <a:ext cx="11318482" cy="7078861"/>
          </a:xfrm>
          <a:prstGeom prst="rect">
            <a:avLst/>
          </a:prstGeom>
        </p:spPr>
        <p:txBody>
          <a:bodyPr wrap="square">
            <a:spAutoFit/>
          </a:bodyPr>
          <a:lstStyle/>
          <a:p>
            <a:pPr algn="just"/>
            <a:r>
              <a:rPr lang="en-US" sz="5400" b="1" dirty="0" smtClean="0">
                <a:solidFill>
                  <a:srgbClr val="FF0000"/>
                </a:solidFill>
                <a:latin typeface="Arial" panose="020B0604020202020204" pitchFamily="34" charset="0"/>
                <a:cs typeface="Arial" panose="020B0604020202020204" pitchFamily="34" charset="0"/>
              </a:rPr>
              <a:t>ĐK</a:t>
            </a:r>
            <a:r>
              <a:rPr lang="vi-VN" sz="5400" b="1" dirty="0" smtClean="0">
                <a:solidFill>
                  <a:srgbClr val="FF0000"/>
                </a:solidFill>
                <a:effectLst/>
                <a:latin typeface="Arial" panose="020B0604020202020204" pitchFamily="34" charset="0"/>
                <a:cs typeface="Arial" panose="020B0604020202020204" pitchFamily="34" charset="0"/>
              </a:rPr>
              <a:t>. </a:t>
            </a:r>
            <a:r>
              <a:rPr lang="vi-VN" sz="5000" b="1" dirty="0"/>
              <a:t>Xin đoan nguyện một đời, một đời con yêu Chúa trọn phận người, một đời con yêu mến Ngài mà thôi. Mong sao người, mọi người tìm tình yêu trong mối tình của Ngài để trần gian liên kết vui sống hoài.</a:t>
            </a:r>
            <a:r>
              <a:rPr lang="vi-VN" sz="5000" b="1" dirty="0"/>
              <a:t/>
            </a:r>
            <a:br>
              <a:rPr lang="vi-VN" sz="5000" b="1" dirty="0"/>
            </a:br>
            <a:r>
              <a:rPr lang="en-US" sz="5000" b="1" dirty="0" smtClean="0"/>
              <a:t> </a:t>
            </a:r>
            <a:endParaRPr lang="vi-VN" sz="5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7450878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217</TotalTime>
  <Words>208</Words>
  <Application>Microsoft Office PowerPoint</Application>
  <PresentationFormat>Widescreen</PresentationFormat>
  <Paragraphs>5</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Century Gothic</vt:lpstr>
      <vt:lpstr>Garamond</vt:lpstr>
      <vt:lpstr>Verdana</vt:lpstr>
      <vt:lpstr>Savon</vt:lpstr>
      <vt:lpstr>TÌNH NGÀI YÊU</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TÂM TÌNH HOÀ BÌNH</dc:title>
  <dc:creator>Admin</dc:creator>
  <cp:lastModifiedBy>Admin</cp:lastModifiedBy>
  <cp:revision>63</cp:revision>
  <dcterms:created xsi:type="dcterms:W3CDTF">2024-12-09T14:38:56Z</dcterms:created>
  <dcterms:modified xsi:type="dcterms:W3CDTF">2025-08-31T17:13:10Z</dcterms:modified>
</cp:coreProperties>
</file>