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72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035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5F815-408F-AB0B-F952-CBFAC9D5B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0418B56-CAC3-A5F4-4927-A173704974E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0418B56-CAC3-A5F4-4927-A173704974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B55BC75-1747-F7D5-2EE1-FEE8F0767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920D106B-601E-8211-DD29-376518C2DB89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9AA7DF-437B-A6AE-A60C-01EFDD66DC15}"/>
              </a:ext>
            </a:extLst>
          </p:cNvPr>
          <p:cNvGraphicFramePr>
            <a:graphicFrameLocks noGrp="1"/>
          </p:cNvGraphicFramePr>
          <p:nvPr/>
        </p:nvGraphicFramePr>
        <p:xfrm>
          <a:off x="1143463" y="1593644"/>
          <a:ext cx="16001080" cy="6540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216">
                  <a:extLst>
                    <a:ext uri="{9D8B030D-6E8A-4147-A177-3AD203B41FA5}">
                      <a16:colId xmlns:a16="http://schemas.microsoft.com/office/drawing/2014/main" val="3077138859"/>
                    </a:ext>
                  </a:extLst>
                </a:gridCol>
                <a:gridCol w="3200216">
                  <a:extLst>
                    <a:ext uri="{9D8B030D-6E8A-4147-A177-3AD203B41FA5}">
                      <a16:colId xmlns:a16="http://schemas.microsoft.com/office/drawing/2014/main" val="2990919094"/>
                    </a:ext>
                  </a:extLst>
                </a:gridCol>
                <a:gridCol w="3200216">
                  <a:extLst>
                    <a:ext uri="{9D8B030D-6E8A-4147-A177-3AD203B41FA5}">
                      <a16:colId xmlns:a16="http://schemas.microsoft.com/office/drawing/2014/main" val="1132258403"/>
                    </a:ext>
                  </a:extLst>
                </a:gridCol>
                <a:gridCol w="3200216">
                  <a:extLst>
                    <a:ext uri="{9D8B030D-6E8A-4147-A177-3AD203B41FA5}">
                      <a16:colId xmlns:a16="http://schemas.microsoft.com/office/drawing/2014/main" val="3423687948"/>
                    </a:ext>
                  </a:extLst>
                </a:gridCol>
                <a:gridCol w="3200216">
                  <a:extLst>
                    <a:ext uri="{9D8B030D-6E8A-4147-A177-3AD203B41FA5}">
                      <a16:colId xmlns:a16="http://schemas.microsoft.com/office/drawing/2014/main" val="3618411138"/>
                    </a:ext>
                  </a:extLst>
                </a:gridCol>
              </a:tblGrid>
              <a:tr h="628631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Company Product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Target Customer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Key Benefits 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Price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Value Proposition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81279"/>
                  </a:ext>
                </a:extLst>
              </a:tr>
              <a:tr h="1477991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848440"/>
                  </a:ext>
                </a:extLst>
              </a:tr>
              <a:tr h="1477991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427161"/>
                  </a:ext>
                </a:extLst>
              </a:tr>
              <a:tr h="1477991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799504"/>
                  </a:ext>
                </a:extLst>
              </a:tr>
              <a:tr h="1477991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19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22661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7990</TotalTime>
  <Words>71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436</cp:revision>
  <dcterms:created xsi:type="dcterms:W3CDTF">2006-08-16T00:00:00Z</dcterms:created>
  <dcterms:modified xsi:type="dcterms:W3CDTF">2025-10-06T10:36:56Z</dcterms:modified>
  <cp:category/>
  <dc:identifier>DAGkDf5R9EM</dc:identifier>
</cp:coreProperties>
</file>