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09D9D01-81EE-4B8D-B130-C6AD0993857A}">
  <a:tblStyle styleId="{309D9D01-81EE-4B8D-B130-C6AD0993857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did your town look like 100 million years ago?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{309D9D01-81EE-4B8D-B130-C6AD0993857A}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aquatic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underwater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canyon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deep hole in the ground formed over a long time by moving water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dark rock made of fossil plants that can be burned and used for fuel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deposition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process of sediment falling and settling on a surface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environment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all the living and nonliving things in a particular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evidence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fossil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remains of a plant or animal that lived a very, very long time ago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fossil fuel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material made of fossils that is burned for energy, such as coal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sediment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very small pieces of rock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sedimentary rock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type of rock formed when sediments settle and then press together over long periods of time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swamp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habitat covered in water and filled with many trees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did your town look like 100 million years ago?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