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Roboto"/>
      <p:regular r:id="rId42"/>
      <p:bold r:id="rId43"/>
      <p:italic r:id="rId44"/>
      <p:boldItalic r:id="rId45"/>
    </p:embeddedFont>
    <p:embeddedFont>
      <p:font typeface="Montserrat"/>
      <p:regular r:id="rId46"/>
      <p:bold r:id="rId47"/>
      <p:italic r:id="rId48"/>
      <p:boldItalic r:id="rId49"/>
    </p:embeddedFont>
    <p:embeddedFont>
      <p:font typeface="Montserrat Medium"/>
      <p:regular r:id="rId50"/>
      <p:bold r:id="rId51"/>
      <p:italic r:id="rId52"/>
      <p:boldItalic r:id="rId53"/>
    </p:embeddedFont>
    <p:embeddedFont>
      <p:font typeface="Montserrat Light"/>
      <p:regular r:id="rId54"/>
      <p:bold r:id="rId55"/>
      <p:italic r:id="rId56"/>
      <p:boldItalic r:id="rId57"/>
    </p:embeddedFont>
    <p:embeddedFont>
      <p:font typeface="Rubik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2" roundtripDataSignature="AMtx7miTpS6Q2KjL3lfwSv+S76TLQypt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BC610B-4A68-4318-9B62-D43D5028BC93}">
  <a:tblStyle styleId="{CCBC610B-4A68-4318-9B62-D43D5028BC9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Roboto-regular.fntdata"/><Relationship Id="rId41" Type="http://schemas.openxmlformats.org/officeDocument/2006/relationships/slide" Target="slides/slide36.xml"/><Relationship Id="rId44" Type="http://schemas.openxmlformats.org/officeDocument/2006/relationships/font" Target="fonts/Roboto-italic.fntdata"/><Relationship Id="rId43" Type="http://schemas.openxmlformats.org/officeDocument/2006/relationships/font" Target="fonts/Roboto-bold.fntdata"/><Relationship Id="rId46" Type="http://schemas.openxmlformats.org/officeDocument/2006/relationships/font" Target="fonts/Montserrat-regular.fntdata"/><Relationship Id="rId45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customschemas.google.com/relationships/presentationmetadata" Target="metadata"/><Relationship Id="rId61" Type="http://schemas.openxmlformats.org/officeDocument/2006/relationships/font" Target="fonts/Rubik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Rubik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Medium-bold.fntdata"/><Relationship Id="rId50" Type="http://schemas.openxmlformats.org/officeDocument/2006/relationships/font" Target="fonts/MontserratMedium-regular.fntdata"/><Relationship Id="rId53" Type="http://schemas.openxmlformats.org/officeDocument/2006/relationships/font" Target="fonts/MontserratMedium-boldItalic.fntdata"/><Relationship Id="rId52" Type="http://schemas.openxmlformats.org/officeDocument/2006/relationships/font" Target="fonts/MontserratMedium-italic.fntdata"/><Relationship Id="rId11" Type="http://schemas.openxmlformats.org/officeDocument/2006/relationships/slide" Target="slides/slide6.xml"/><Relationship Id="rId55" Type="http://schemas.openxmlformats.org/officeDocument/2006/relationships/font" Target="fonts/MontserratLight-bold.fntdata"/><Relationship Id="rId10" Type="http://schemas.openxmlformats.org/officeDocument/2006/relationships/slide" Target="slides/slide5.xml"/><Relationship Id="rId54" Type="http://schemas.openxmlformats.org/officeDocument/2006/relationships/font" Target="fonts/MontserratLight-regular.fntdata"/><Relationship Id="rId13" Type="http://schemas.openxmlformats.org/officeDocument/2006/relationships/slide" Target="slides/slide8.xml"/><Relationship Id="rId57" Type="http://schemas.openxmlformats.org/officeDocument/2006/relationships/font" Target="fonts/MontserratLight-boldItalic.fntdata"/><Relationship Id="rId12" Type="http://schemas.openxmlformats.org/officeDocument/2006/relationships/slide" Target="slides/slide7.xml"/><Relationship Id="rId56" Type="http://schemas.openxmlformats.org/officeDocument/2006/relationships/font" Target="fonts/MontserratLight-italic.fntdata"/><Relationship Id="rId15" Type="http://schemas.openxmlformats.org/officeDocument/2006/relationships/slide" Target="slides/slide10.xml"/><Relationship Id="rId59" Type="http://schemas.openxmlformats.org/officeDocument/2006/relationships/font" Target="fonts/Rubik-bold.fntdata"/><Relationship Id="rId14" Type="http://schemas.openxmlformats.org/officeDocument/2006/relationships/slide" Target="slides/slide9.xml"/><Relationship Id="rId58" Type="http://schemas.openxmlformats.org/officeDocument/2006/relationships/font" Target="fonts/Rubik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0" name="Google Shape;56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9" name="Google Shape;56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4" name="Google Shape;64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9" name="Google Shape;66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4" name="Google Shape;68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7" name="Google Shape;69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4" name="Google Shape;93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3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3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" name="Google Shape;1281;p3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1_Title slide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4">
  <p:cSld name="CUSTOM_19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7"/>
          <p:cNvSpPr txBox="1"/>
          <p:nvPr>
            <p:ph type="title"/>
          </p:nvPr>
        </p:nvSpPr>
        <p:spPr>
          <a:xfrm rot="-5400000">
            <a:off x="-1041325" y="2292700"/>
            <a:ext cx="40755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4" name="Google Shape;54;p47"/>
          <p:cNvSpPr txBox="1"/>
          <p:nvPr>
            <p:ph idx="2" type="title"/>
          </p:nvPr>
        </p:nvSpPr>
        <p:spPr>
          <a:xfrm>
            <a:off x="2815975" y="23970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47"/>
          <p:cNvSpPr txBox="1"/>
          <p:nvPr>
            <p:ph idx="1" type="subTitle"/>
          </p:nvPr>
        </p:nvSpPr>
        <p:spPr>
          <a:xfrm>
            <a:off x="2815975" y="27057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3" type="title"/>
          </p:nvPr>
        </p:nvSpPr>
        <p:spPr>
          <a:xfrm>
            <a:off x="4697775" y="23970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" name="Google Shape;57;p47"/>
          <p:cNvSpPr txBox="1"/>
          <p:nvPr>
            <p:ph idx="4" type="subTitle"/>
          </p:nvPr>
        </p:nvSpPr>
        <p:spPr>
          <a:xfrm>
            <a:off x="4697779" y="27057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7"/>
          <p:cNvSpPr txBox="1"/>
          <p:nvPr>
            <p:ph idx="5" type="title"/>
          </p:nvPr>
        </p:nvSpPr>
        <p:spPr>
          <a:xfrm>
            <a:off x="6579563" y="23970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9" name="Google Shape;59;p47"/>
          <p:cNvSpPr txBox="1"/>
          <p:nvPr>
            <p:ph idx="6" type="subTitle"/>
          </p:nvPr>
        </p:nvSpPr>
        <p:spPr>
          <a:xfrm>
            <a:off x="6579571" y="27057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7"/>
          <p:cNvSpPr txBox="1"/>
          <p:nvPr>
            <p:ph idx="7" type="title"/>
          </p:nvPr>
        </p:nvSpPr>
        <p:spPr>
          <a:xfrm>
            <a:off x="3269375" y="16975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47"/>
          <p:cNvSpPr txBox="1"/>
          <p:nvPr>
            <p:ph idx="8" type="title"/>
          </p:nvPr>
        </p:nvSpPr>
        <p:spPr>
          <a:xfrm>
            <a:off x="5151113" y="16975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47"/>
          <p:cNvSpPr txBox="1"/>
          <p:nvPr>
            <p:ph idx="9" type="title"/>
          </p:nvPr>
        </p:nvSpPr>
        <p:spPr>
          <a:xfrm>
            <a:off x="7032875" y="16975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47"/>
          <p:cNvSpPr/>
          <p:nvPr/>
        </p:nvSpPr>
        <p:spPr>
          <a:xfrm>
            <a:off x="0" y="4824413"/>
            <a:ext cx="9144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47"/>
          <p:cNvSpPr/>
          <p:nvPr/>
        </p:nvSpPr>
        <p:spPr>
          <a:xfrm>
            <a:off x="0" y="4835208"/>
            <a:ext cx="4603750" cy="304800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8"/>
          <p:cNvSpPr txBox="1"/>
          <p:nvPr>
            <p:ph idx="1" type="body"/>
          </p:nvPr>
        </p:nvSpPr>
        <p:spPr>
          <a:xfrm>
            <a:off x="713225" y="1141525"/>
            <a:ext cx="3933000" cy="8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</a:lstStyle>
          <a:p/>
        </p:txBody>
      </p:sp>
      <p:sp>
        <p:nvSpPr>
          <p:cNvPr id="67" name="Google Shape;67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6"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/>
          <p:nvPr/>
        </p:nvSpPr>
        <p:spPr>
          <a:xfrm>
            <a:off x="0" y="4716262"/>
            <a:ext cx="4603750" cy="437813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9"/>
          <p:cNvSpPr/>
          <p:nvPr/>
        </p:nvSpPr>
        <p:spPr>
          <a:xfrm flipH="1">
            <a:off x="4824526" y="4715682"/>
            <a:ext cx="4319474" cy="437759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9"/>
          <p:cNvSpPr txBox="1"/>
          <p:nvPr>
            <p:ph type="title"/>
          </p:nvPr>
        </p:nvSpPr>
        <p:spPr>
          <a:xfrm rot="-5400000">
            <a:off x="-824125" y="2075775"/>
            <a:ext cx="40683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49"/>
          <p:cNvSpPr/>
          <p:nvPr/>
        </p:nvSpPr>
        <p:spPr>
          <a:xfrm>
            <a:off x="3175" y="830263"/>
            <a:ext cx="9140825" cy="17303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9"/>
          <p:cNvSpPr/>
          <p:nvPr/>
        </p:nvSpPr>
        <p:spPr>
          <a:xfrm>
            <a:off x="0" y="1"/>
            <a:ext cx="361950" cy="72072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/>
          <p:nvPr>
            <p:ph type="title"/>
          </p:nvPr>
        </p:nvSpPr>
        <p:spPr>
          <a:xfrm>
            <a:off x="1819875" y="3700938"/>
            <a:ext cx="55044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6" name="Google Shape;76;p50"/>
          <p:cNvSpPr txBox="1"/>
          <p:nvPr>
            <p:ph idx="2" type="title"/>
          </p:nvPr>
        </p:nvSpPr>
        <p:spPr>
          <a:xfrm>
            <a:off x="1819800" y="738163"/>
            <a:ext cx="55044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5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1"/>
          <p:cNvSpPr txBox="1"/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9" name="Google Shape;79;p51"/>
          <p:cNvSpPr txBox="1"/>
          <p:nvPr>
            <p:ph idx="2" type="title"/>
          </p:nvPr>
        </p:nvSpPr>
        <p:spPr>
          <a:xfrm>
            <a:off x="2521900" y="13396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0" name="Google Shape;80;p51"/>
          <p:cNvSpPr txBox="1"/>
          <p:nvPr>
            <p:ph idx="1" type="subTitle"/>
          </p:nvPr>
        </p:nvSpPr>
        <p:spPr>
          <a:xfrm>
            <a:off x="2521900" y="164831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1"/>
          <p:cNvSpPr txBox="1"/>
          <p:nvPr>
            <p:ph idx="3" type="title"/>
          </p:nvPr>
        </p:nvSpPr>
        <p:spPr>
          <a:xfrm>
            <a:off x="4290750" y="13396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51"/>
          <p:cNvSpPr txBox="1"/>
          <p:nvPr>
            <p:ph idx="4" type="subTitle"/>
          </p:nvPr>
        </p:nvSpPr>
        <p:spPr>
          <a:xfrm>
            <a:off x="4290750" y="164831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1"/>
          <p:cNvSpPr txBox="1"/>
          <p:nvPr>
            <p:ph idx="5" type="title"/>
          </p:nvPr>
        </p:nvSpPr>
        <p:spPr>
          <a:xfrm>
            <a:off x="6059600" y="13396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4" name="Google Shape;84;p51"/>
          <p:cNvSpPr txBox="1"/>
          <p:nvPr>
            <p:ph idx="6" type="subTitle"/>
          </p:nvPr>
        </p:nvSpPr>
        <p:spPr>
          <a:xfrm>
            <a:off x="6059600" y="164831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1"/>
          <p:cNvSpPr txBox="1"/>
          <p:nvPr>
            <p:ph idx="7" type="title"/>
          </p:nvPr>
        </p:nvSpPr>
        <p:spPr>
          <a:xfrm>
            <a:off x="2521900" y="303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" name="Google Shape;86;p51"/>
          <p:cNvSpPr txBox="1"/>
          <p:nvPr>
            <p:ph idx="8" type="subTitle"/>
          </p:nvPr>
        </p:nvSpPr>
        <p:spPr>
          <a:xfrm>
            <a:off x="2521900" y="334746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1"/>
          <p:cNvSpPr txBox="1"/>
          <p:nvPr>
            <p:ph idx="9" type="title"/>
          </p:nvPr>
        </p:nvSpPr>
        <p:spPr>
          <a:xfrm>
            <a:off x="4290750" y="303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51"/>
          <p:cNvSpPr txBox="1"/>
          <p:nvPr>
            <p:ph idx="13" type="subTitle"/>
          </p:nvPr>
        </p:nvSpPr>
        <p:spPr>
          <a:xfrm>
            <a:off x="4290750" y="334746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1"/>
          <p:cNvSpPr txBox="1"/>
          <p:nvPr>
            <p:ph idx="14" type="title"/>
          </p:nvPr>
        </p:nvSpPr>
        <p:spPr>
          <a:xfrm>
            <a:off x="6059600" y="303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51"/>
          <p:cNvSpPr txBox="1"/>
          <p:nvPr>
            <p:ph idx="15" type="subTitle"/>
          </p:nvPr>
        </p:nvSpPr>
        <p:spPr>
          <a:xfrm>
            <a:off x="6059600" y="334746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1"/>
          <p:cNvSpPr/>
          <p:nvPr/>
        </p:nvSpPr>
        <p:spPr>
          <a:xfrm>
            <a:off x="1834050" y="619500"/>
            <a:ext cx="6472200" cy="38556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8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2"/>
          <p:cNvSpPr txBox="1"/>
          <p:nvPr>
            <p:ph type="title"/>
          </p:nvPr>
        </p:nvSpPr>
        <p:spPr>
          <a:xfrm rot="-5400000">
            <a:off x="-845575" y="2096950"/>
            <a:ext cx="4075500" cy="9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4" name="Google Shape;94;p52"/>
          <p:cNvSpPr txBox="1"/>
          <p:nvPr>
            <p:ph idx="2" type="title"/>
          </p:nvPr>
        </p:nvSpPr>
        <p:spPr>
          <a:xfrm>
            <a:off x="2163550" y="13496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5" name="Google Shape;95;p52"/>
          <p:cNvSpPr txBox="1"/>
          <p:nvPr>
            <p:ph idx="1" type="subTitle"/>
          </p:nvPr>
        </p:nvSpPr>
        <p:spPr>
          <a:xfrm>
            <a:off x="2163550" y="1658300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52"/>
          <p:cNvSpPr txBox="1"/>
          <p:nvPr>
            <p:ph idx="3" type="title"/>
          </p:nvPr>
        </p:nvSpPr>
        <p:spPr>
          <a:xfrm>
            <a:off x="3722350" y="13496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52"/>
          <p:cNvSpPr txBox="1"/>
          <p:nvPr>
            <p:ph idx="4" type="subTitle"/>
          </p:nvPr>
        </p:nvSpPr>
        <p:spPr>
          <a:xfrm>
            <a:off x="3722354" y="1658300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52"/>
          <p:cNvSpPr txBox="1"/>
          <p:nvPr>
            <p:ph idx="5" type="title"/>
          </p:nvPr>
        </p:nvSpPr>
        <p:spPr>
          <a:xfrm>
            <a:off x="5313163" y="272717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52"/>
          <p:cNvSpPr txBox="1"/>
          <p:nvPr>
            <p:ph idx="6" type="subTitle"/>
          </p:nvPr>
        </p:nvSpPr>
        <p:spPr>
          <a:xfrm>
            <a:off x="5313171" y="303587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52"/>
          <p:cNvSpPr txBox="1"/>
          <p:nvPr>
            <p:ph idx="7" type="title"/>
          </p:nvPr>
        </p:nvSpPr>
        <p:spPr>
          <a:xfrm>
            <a:off x="6871963" y="272717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52"/>
          <p:cNvSpPr txBox="1"/>
          <p:nvPr>
            <p:ph idx="8" type="subTitle"/>
          </p:nvPr>
        </p:nvSpPr>
        <p:spPr>
          <a:xfrm>
            <a:off x="6871971" y="303587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3"/>
          <p:cNvSpPr txBox="1"/>
          <p:nvPr>
            <p:ph type="title"/>
          </p:nvPr>
        </p:nvSpPr>
        <p:spPr>
          <a:xfrm>
            <a:off x="1388100" y="2103050"/>
            <a:ext cx="6367800" cy="12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4" name="Google Shape;104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3">
  <p:cSld name="CUSTOM_9"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4"/>
          <p:cNvSpPr txBox="1"/>
          <p:nvPr>
            <p:ph type="title"/>
          </p:nvPr>
        </p:nvSpPr>
        <p:spPr>
          <a:xfrm rot="-5400000">
            <a:off x="-865975" y="2117350"/>
            <a:ext cx="40755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7" name="Google Shape;107;p54"/>
          <p:cNvSpPr txBox="1"/>
          <p:nvPr>
            <p:ph idx="2" type="title"/>
          </p:nvPr>
        </p:nvSpPr>
        <p:spPr>
          <a:xfrm>
            <a:off x="2815975" y="2294300"/>
            <a:ext cx="16089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54"/>
          <p:cNvSpPr txBox="1"/>
          <p:nvPr>
            <p:ph idx="1" type="subTitle"/>
          </p:nvPr>
        </p:nvSpPr>
        <p:spPr>
          <a:xfrm>
            <a:off x="2841025" y="260298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54"/>
          <p:cNvSpPr txBox="1"/>
          <p:nvPr>
            <p:ph idx="3" type="title"/>
          </p:nvPr>
        </p:nvSpPr>
        <p:spPr>
          <a:xfrm>
            <a:off x="4697769" y="2294300"/>
            <a:ext cx="16089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54"/>
          <p:cNvSpPr txBox="1"/>
          <p:nvPr>
            <p:ph idx="4" type="subTitle"/>
          </p:nvPr>
        </p:nvSpPr>
        <p:spPr>
          <a:xfrm>
            <a:off x="4722819" y="260298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54"/>
          <p:cNvSpPr txBox="1"/>
          <p:nvPr>
            <p:ph idx="5" type="title"/>
          </p:nvPr>
        </p:nvSpPr>
        <p:spPr>
          <a:xfrm>
            <a:off x="6579563" y="2294288"/>
            <a:ext cx="1609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54"/>
          <p:cNvSpPr txBox="1"/>
          <p:nvPr>
            <p:ph idx="6" type="subTitle"/>
          </p:nvPr>
        </p:nvSpPr>
        <p:spPr>
          <a:xfrm>
            <a:off x="6604763" y="260298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54"/>
          <p:cNvSpPr/>
          <p:nvPr/>
        </p:nvSpPr>
        <p:spPr>
          <a:xfrm>
            <a:off x="1941342" y="973350"/>
            <a:ext cx="6489333" cy="31968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1_Title only 2"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5"/>
          <p:cNvSpPr/>
          <p:nvPr/>
        </p:nvSpPr>
        <p:spPr>
          <a:xfrm>
            <a:off x="0" y="0"/>
            <a:ext cx="4603750" cy="5154076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5"/>
          <p:cNvSpPr/>
          <p:nvPr/>
        </p:nvSpPr>
        <p:spPr>
          <a:xfrm flipH="1">
            <a:off x="4824526" y="0"/>
            <a:ext cx="4319474" cy="5153441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5"/>
          <p:cNvSpPr txBox="1"/>
          <p:nvPr>
            <p:ph type="title"/>
          </p:nvPr>
        </p:nvSpPr>
        <p:spPr>
          <a:xfrm rot="-5400000">
            <a:off x="-824125" y="2075775"/>
            <a:ext cx="40683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8" name="Google Shape;118;p55"/>
          <p:cNvSpPr/>
          <p:nvPr/>
        </p:nvSpPr>
        <p:spPr>
          <a:xfrm>
            <a:off x="3175" y="830263"/>
            <a:ext cx="9140825" cy="17303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5"/>
          <p:cNvSpPr/>
          <p:nvPr/>
        </p:nvSpPr>
        <p:spPr>
          <a:xfrm>
            <a:off x="0" y="1"/>
            <a:ext cx="361950" cy="720724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1"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6"/>
          <p:cNvSpPr txBox="1"/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2" name="Google Shape;122;p56"/>
          <p:cNvSpPr txBox="1"/>
          <p:nvPr>
            <p:ph idx="2" type="title"/>
          </p:nvPr>
        </p:nvSpPr>
        <p:spPr>
          <a:xfrm>
            <a:off x="2261350" y="9640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56"/>
          <p:cNvSpPr txBox="1"/>
          <p:nvPr>
            <p:ph idx="1" type="subTitle"/>
          </p:nvPr>
        </p:nvSpPr>
        <p:spPr>
          <a:xfrm>
            <a:off x="2261350" y="1272750"/>
            <a:ext cx="23823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56"/>
          <p:cNvSpPr txBox="1"/>
          <p:nvPr>
            <p:ph idx="3" type="title"/>
          </p:nvPr>
        </p:nvSpPr>
        <p:spPr>
          <a:xfrm>
            <a:off x="2261350" y="23131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5" name="Google Shape;125;p56"/>
          <p:cNvSpPr txBox="1"/>
          <p:nvPr>
            <p:ph idx="4" type="subTitle"/>
          </p:nvPr>
        </p:nvSpPr>
        <p:spPr>
          <a:xfrm>
            <a:off x="2261350" y="2621850"/>
            <a:ext cx="23823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56"/>
          <p:cNvSpPr txBox="1"/>
          <p:nvPr>
            <p:ph idx="5" type="title"/>
          </p:nvPr>
        </p:nvSpPr>
        <p:spPr>
          <a:xfrm>
            <a:off x="2261357" y="36805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7" name="Google Shape;127;p56"/>
          <p:cNvSpPr txBox="1"/>
          <p:nvPr>
            <p:ph idx="6" type="subTitle"/>
          </p:nvPr>
        </p:nvSpPr>
        <p:spPr>
          <a:xfrm>
            <a:off x="2261375" y="3989250"/>
            <a:ext cx="23823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6"/>
          <p:cNvSpPr txBox="1"/>
          <p:nvPr>
            <p:ph idx="7" type="title"/>
          </p:nvPr>
        </p:nvSpPr>
        <p:spPr>
          <a:xfrm>
            <a:off x="2261350" y="5608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9" name="Google Shape;129;p56"/>
          <p:cNvSpPr txBox="1"/>
          <p:nvPr>
            <p:ph idx="8" type="title"/>
          </p:nvPr>
        </p:nvSpPr>
        <p:spPr>
          <a:xfrm>
            <a:off x="2261350" y="19282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0" name="Google Shape;130;p56"/>
          <p:cNvSpPr txBox="1"/>
          <p:nvPr>
            <p:ph idx="9" type="title"/>
          </p:nvPr>
        </p:nvSpPr>
        <p:spPr>
          <a:xfrm>
            <a:off x="2261350" y="32956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9"/>
          <p:cNvSpPr txBox="1"/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39"/>
          <p:cNvSpPr/>
          <p:nvPr/>
        </p:nvSpPr>
        <p:spPr>
          <a:xfrm>
            <a:off x="0" y="4849276"/>
            <a:ext cx="4603750" cy="304800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9"/>
          <p:cNvSpPr/>
          <p:nvPr/>
        </p:nvSpPr>
        <p:spPr>
          <a:xfrm flipH="1">
            <a:off x="4824526" y="4867462"/>
            <a:ext cx="4319474" cy="285979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5"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7"/>
          <p:cNvSpPr txBox="1"/>
          <p:nvPr>
            <p:ph type="title"/>
          </p:nvPr>
        </p:nvSpPr>
        <p:spPr>
          <a:xfrm rot="-5400000">
            <a:off x="-825175" y="2076500"/>
            <a:ext cx="4067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1" sz="5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3" name="Google Shape;133;p57"/>
          <p:cNvSpPr txBox="1"/>
          <p:nvPr>
            <p:ph idx="1" type="subTitle"/>
          </p:nvPr>
        </p:nvSpPr>
        <p:spPr>
          <a:xfrm>
            <a:off x="2730150" y="1138025"/>
            <a:ext cx="3683700" cy="1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57"/>
          <p:cNvSpPr txBox="1"/>
          <p:nvPr/>
        </p:nvSpPr>
        <p:spPr>
          <a:xfrm>
            <a:off x="2730150" y="2837075"/>
            <a:ext cx="3683700" cy="7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57"/>
          <p:cNvSpPr/>
          <p:nvPr/>
        </p:nvSpPr>
        <p:spPr>
          <a:xfrm>
            <a:off x="0" y="4824413"/>
            <a:ext cx="9144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7"/>
          <p:cNvSpPr/>
          <p:nvPr/>
        </p:nvSpPr>
        <p:spPr>
          <a:xfrm>
            <a:off x="0" y="4849276"/>
            <a:ext cx="4603750" cy="304800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7"/>
          <p:cNvSpPr/>
          <p:nvPr/>
        </p:nvSpPr>
        <p:spPr>
          <a:xfrm flipH="1">
            <a:off x="4824526" y="4867462"/>
            <a:ext cx="4319474" cy="285979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3"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8"/>
          <p:cNvSpPr txBox="1"/>
          <p:nvPr>
            <p:ph type="title"/>
          </p:nvPr>
        </p:nvSpPr>
        <p:spPr>
          <a:xfrm>
            <a:off x="952500" y="1482975"/>
            <a:ext cx="2675700" cy="9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0" name="Google Shape;140;p58"/>
          <p:cNvSpPr txBox="1"/>
          <p:nvPr>
            <p:ph idx="1" type="subTitle"/>
          </p:nvPr>
        </p:nvSpPr>
        <p:spPr>
          <a:xfrm>
            <a:off x="952500" y="2434725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58"/>
          <p:cNvSpPr/>
          <p:nvPr/>
        </p:nvSpPr>
        <p:spPr>
          <a:xfrm>
            <a:off x="0" y="4824413"/>
            <a:ext cx="9144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con sets layout">
  <p:cSld name="9_Icon sets layou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9"/>
          <p:cNvSpPr txBox="1"/>
          <p:nvPr>
            <p:ph idx="1" type="body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05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4" name="Google Shape;144;p59"/>
          <p:cNvSpPr/>
          <p:nvPr/>
        </p:nvSpPr>
        <p:spPr>
          <a:xfrm>
            <a:off x="265507" y="848693"/>
            <a:ext cx="2670575" cy="4051921"/>
          </a:xfrm>
          <a:prstGeom prst="roundRect">
            <a:avLst>
              <a:gd fmla="val 3968" name="adj"/>
            </a:avLst>
          </a:pr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9"/>
          <p:cNvSpPr/>
          <p:nvPr/>
        </p:nvSpPr>
        <p:spPr>
          <a:xfrm>
            <a:off x="342358" y="972504"/>
            <a:ext cx="98156" cy="319932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9"/>
          <p:cNvSpPr/>
          <p:nvPr/>
        </p:nvSpPr>
        <p:spPr>
          <a:xfrm rot="5400000">
            <a:off x="3052053" y="963448"/>
            <a:ext cx="514387" cy="51386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59"/>
          <p:cNvGrpSpPr/>
          <p:nvPr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148" name="Google Shape;148;p59"/>
            <p:cNvSpPr txBox="1"/>
            <p:nvPr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Resize without losing quality</a:t>
              </a:r>
              <a:endParaRPr b="1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9"/>
            <p:cNvSpPr txBox="1"/>
            <p:nvPr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Change Fill Color &amp;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Line Color</a:t>
              </a:r>
              <a:endParaRPr b="1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59"/>
          <p:cNvSpPr txBox="1"/>
          <p:nvPr/>
        </p:nvSpPr>
        <p:spPr>
          <a:xfrm>
            <a:off x="492313" y="4274959"/>
            <a:ext cx="2280467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9"/>
          <p:cNvSpPr txBox="1"/>
          <p:nvPr/>
        </p:nvSpPr>
        <p:spPr>
          <a:xfrm>
            <a:off x="683251" y="3293434"/>
            <a:ext cx="203797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TEMPLATES  </a:t>
            </a:r>
            <a:endParaRPr/>
          </a:p>
        </p:txBody>
      </p:sp>
      <p:sp>
        <p:nvSpPr>
          <p:cNvPr id="152" name="Google Shape;152;p59"/>
          <p:cNvSpPr/>
          <p:nvPr/>
        </p:nvSpPr>
        <p:spPr>
          <a:xfrm rot="5400000">
            <a:off x="1946425" y="3913175"/>
            <a:ext cx="76235" cy="1668469"/>
          </a:xfrm>
          <a:prstGeom prst="roundRect">
            <a:avLst>
              <a:gd fmla="val 50000" name="adj"/>
            </a:avLst>
          </a:prstGeom>
          <a:solidFill>
            <a:srgbClr val="E9B4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" name="Google Shape;153;p59"/>
          <p:cNvGrpSpPr/>
          <p:nvPr/>
        </p:nvGrpSpPr>
        <p:grpSpPr>
          <a:xfrm>
            <a:off x="2141949" y="972504"/>
            <a:ext cx="679333" cy="682777"/>
            <a:chOff x="2844390" y="1337313"/>
            <a:chExt cx="905777" cy="910369"/>
          </a:xfrm>
        </p:grpSpPr>
        <p:sp>
          <p:nvSpPr>
            <p:cNvPr id="154" name="Google Shape;154;p59"/>
            <p:cNvSpPr/>
            <p:nvPr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fmla="val 50000" name="adj"/>
              </a:avLst>
            </a:prstGeom>
            <a:solidFill>
              <a:srgbClr val="E9B4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9"/>
            <p:cNvSpPr/>
            <p:nvPr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fmla="val 50000" name="adj"/>
              </a:avLst>
            </a:prstGeom>
            <a:solidFill>
              <a:srgbClr val="E9B4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13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0"/>
          <p:cNvSpPr txBox="1"/>
          <p:nvPr>
            <p:ph type="ctrTitle"/>
          </p:nvPr>
        </p:nvSpPr>
        <p:spPr>
          <a:xfrm>
            <a:off x="713250" y="1553250"/>
            <a:ext cx="6094200" cy="165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52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8" name="Google Shape;158;p60"/>
          <p:cNvSpPr txBox="1"/>
          <p:nvPr>
            <p:ph idx="1" type="subTitle"/>
          </p:nvPr>
        </p:nvSpPr>
        <p:spPr>
          <a:xfrm>
            <a:off x="713225" y="3243750"/>
            <a:ext cx="60942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9" name="Google Shape;159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p60"/>
          <p:cNvSpPr/>
          <p:nvPr/>
        </p:nvSpPr>
        <p:spPr>
          <a:xfrm>
            <a:off x="0" y="4849276"/>
            <a:ext cx="4603750" cy="304800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60"/>
          <p:cNvSpPr/>
          <p:nvPr/>
        </p:nvSpPr>
        <p:spPr>
          <a:xfrm flipH="1">
            <a:off x="4824526" y="4867462"/>
            <a:ext cx="4319474" cy="285979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/>
          <p:nvPr>
            <p:ph type="title"/>
          </p:nvPr>
        </p:nvSpPr>
        <p:spPr>
          <a:xfrm rot="-5400000">
            <a:off x="-568225" y="1830550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" name="Google Shape;19;p40"/>
          <p:cNvSpPr txBox="1"/>
          <p:nvPr>
            <p:ph idx="1" type="subTitle"/>
          </p:nvPr>
        </p:nvSpPr>
        <p:spPr>
          <a:xfrm>
            <a:off x="4302275" y="3816400"/>
            <a:ext cx="4045200" cy="7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1"/>
          <p:cNvSpPr txBox="1"/>
          <p:nvPr>
            <p:ph type="title"/>
          </p:nvPr>
        </p:nvSpPr>
        <p:spPr>
          <a:xfrm>
            <a:off x="2549400" y="1561050"/>
            <a:ext cx="4045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1"/>
          <p:cNvSpPr txBox="1"/>
          <p:nvPr>
            <p:ph idx="1" type="subTitle"/>
          </p:nvPr>
        </p:nvSpPr>
        <p:spPr>
          <a:xfrm>
            <a:off x="2549400" y="2073450"/>
            <a:ext cx="4045200" cy="15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1"/>
          <p:cNvSpPr/>
          <p:nvPr/>
        </p:nvSpPr>
        <p:spPr>
          <a:xfrm>
            <a:off x="564273" y="1334153"/>
            <a:ext cx="4191600" cy="26652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2"/>
          <p:cNvSpPr txBox="1"/>
          <p:nvPr>
            <p:ph type="title"/>
          </p:nvPr>
        </p:nvSpPr>
        <p:spPr>
          <a:xfrm>
            <a:off x="1824050" y="3701050"/>
            <a:ext cx="54960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42"/>
          <p:cNvSpPr txBox="1"/>
          <p:nvPr>
            <p:ph idx="2" type="title"/>
          </p:nvPr>
        </p:nvSpPr>
        <p:spPr>
          <a:xfrm>
            <a:off x="1823875" y="738263"/>
            <a:ext cx="54960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3"/>
          <p:cNvSpPr txBox="1"/>
          <p:nvPr>
            <p:ph type="title"/>
          </p:nvPr>
        </p:nvSpPr>
        <p:spPr>
          <a:xfrm>
            <a:off x="1482325" y="257175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" name="Google Shape;32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43"/>
          <p:cNvSpPr txBox="1"/>
          <p:nvPr>
            <p:ph idx="1" type="subTitle"/>
          </p:nvPr>
        </p:nvSpPr>
        <p:spPr>
          <a:xfrm>
            <a:off x="1482325" y="3144450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3"/>
          <p:cNvSpPr txBox="1"/>
          <p:nvPr>
            <p:ph idx="2" type="subTitle"/>
          </p:nvPr>
        </p:nvSpPr>
        <p:spPr>
          <a:xfrm>
            <a:off x="5134975" y="1058825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9pPr>
          </a:lstStyle>
          <a:p/>
        </p:txBody>
      </p:sp>
      <p:sp>
        <p:nvSpPr>
          <p:cNvPr id="35" name="Google Shape;35;p43"/>
          <p:cNvSpPr txBox="1"/>
          <p:nvPr>
            <p:ph idx="3" type="subTitle"/>
          </p:nvPr>
        </p:nvSpPr>
        <p:spPr>
          <a:xfrm>
            <a:off x="5134975" y="1631525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1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/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44"/>
          <p:cNvSpPr txBox="1"/>
          <p:nvPr>
            <p:ph idx="2" type="title"/>
          </p:nvPr>
        </p:nvSpPr>
        <p:spPr>
          <a:xfrm>
            <a:off x="1950375" y="22351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44"/>
          <p:cNvSpPr txBox="1"/>
          <p:nvPr>
            <p:ph idx="1" type="subTitle"/>
          </p:nvPr>
        </p:nvSpPr>
        <p:spPr>
          <a:xfrm>
            <a:off x="1950375" y="2543725"/>
            <a:ext cx="1558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4"/>
          <p:cNvSpPr txBox="1"/>
          <p:nvPr>
            <p:ph idx="3" type="title"/>
          </p:nvPr>
        </p:nvSpPr>
        <p:spPr>
          <a:xfrm>
            <a:off x="4257200" y="22351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44"/>
          <p:cNvSpPr txBox="1"/>
          <p:nvPr>
            <p:ph idx="4" type="subTitle"/>
          </p:nvPr>
        </p:nvSpPr>
        <p:spPr>
          <a:xfrm>
            <a:off x="4257200" y="2543725"/>
            <a:ext cx="1558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5" type="title"/>
          </p:nvPr>
        </p:nvSpPr>
        <p:spPr>
          <a:xfrm>
            <a:off x="6587313" y="22351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44"/>
          <p:cNvSpPr txBox="1"/>
          <p:nvPr>
            <p:ph idx="6" type="subTitle"/>
          </p:nvPr>
        </p:nvSpPr>
        <p:spPr>
          <a:xfrm>
            <a:off x="6587313" y="2543725"/>
            <a:ext cx="1558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2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5"/>
          <p:cNvSpPr txBox="1"/>
          <p:nvPr>
            <p:ph type="title"/>
          </p:nvPr>
        </p:nvSpPr>
        <p:spPr>
          <a:xfrm>
            <a:off x="1171438" y="104485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45"/>
          <p:cNvSpPr txBox="1"/>
          <p:nvPr>
            <p:ph idx="1" type="subTitle"/>
          </p:nvPr>
        </p:nvSpPr>
        <p:spPr>
          <a:xfrm>
            <a:off x="1171438" y="1617550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5"/>
          <p:cNvSpPr txBox="1"/>
          <p:nvPr>
            <p:ph idx="2" type="subTitle"/>
          </p:nvPr>
        </p:nvSpPr>
        <p:spPr>
          <a:xfrm>
            <a:off x="5296863" y="230015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ubik"/>
              <a:buNone/>
              <a:defRPr b="1" sz="2800">
                <a:latin typeface="Rubik"/>
                <a:ea typeface="Rubik"/>
                <a:cs typeface="Rubik"/>
                <a:sym typeface="Rubik"/>
              </a:defRPr>
            </a:lvl9pPr>
          </a:lstStyle>
          <a:p/>
        </p:txBody>
      </p:sp>
      <p:sp>
        <p:nvSpPr>
          <p:cNvPr id="48" name="Google Shape;48;p45"/>
          <p:cNvSpPr txBox="1"/>
          <p:nvPr>
            <p:ph idx="3" type="subTitle"/>
          </p:nvPr>
        </p:nvSpPr>
        <p:spPr>
          <a:xfrm>
            <a:off x="5296863" y="2872850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3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6"/>
          <p:cNvSpPr txBox="1"/>
          <p:nvPr>
            <p:ph type="title"/>
          </p:nvPr>
        </p:nvSpPr>
        <p:spPr>
          <a:xfrm>
            <a:off x="1819838" y="3700938"/>
            <a:ext cx="55044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1" name="Google Shape;51;p46"/>
          <p:cNvSpPr txBox="1"/>
          <p:nvPr>
            <p:ph idx="2" type="title"/>
          </p:nvPr>
        </p:nvSpPr>
        <p:spPr>
          <a:xfrm>
            <a:off x="1819763" y="738163"/>
            <a:ext cx="55044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b="1" i="0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/>
        </p:txBody>
      </p:sp>
      <p:sp>
        <p:nvSpPr>
          <p:cNvPr id="7" name="Google Shape;7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37"/>
          <p:cNvSpPr txBox="1"/>
          <p:nvPr/>
        </p:nvSpPr>
        <p:spPr>
          <a:xfrm>
            <a:off x="3269080" y="5348576"/>
            <a:ext cx="2605839" cy="300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50" u="none" cap="none" strike="noStrike">
                <a:solidFill>
                  <a:srgbClr val="D97F99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0" i="0" sz="1350" u="none" cap="none" strike="noStrike">
              <a:solidFill>
                <a:srgbClr val="D97F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png"/><Relationship Id="rId4" Type="http://schemas.openxmlformats.org/officeDocument/2006/relationships/image" Target="../media/image52.png"/><Relationship Id="rId5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5" Type="http://schemas.openxmlformats.org/officeDocument/2006/relationships/image" Target="../media/image53.png"/><Relationship Id="rId6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ocs.google.com/spreadsheets/d/1MhffKFIure6W4cwRvpiqMoehct2vAD5SVETJ-j9BnXw/copy" TargetMode="External"/><Relationship Id="rId4" Type="http://schemas.openxmlformats.org/officeDocument/2006/relationships/image" Target="../media/image23.png"/><Relationship Id="rId5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Relationship Id="rId4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image" Target="../media/image36.png"/><Relationship Id="rId5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Relationship Id="rId4" Type="http://schemas.openxmlformats.org/officeDocument/2006/relationships/image" Target="../media/image40.png"/><Relationship Id="rId5" Type="http://schemas.openxmlformats.org/officeDocument/2006/relationships/image" Target="../media/image1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44.png"/><Relationship Id="rId5" Type="http://schemas.openxmlformats.org/officeDocument/2006/relationships/image" Target="../media/image39.png"/><Relationship Id="rId6" Type="http://schemas.openxmlformats.org/officeDocument/2006/relationships/image" Target="../media/image16.png"/><Relationship Id="rId7" Type="http://schemas.openxmlformats.org/officeDocument/2006/relationships/image" Target="../media/image31.png"/><Relationship Id="rId8" Type="http://schemas.openxmlformats.org/officeDocument/2006/relationships/image" Target="../media/image43.png"/><Relationship Id="rId10" Type="http://schemas.openxmlformats.org/officeDocument/2006/relationships/image" Target="../media/image3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png"/><Relationship Id="rId4" Type="http://schemas.openxmlformats.org/officeDocument/2006/relationships/image" Target="../media/image48.png"/><Relationship Id="rId9" Type="http://schemas.openxmlformats.org/officeDocument/2006/relationships/image" Target="../media/image49.png"/><Relationship Id="rId5" Type="http://schemas.openxmlformats.org/officeDocument/2006/relationships/image" Target="../media/image21.png"/><Relationship Id="rId6" Type="http://schemas.openxmlformats.org/officeDocument/2006/relationships/image" Target="../media/image36.png"/><Relationship Id="rId7" Type="http://schemas.openxmlformats.org/officeDocument/2006/relationships/image" Target="../media/image50.png"/><Relationship Id="rId8" Type="http://schemas.openxmlformats.org/officeDocument/2006/relationships/image" Target="../media/image46.png"/><Relationship Id="rId10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5" Type="http://schemas.openxmlformats.org/officeDocument/2006/relationships/image" Target="../media/image51.png"/><Relationship Id="rId6" Type="http://schemas.openxmlformats.org/officeDocument/2006/relationships/image" Target="../media/image40.png"/><Relationship Id="rId7" Type="http://schemas.openxmlformats.org/officeDocument/2006/relationships/image" Target="../media/image47.png"/><Relationship Id="rId8" Type="http://schemas.openxmlformats.org/officeDocument/2006/relationships/image" Target="../media/image1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/>
          <p:nvPr/>
        </p:nvSpPr>
        <p:spPr>
          <a:xfrm rot="-5400000">
            <a:off x="4397287" y="396783"/>
            <a:ext cx="5143501" cy="4349929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0" y="0"/>
            <a:ext cx="4376057" cy="5143500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"/>
          <p:cNvSpPr txBox="1"/>
          <p:nvPr>
            <p:ph idx="4294967295" type="ctrTitle"/>
          </p:nvPr>
        </p:nvSpPr>
        <p:spPr>
          <a:xfrm>
            <a:off x="3205990" y="1258538"/>
            <a:ext cx="2559845" cy="49840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BLACK</a:t>
            </a:r>
            <a:r>
              <a:rPr b="1" i="0" lang="en" sz="2800" u="none" cap="none" strike="noStrike">
                <a:solidFill>
                  <a:srgbClr val="D97F99"/>
                </a:solidFill>
                <a:latin typeface="Rubik"/>
                <a:ea typeface="Rubik"/>
                <a:cs typeface="Rubik"/>
                <a:sym typeface="Rubik"/>
              </a:rPr>
              <a:t>PINK</a:t>
            </a:r>
            <a:endParaRPr b="1" i="0" sz="2800" u="none" cap="none" strike="noStrike">
              <a:solidFill>
                <a:srgbClr val="D97F99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1" name="Google Shape;171;p1"/>
          <p:cNvSpPr txBox="1"/>
          <p:nvPr>
            <p:ph idx="4294967295" type="subTitle"/>
          </p:nvPr>
        </p:nvSpPr>
        <p:spPr>
          <a:xfrm>
            <a:off x="2776968" y="1543865"/>
            <a:ext cx="3417888" cy="34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Free Template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LACKPINK PNG #109 by liaksia by liaksia on DeviantArt" id="172" name="Google Shape;172;p1"/>
          <p:cNvPicPr preferRelativeResize="0"/>
          <p:nvPr/>
        </p:nvPicPr>
        <p:blipFill rotWithShape="1">
          <a:blip r:embed="rId3">
            <a:alphaModFix/>
          </a:blip>
          <a:srcRect b="2756" l="0" r="0" t="20780"/>
          <a:stretch/>
        </p:blipFill>
        <p:spPr>
          <a:xfrm>
            <a:off x="1235208" y="1479783"/>
            <a:ext cx="6601839" cy="36637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ackpink Logo : significado del logotipo, png, vector" id="173" name="Google Shape;173;p1"/>
          <p:cNvPicPr preferRelativeResize="0"/>
          <p:nvPr/>
        </p:nvPicPr>
        <p:blipFill rotWithShape="1">
          <a:blip r:embed="rId4">
            <a:alphaModFix/>
          </a:blip>
          <a:srcRect b="27310" l="0" r="0" t="28481"/>
          <a:stretch/>
        </p:blipFill>
        <p:spPr>
          <a:xfrm>
            <a:off x="2344156" y="159580"/>
            <a:ext cx="4283514" cy="1065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"/>
          <p:cNvSpPr txBox="1"/>
          <p:nvPr/>
        </p:nvSpPr>
        <p:spPr>
          <a:xfrm>
            <a:off x="7496129" y="4843415"/>
            <a:ext cx="1674000" cy="300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5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www.slidesppt.net</a:t>
            </a:r>
            <a:endParaRPr b="0" i="0" sz="135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147" y="4505356"/>
            <a:ext cx="1460065" cy="638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/>
          <p:nvPr/>
        </p:nvSpPr>
        <p:spPr>
          <a:xfrm>
            <a:off x="-73350" y="-54300"/>
            <a:ext cx="1419600" cy="52842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0"/>
          <p:cNvSpPr txBox="1"/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COMPETITORS</a:t>
            </a:r>
            <a:endParaRPr/>
          </a:p>
        </p:txBody>
      </p:sp>
      <p:sp>
        <p:nvSpPr>
          <p:cNvPr id="314" name="Google Shape;314;p10"/>
          <p:cNvSpPr/>
          <p:nvPr/>
        </p:nvSpPr>
        <p:spPr>
          <a:xfrm>
            <a:off x="1701825" y="1027075"/>
            <a:ext cx="2055900" cy="4150500"/>
          </a:xfrm>
          <a:custGeom>
            <a:rect b="b" l="l" r="r" t="t"/>
            <a:pathLst>
              <a:path extrusionOk="0" h="4150500" w="2055900">
                <a:moveTo>
                  <a:pt x="0" y="0"/>
                </a:moveTo>
                <a:lnTo>
                  <a:pt x="2055900" y="0"/>
                </a:lnTo>
                <a:lnTo>
                  <a:pt x="2041833" y="4150500"/>
                </a:lnTo>
                <a:lnTo>
                  <a:pt x="0" y="3236100"/>
                </a:lnTo>
                <a:lnTo>
                  <a:pt x="0" y="0"/>
                </a:lnTo>
                <a:close/>
              </a:path>
            </a:pathLst>
          </a:custGeom>
          <a:solidFill>
            <a:srgbClr val="D97F99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4008650" y="1027075"/>
            <a:ext cx="2069968" cy="4136433"/>
          </a:xfrm>
          <a:custGeom>
            <a:rect b="b" l="l" r="r" t="t"/>
            <a:pathLst>
              <a:path extrusionOk="0" h="4136433" w="2069968">
                <a:moveTo>
                  <a:pt x="0" y="0"/>
                </a:moveTo>
                <a:lnTo>
                  <a:pt x="2055900" y="0"/>
                </a:lnTo>
                <a:cubicBezTo>
                  <a:pt x="2060589" y="1378811"/>
                  <a:pt x="2065279" y="2757622"/>
                  <a:pt x="2069968" y="4136433"/>
                </a:cubicBezTo>
                <a:lnTo>
                  <a:pt x="0" y="3236100"/>
                </a:lnTo>
                <a:lnTo>
                  <a:pt x="0" y="0"/>
                </a:lnTo>
                <a:close/>
              </a:path>
            </a:pathLst>
          </a:custGeom>
          <a:solidFill>
            <a:srgbClr val="D97F99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0"/>
          <p:cNvSpPr txBox="1"/>
          <p:nvPr>
            <p:ph idx="2" type="title"/>
          </p:nvPr>
        </p:nvSpPr>
        <p:spPr>
          <a:xfrm>
            <a:off x="1950375" y="22351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317" name="Google Shape;317;p10"/>
          <p:cNvSpPr txBox="1"/>
          <p:nvPr>
            <p:ph idx="1" type="subTitle"/>
          </p:nvPr>
        </p:nvSpPr>
        <p:spPr>
          <a:xfrm>
            <a:off x="1950375" y="2543725"/>
            <a:ext cx="1558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very cold place</a:t>
            </a:r>
            <a:endParaRPr/>
          </a:p>
        </p:txBody>
      </p:sp>
      <p:sp>
        <p:nvSpPr>
          <p:cNvPr id="318" name="Google Shape;318;p10"/>
          <p:cNvSpPr txBox="1"/>
          <p:nvPr>
            <p:ph idx="3" type="title"/>
          </p:nvPr>
        </p:nvSpPr>
        <p:spPr>
          <a:xfrm>
            <a:off x="4257200" y="22351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319" name="Google Shape;319;p10"/>
          <p:cNvSpPr txBox="1"/>
          <p:nvPr>
            <p:ph idx="4" type="subTitle"/>
          </p:nvPr>
        </p:nvSpPr>
        <p:spPr>
          <a:xfrm>
            <a:off x="4257200" y="2543725"/>
            <a:ext cx="15588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Jupiter is the biggest planet in our amazing Solar System </a:t>
            </a:r>
            <a:endParaRPr/>
          </a:p>
        </p:txBody>
      </p:sp>
      <p:sp>
        <p:nvSpPr>
          <p:cNvPr id="320" name="Google Shape;320;p10"/>
          <p:cNvSpPr txBox="1"/>
          <p:nvPr/>
        </p:nvSpPr>
        <p:spPr>
          <a:xfrm>
            <a:off x="2357532" y="181075"/>
            <a:ext cx="4935775" cy="9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EXPLAIN IT WITH BULLETS</a:t>
            </a:r>
            <a:endParaRPr/>
          </a:p>
        </p:txBody>
      </p:sp>
      <p:pic>
        <p:nvPicPr>
          <p:cNvPr descr="https://i0.wp.com/blackpinkupdate.com/wp-content/uploads/2020/05/16-BLACKPINK-LINE-Sticker.png?fit=315%2C501&amp;ssl=1" id="321" name="Google Shape;32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2346" y="457875"/>
            <a:ext cx="3000375" cy="477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 txBox="1"/>
          <p:nvPr>
            <p:ph type="title"/>
          </p:nvPr>
        </p:nvSpPr>
        <p:spPr>
          <a:xfrm>
            <a:off x="809991" y="287927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THEM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7" name="Google Shape;327;p11"/>
          <p:cNvSpPr txBox="1"/>
          <p:nvPr>
            <p:ph idx="1" type="subTitle"/>
          </p:nvPr>
        </p:nvSpPr>
        <p:spPr>
          <a:xfrm>
            <a:off x="810003" y="3451970"/>
            <a:ext cx="25932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 and the smallest one in the Solar System—it’s only a bit larger than the Moon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8" name="Google Shape;328;p11"/>
          <p:cNvSpPr txBox="1"/>
          <p:nvPr>
            <p:ph idx="2" type="subTitle"/>
          </p:nvPr>
        </p:nvSpPr>
        <p:spPr>
          <a:xfrm>
            <a:off x="727503" y="1076163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US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9" name="Google Shape;329;p11"/>
          <p:cNvSpPr txBox="1"/>
          <p:nvPr>
            <p:ph idx="3" type="subTitle"/>
          </p:nvPr>
        </p:nvSpPr>
        <p:spPr>
          <a:xfrm>
            <a:off x="712783" y="1648863"/>
            <a:ext cx="25932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Venus has a beautiful name and is the second planet from the Sun. It’s terribly hot—even hotter than 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0" name="Google Shape;330;p11"/>
          <p:cNvSpPr txBox="1"/>
          <p:nvPr/>
        </p:nvSpPr>
        <p:spPr>
          <a:xfrm>
            <a:off x="2254669" y="136772"/>
            <a:ext cx="4935775" cy="9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EXPLAIN IT WITH BULLETS</a:t>
            </a:r>
            <a:endParaRPr/>
          </a:p>
        </p:txBody>
      </p:sp>
      <p:pic>
        <p:nvPicPr>
          <p:cNvPr descr="BLACKPINK PNG #98 by liaksia by liaksia on DeviantArt" id="331" name="Google Shape;331;p11"/>
          <p:cNvPicPr preferRelativeResize="0"/>
          <p:nvPr/>
        </p:nvPicPr>
        <p:blipFill rotWithShape="1">
          <a:blip r:embed="rId3">
            <a:alphaModFix/>
          </a:blip>
          <a:srcRect b="4953" l="0" r="0" t="38652"/>
          <a:stretch/>
        </p:blipFill>
        <p:spPr>
          <a:xfrm>
            <a:off x="3207434" y="302212"/>
            <a:ext cx="5723055" cy="484128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1"/>
          <p:cNvSpPr/>
          <p:nvPr/>
        </p:nvSpPr>
        <p:spPr>
          <a:xfrm rot="10800000">
            <a:off x="-14067" y="-1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/>
          <p:nvPr/>
        </p:nvSpPr>
        <p:spPr>
          <a:xfrm rot="5400000">
            <a:off x="255721" y="3368470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2"/>
          <p:cNvSpPr/>
          <p:nvPr/>
        </p:nvSpPr>
        <p:spPr>
          <a:xfrm>
            <a:off x="-14067" y="3112837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2"/>
          <p:cNvSpPr txBox="1"/>
          <p:nvPr>
            <p:ph idx="2" type="title"/>
          </p:nvPr>
        </p:nvSpPr>
        <p:spPr>
          <a:xfrm>
            <a:off x="3639600" y="859412"/>
            <a:ext cx="55044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17300">
                <a:solidFill>
                  <a:srgbClr val="D97F99"/>
                </a:solidFill>
              </a:rPr>
              <a:t>02</a:t>
            </a:r>
            <a:endParaRPr sz="17300">
              <a:solidFill>
                <a:srgbClr val="D97F99"/>
              </a:solidFill>
            </a:endParaRPr>
          </a:p>
        </p:txBody>
      </p:sp>
      <p:sp>
        <p:nvSpPr>
          <p:cNvPr id="340" name="Google Shape;340;p12"/>
          <p:cNvSpPr txBox="1"/>
          <p:nvPr>
            <p:ph type="title"/>
          </p:nvPr>
        </p:nvSpPr>
        <p:spPr>
          <a:xfrm>
            <a:off x="3639675" y="3776012"/>
            <a:ext cx="55044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dk1"/>
                </a:solidFill>
              </a:rPr>
              <a:t>MARKET ANALYSIS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41" name="Google Shape;3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969" y="552384"/>
            <a:ext cx="4339912" cy="4117688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2"/>
          <p:cNvSpPr/>
          <p:nvPr/>
        </p:nvSpPr>
        <p:spPr>
          <a:xfrm rot="10800000">
            <a:off x="-14067" y="-1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"/>
          <p:cNvSpPr/>
          <p:nvPr/>
        </p:nvSpPr>
        <p:spPr>
          <a:xfrm>
            <a:off x="-105975" y="-38800"/>
            <a:ext cx="1452000" cy="52533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3"/>
          <p:cNvSpPr txBox="1"/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TARGET</a:t>
            </a:r>
            <a:endParaRPr/>
          </a:p>
        </p:txBody>
      </p:sp>
      <p:sp>
        <p:nvSpPr>
          <p:cNvPr id="349" name="Google Shape;349;p13"/>
          <p:cNvSpPr txBox="1"/>
          <p:nvPr/>
        </p:nvSpPr>
        <p:spPr>
          <a:xfrm>
            <a:off x="2508850" y="538425"/>
            <a:ext cx="11187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GENDER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50" name="Google Shape;350;p13"/>
          <p:cNvSpPr txBox="1"/>
          <p:nvPr/>
        </p:nvSpPr>
        <p:spPr>
          <a:xfrm>
            <a:off x="4790375" y="1050400"/>
            <a:ext cx="35034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AVERAGE SPEND PER CUSTOMER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7115575" y="1944350"/>
            <a:ext cx="294900" cy="294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3715" y="1679360"/>
            <a:ext cx="2255718" cy="2927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4222" y="1483759"/>
            <a:ext cx="1372257" cy="3544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 txBox="1"/>
          <p:nvPr>
            <p:ph type="title"/>
          </p:nvPr>
        </p:nvSpPr>
        <p:spPr>
          <a:xfrm>
            <a:off x="-262480" y="222165"/>
            <a:ext cx="40755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MARKET SIZE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359" name="Google Shape;359;p14"/>
          <p:cNvCxnSpPr/>
          <p:nvPr/>
        </p:nvCxnSpPr>
        <p:spPr>
          <a:xfrm>
            <a:off x="1384225" y="2817088"/>
            <a:ext cx="6512838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0" name="Google Shape;360;p14"/>
          <p:cNvSpPr/>
          <p:nvPr/>
        </p:nvSpPr>
        <p:spPr>
          <a:xfrm>
            <a:off x="1956288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6871113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4"/>
          <p:cNvSpPr/>
          <p:nvPr/>
        </p:nvSpPr>
        <p:spPr>
          <a:xfrm>
            <a:off x="4470825" y="2572738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4"/>
          <p:cNvSpPr txBox="1"/>
          <p:nvPr>
            <p:ph idx="2" type="title"/>
          </p:nvPr>
        </p:nvSpPr>
        <p:spPr>
          <a:xfrm>
            <a:off x="1418975" y="33622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4" name="Google Shape;364;p14"/>
          <p:cNvSpPr txBox="1"/>
          <p:nvPr>
            <p:ph idx="1" type="subTitle"/>
          </p:nvPr>
        </p:nvSpPr>
        <p:spPr>
          <a:xfrm>
            <a:off x="1418975" y="36709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5" name="Google Shape;365;p14"/>
          <p:cNvSpPr txBox="1"/>
          <p:nvPr>
            <p:ph idx="3" type="title"/>
          </p:nvPr>
        </p:nvSpPr>
        <p:spPr>
          <a:xfrm>
            <a:off x="3935775" y="33622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VENUS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6" name="Google Shape;366;p14"/>
          <p:cNvSpPr txBox="1"/>
          <p:nvPr>
            <p:ph idx="4" type="subTitle"/>
          </p:nvPr>
        </p:nvSpPr>
        <p:spPr>
          <a:xfrm>
            <a:off x="3935779" y="36709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terribly hot, even hotter than 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7" name="Google Shape;367;p14"/>
          <p:cNvSpPr txBox="1"/>
          <p:nvPr>
            <p:ph idx="5" type="title"/>
          </p:nvPr>
        </p:nvSpPr>
        <p:spPr>
          <a:xfrm>
            <a:off x="6338263" y="33622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MARS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8" name="Google Shape;368;p14"/>
          <p:cNvSpPr txBox="1"/>
          <p:nvPr>
            <p:ph idx="6" type="subTitle"/>
          </p:nvPr>
        </p:nvSpPr>
        <p:spPr>
          <a:xfrm>
            <a:off x="6338271" y="36709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Despite being red, Mars is a cold place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9" name="Google Shape;369;p14"/>
          <p:cNvSpPr txBox="1"/>
          <p:nvPr>
            <p:ph idx="7" type="title"/>
          </p:nvPr>
        </p:nvSpPr>
        <p:spPr>
          <a:xfrm>
            <a:off x="1872375" y="26627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50%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0" name="Google Shape;370;p14"/>
          <p:cNvSpPr txBox="1"/>
          <p:nvPr>
            <p:ph idx="8" type="title"/>
          </p:nvPr>
        </p:nvSpPr>
        <p:spPr>
          <a:xfrm>
            <a:off x="4389113" y="26627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30%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1" name="Google Shape;371;p14"/>
          <p:cNvSpPr txBox="1"/>
          <p:nvPr>
            <p:ph idx="9" type="title"/>
          </p:nvPr>
        </p:nvSpPr>
        <p:spPr>
          <a:xfrm>
            <a:off x="6791575" y="2662738"/>
            <a:ext cx="652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20%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72" name="Google Shape;37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8263" y="127967"/>
            <a:ext cx="27225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0.wp.com/blackpinkupdate.com/wp-content/uploads/2020/05/5-BLACKPINK-Rose-Lisa-Chaelisa-LINE-Sticker.png?fit=305%2C510&amp;ssl=1" id="373" name="Google Shape;37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6780" y="1355477"/>
            <a:ext cx="781793" cy="13072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0.wp.com/blackpinkupdate.com/wp-content/uploads/2020/05/3-BLACKPINK-LINE-Sticker.png?fit=279%2C264&amp;ssl=1" id="374" name="Google Shape;37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3514" y="714327"/>
            <a:ext cx="2026079" cy="1917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0.wp.com/blackpinkupdate.com/wp-content/uploads/2020/05/6-BLACKPINK-Jisoo-Jennie-Jensoo-LINE-Sticker.png?fit=309%2C510&amp;ssl=1" id="375" name="Google Shape;37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40475" y="1308295"/>
            <a:ext cx="827597" cy="136593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4"/>
          <p:cNvSpPr/>
          <p:nvPr/>
        </p:nvSpPr>
        <p:spPr>
          <a:xfrm>
            <a:off x="4586069" y="4845612"/>
            <a:ext cx="4557932" cy="297888"/>
          </a:xfrm>
          <a:prstGeom prst="rect">
            <a:avLst/>
          </a:pr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5"/>
          <p:cNvSpPr/>
          <p:nvPr/>
        </p:nvSpPr>
        <p:spPr>
          <a:xfrm>
            <a:off x="406400" y="684713"/>
            <a:ext cx="8318500" cy="37740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15" title="Char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9682" r="0" t="0"/>
          <a:stretch/>
        </p:blipFill>
        <p:spPr>
          <a:xfrm>
            <a:off x="734549" y="1093676"/>
            <a:ext cx="3981801" cy="2723724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383" name="Google Shape;383;p15"/>
          <p:cNvSpPr txBox="1"/>
          <p:nvPr>
            <p:ph type="title"/>
          </p:nvPr>
        </p:nvSpPr>
        <p:spPr>
          <a:xfrm>
            <a:off x="2725450" y="112013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MARKET SHARE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4" name="Google Shape;384;p15"/>
          <p:cNvSpPr txBox="1"/>
          <p:nvPr/>
        </p:nvSpPr>
        <p:spPr>
          <a:xfrm>
            <a:off x="851625" y="1560294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MERCURY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85" name="Google Shape;385;p15"/>
          <p:cNvSpPr txBox="1"/>
          <p:nvPr/>
        </p:nvSpPr>
        <p:spPr>
          <a:xfrm>
            <a:off x="851625" y="2238532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86" name="Google Shape;386;p15"/>
          <p:cNvSpPr txBox="1"/>
          <p:nvPr/>
        </p:nvSpPr>
        <p:spPr>
          <a:xfrm>
            <a:off x="851625" y="2955857"/>
            <a:ext cx="15381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87" name="Google Shape;387;p15"/>
          <p:cNvSpPr txBox="1"/>
          <p:nvPr/>
        </p:nvSpPr>
        <p:spPr>
          <a:xfrm>
            <a:off x="5959338" y="121783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MERCURY</a:t>
            </a:r>
            <a:endParaRPr b="1" i="0" sz="16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88" name="Google Shape;388;p15"/>
          <p:cNvSpPr txBox="1"/>
          <p:nvPr/>
        </p:nvSpPr>
        <p:spPr>
          <a:xfrm>
            <a:off x="5959350" y="1526463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Mercury is the closest planet to the Sun</a:t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15"/>
          <p:cNvSpPr txBox="1"/>
          <p:nvPr/>
        </p:nvSpPr>
        <p:spPr>
          <a:xfrm>
            <a:off x="5959338" y="2146913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 i="0" sz="16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90" name="Google Shape;390;p15"/>
          <p:cNvSpPr txBox="1"/>
          <p:nvPr/>
        </p:nvSpPr>
        <p:spPr>
          <a:xfrm>
            <a:off x="5959350" y="2455538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Venus is the second planet from the Sun</a:t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15"/>
          <p:cNvSpPr txBox="1"/>
          <p:nvPr/>
        </p:nvSpPr>
        <p:spPr>
          <a:xfrm>
            <a:off x="5959338" y="307598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b="1" i="0" sz="16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92" name="Google Shape;392;p15"/>
          <p:cNvSpPr txBox="1"/>
          <p:nvPr/>
        </p:nvSpPr>
        <p:spPr>
          <a:xfrm>
            <a:off x="5959350" y="3384613"/>
            <a:ext cx="21171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7-BLACKPINK Rose Jennie Chaennie LINE Sticker" id="393" name="Google Shape;393;p15"/>
          <p:cNvPicPr preferRelativeResize="0"/>
          <p:nvPr/>
        </p:nvPicPr>
        <p:blipFill rotWithShape="1">
          <a:blip r:embed="rId5">
            <a:alphaModFix/>
          </a:blip>
          <a:srcRect b="8104" l="0" r="0" t="0"/>
          <a:stretch/>
        </p:blipFill>
        <p:spPr>
          <a:xfrm>
            <a:off x="2710125" y="684714"/>
            <a:ext cx="2971800" cy="4464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BG Mobile y BLACKPINK anuncian su colaboración exclusiva - ComboGamer" id="398" name="Google Shape;3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6"/>
          <p:cNvSpPr/>
          <p:nvPr/>
        </p:nvSpPr>
        <p:spPr>
          <a:xfrm>
            <a:off x="6141238" y="4078869"/>
            <a:ext cx="2928818" cy="980912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6"/>
          <p:cNvSpPr txBox="1"/>
          <p:nvPr>
            <p:ph idx="1" type="body"/>
          </p:nvPr>
        </p:nvSpPr>
        <p:spPr>
          <a:xfrm>
            <a:off x="6141238" y="4141628"/>
            <a:ext cx="3933000" cy="8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A PICTURE IS WORTH A THOUSAND WORDS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7"/>
          <p:cNvSpPr/>
          <p:nvPr/>
        </p:nvSpPr>
        <p:spPr>
          <a:xfrm>
            <a:off x="-114125" y="-38800"/>
            <a:ext cx="1825800" cy="52533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 txBox="1"/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COMPETITION ANALYSIS</a:t>
            </a:r>
            <a:endParaRPr/>
          </a:p>
        </p:txBody>
      </p:sp>
      <p:graphicFrame>
        <p:nvGraphicFramePr>
          <p:cNvPr id="407" name="Google Shape;407;p17"/>
          <p:cNvGraphicFramePr/>
          <p:nvPr/>
        </p:nvGraphicFramePr>
        <p:xfrm>
          <a:off x="3899872" y="21901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{CCBC610B-4A68-4318-9B62-D43D5028BC93}</a:tableStyleId>
              </a:tblPr>
              <a:tblGrid>
                <a:gridCol w="1622300"/>
                <a:gridCol w="1622300"/>
                <a:gridCol w="1622300"/>
              </a:tblGrid>
              <a:tr h="717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NEW CLIENTS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FOLLOWERS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INVESTMENT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717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4,000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$30,000 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717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3,000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$10,000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408" name="Google Shape;408;p17"/>
          <p:cNvSpPr txBox="1"/>
          <p:nvPr/>
        </p:nvSpPr>
        <p:spPr>
          <a:xfrm>
            <a:off x="3891366" y="978553"/>
            <a:ext cx="5252634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ubik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BREAK-EVEN ANALYSIS</a:t>
            </a:r>
            <a:endParaRPr/>
          </a:p>
        </p:txBody>
      </p:sp>
      <p:pic>
        <p:nvPicPr>
          <p:cNvPr descr="11-BLACKPINK Rose LINE Sticker" id="409" name="Google Shape;4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925" y="356749"/>
            <a:ext cx="2962275" cy="485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5549" y="967180"/>
            <a:ext cx="6361674" cy="4241116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8"/>
          <p:cNvSpPr txBox="1"/>
          <p:nvPr>
            <p:ph type="title"/>
          </p:nvPr>
        </p:nvSpPr>
        <p:spPr>
          <a:xfrm>
            <a:off x="1942149" y="268134"/>
            <a:ext cx="5252634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BREAK-EVEN ANALYSIS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6" name="Google Shape;416;p18"/>
          <p:cNvSpPr txBox="1"/>
          <p:nvPr/>
        </p:nvSpPr>
        <p:spPr>
          <a:xfrm>
            <a:off x="3695645" y="3816263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7" name="Google Shape;417;p18"/>
          <p:cNvSpPr txBox="1"/>
          <p:nvPr/>
        </p:nvSpPr>
        <p:spPr>
          <a:xfrm>
            <a:off x="3695645" y="3308853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LOSS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18" name="Google Shape;418;p18"/>
          <p:cNvSpPr txBox="1"/>
          <p:nvPr/>
        </p:nvSpPr>
        <p:spPr>
          <a:xfrm>
            <a:off x="397730" y="3308853"/>
            <a:ext cx="2450872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 b="0" i="0" sz="1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18"/>
          <p:cNvSpPr txBox="1"/>
          <p:nvPr/>
        </p:nvSpPr>
        <p:spPr>
          <a:xfrm>
            <a:off x="397730" y="2426622"/>
            <a:ext cx="2496793" cy="4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BREAK-EVEN POINT</a:t>
            </a:r>
            <a:endParaRPr b="1" i="0" sz="28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420" name="Google Shape;420;p18"/>
          <p:cNvCxnSpPr/>
          <p:nvPr/>
        </p:nvCxnSpPr>
        <p:spPr>
          <a:xfrm>
            <a:off x="1422829" y="4596481"/>
            <a:ext cx="1619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21" name="Google Shape;42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9546" y="1322958"/>
            <a:ext cx="1930298" cy="1924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9"/>
          <p:cNvSpPr/>
          <p:nvPr/>
        </p:nvSpPr>
        <p:spPr>
          <a:xfrm rot="10800000">
            <a:off x="-14067" y="3112749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9"/>
          <p:cNvSpPr txBox="1"/>
          <p:nvPr>
            <p:ph idx="2" type="title"/>
          </p:nvPr>
        </p:nvSpPr>
        <p:spPr>
          <a:xfrm>
            <a:off x="-590843" y="804985"/>
            <a:ext cx="55044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20800">
                <a:solidFill>
                  <a:schemeClr val="dk1"/>
                </a:solidFill>
              </a:rPr>
              <a:t>03</a:t>
            </a:r>
            <a:endParaRPr sz="20800">
              <a:solidFill>
                <a:schemeClr val="dk1"/>
              </a:solidFill>
            </a:endParaRPr>
          </a:p>
        </p:txBody>
      </p:sp>
      <p:sp>
        <p:nvSpPr>
          <p:cNvPr id="428" name="Google Shape;428;p19"/>
          <p:cNvSpPr txBox="1"/>
          <p:nvPr>
            <p:ph type="title"/>
          </p:nvPr>
        </p:nvSpPr>
        <p:spPr>
          <a:xfrm>
            <a:off x="-590768" y="3767760"/>
            <a:ext cx="55044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dk1"/>
                </a:solidFill>
              </a:rPr>
              <a:t>MARKETING PLAN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29" name="Google Shape;42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3922" y="2061692"/>
            <a:ext cx="4013641" cy="2619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65976" y="63342"/>
            <a:ext cx="1460065" cy="638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"/>
          <p:cNvSpPr/>
          <p:nvPr/>
        </p:nvSpPr>
        <p:spPr>
          <a:xfrm>
            <a:off x="3287700" y="4619557"/>
            <a:ext cx="2971800" cy="311894"/>
          </a:xfrm>
          <a:prstGeom prst="ellipse">
            <a:avLst/>
          </a:prstGeom>
          <a:solidFill>
            <a:srgbClr val="8F8F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" name="Google Shape;181;p2"/>
          <p:cNvGrpSpPr/>
          <p:nvPr/>
        </p:nvGrpSpPr>
        <p:grpSpPr>
          <a:xfrm>
            <a:off x="1322884" y="2236246"/>
            <a:ext cx="1944216" cy="1602022"/>
            <a:chOff x="803640" y="3362835"/>
            <a:chExt cx="2059657" cy="1602022"/>
          </a:xfrm>
        </p:grpSpPr>
        <p:sp>
          <p:nvSpPr>
            <p:cNvPr id="182" name="Google Shape;182;p2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.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Google Shape;184;p2"/>
          <p:cNvSpPr txBox="1"/>
          <p:nvPr/>
        </p:nvSpPr>
        <p:spPr>
          <a:xfrm>
            <a:off x="166255" y="365937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" name="Google Shape;185;p2"/>
          <p:cNvGrpSpPr/>
          <p:nvPr/>
        </p:nvGrpSpPr>
        <p:grpSpPr>
          <a:xfrm>
            <a:off x="6259500" y="2098947"/>
            <a:ext cx="1944216" cy="1602022"/>
            <a:chOff x="803640" y="3362835"/>
            <a:chExt cx="2059657" cy="1602022"/>
          </a:xfrm>
        </p:grpSpPr>
        <p:sp>
          <p:nvSpPr>
            <p:cNvPr id="186" name="Google Shape;186;p2"/>
            <p:cNvSpPr txBox="1"/>
            <p:nvPr/>
          </p:nvSpPr>
          <p:spPr>
            <a:xfrm>
              <a:off x="803640" y="3579862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.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2"/>
          <p:cNvSpPr/>
          <p:nvPr/>
        </p:nvSpPr>
        <p:spPr>
          <a:xfrm rot="-5400000">
            <a:off x="5904520" y="1904018"/>
            <a:ext cx="5143498" cy="1335462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0" y="0"/>
            <a:ext cx="1343483" cy="5143500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2846" y="2098947"/>
            <a:ext cx="2999492" cy="2228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0"/>
          <p:cNvSpPr/>
          <p:nvPr/>
        </p:nvSpPr>
        <p:spPr>
          <a:xfrm>
            <a:off x="-89675" y="-38800"/>
            <a:ext cx="1435800" cy="5253300"/>
          </a:xfrm>
          <a:prstGeom prst="rect">
            <a:avLst/>
          </a:prstGeom>
          <a:solidFill>
            <a:srgbClr val="D97F99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 txBox="1"/>
          <p:nvPr>
            <p:ph type="title"/>
          </p:nvPr>
        </p:nvSpPr>
        <p:spPr>
          <a:xfrm rot="-5400000">
            <a:off x="-1038175" y="2289550"/>
            <a:ext cx="40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OUR SERVICES</a:t>
            </a:r>
            <a:endParaRPr/>
          </a:p>
        </p:txBody>
      </p:sp>
      <p:sp>
        <p:nvSpPr>
          <p:cNvPr id="437" name="Google Shape;437;p20"/>
          <p:cNvSpPr txBox="1"/>
          <p:nvPr>
            <p:ph idx="2" type="title"/>
          </p:nvPr>
        </p:nvSpPr>
        <p:spPr>
          <a:xfrm>
            <a:off x="2521900" y="13396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438" name="Google Shape;438;p20"/>
          <p:cNvSpPr txBox="1"/>
          <p:nvPr>
            <p:ph idx="1" type="subTitle"/>
          </p:nvPr>
        </p:nvSpPr>
        <p:spPr>
          <a:xfrm>
            <a:off x="2521900" y="164831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p20"/>
          <p:cNvSpPr txBox="1"/>
          <p:nvPr>
            <p:ph idx="3" type="title"/>
          </p:nvPr>
        </p:nvSpPr>
        <p:spPr>
          <a:xfrm>
            <a:off x="4290750" y="13396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440" name="Google Shape;440;p20"/>
          <p:cNvSpPr txBox="1"/>
          <p:nvPr>
            <p:ph idx="4" type="subTitle"/>
          </p:nvPr>
        </p:nvSpPr>
        <p:spPr>
          <a:xfrm>
            <a:off x="4290750" y="164831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441" name="Google Shape;441;p20"/>
          <p:cNvSpPr txBox="1"/>
          <p:nvPr>
            <p:ph idx="7" type="title"/>
          </p:nvPr>
        </p:nvSpPr>
        <p:spPr>
          <a:xfrm>
            <a:off x="2521900" y="303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442" name="Google Shape;442;p20"/>
          <p:cNvSpPr txBox="1"/>
          <p:nvPr>
            <p:ph idx="8" type="subTitle"/>
          </p:nvPr>
        </p:nvSpPr>
        <p:spPr>
          <a:xfrm>
            <a:off x="2521900" y="334746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443" name="Google Shape;443;p20"/>
          <p:cNvSpPr txBox="1"/>
          <p:nvPr>
            <p:ph idx="9" type="title"/>
          </p:nvPr>
        </p:nvSpPr>
        <p:spPr>
          <a:xfrm>
            <a:off x="4290750" y="303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444" name="Google Shape;444;p20"/>
          <p:cNvSpPr txBox="1"/>
          <p:nvPr>
            <p:ph idx="13" type="subTitle"/>
          </p:nvPr>
        </p:nvSpPr>
        <p:spPr>
          <a:xfrm>
            <a:off x="4290750" y="3347463"/>
            <a:ext cx="15588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ringed one and a is gas giant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grpSp>
        <p:nvGrpSpPr>
          <p:cNvPr id="445" name="Google Shape;445;p20"/>
          <p:cNvGrpSpPr/>
          <p:nvPr/>
        </p:nvGrpSpPr>
        <p:grpSpPr>
          <a:xfrm>
            <a:off x="3125322" y="940733"/>
            <a:ext cx="351941" cy="351675"/>
            <a:chOff x="1310075" y="3980250"/>
            <a:chExt cx="297750" cy="297525"/>
          </a:xfrm>
        </p:grpSpPr>
        <p:sp>
          <p:nvSpPr>
            <p:cNvPr id="446" name="Google Shape;446;p20"/>
            <p:cNvSpPr/>
            <p:nvPr/>
          </p:nvSpPr>
          <p:spPr>
            <a:xfrm>
              <a:off x="1310075" y="3980250"/>
              <a:ext cx="297750" cy="297525"/>
            </a:xfrm>
            <a:custGeom>
              <a:rect b="b" l="l" r="r" t="t"/>
              <a:pathLst>
                <a:path extrusionOk="0" h="11901" w="1191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1449475" y="4086575"/>
              <a:ext cx="17350" cy="52000"/>
            </a:xfrm>
            <a:custGeom>
              <a:rect b="b" l="l" r="r" t="t"/>
              <a:pathLst>
                <a:path extrusionOk="0" h="2080" w="694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1380175" y="4121225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1518800" y="4051925"/>
              <a:ext cx="18125" cy="86650"/>
            </a:xfrm>
            <a:custGeom>
              <a:rect b="b" l="l" r="r" t="t"/>
              <a:pathLst>
                <a:path extrusionOk="0" h="3466" w="725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20"/>
          <p:cNvGrpSpPr/>
          <p:nvPr/>
        </p:nvGrpSpPr>
        <p:grpSpPr>
          <a:xfrm>
            <a:off x="3126254" y="2685228"/>
            <a:ext cx="350079" cy="351320"/>
            <a:chOff x="4991425" y="3234750"/>
            <a:chExt cx="296175" cy="297225"/>
          </a:xfrm>
        </p:grpSpPr>
        <p:sp>
          <p:nvSpPr>
            <p:cNvPr id="451" name="Google Shape;451;p20"/>
            <p:cNvSpPr/>
            <p:nvPr/>
          </p:nvSpPr>
          <p:spPr>
            <a:xfrm>
              <a:off x="5077275" y="3304450"/>
              <a:ext cx="122100" cy="99275"/>
            </a:xfrm>
            <a:custGeom>
              <a:rect b="b" l="l" r="r" t="t"/>
              <a:pathLst>
                <a:path extrusionOk="0" h="3971" w="4884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5121375" y="3339900"/>
              <a:ext cx="35475" cy="35475"/>
            </a:xfrm>
            <a:custGeom>
              <a:rect b="b" l="l" r="r" t="t"/>
              <a:pathLst>
                <a:path extrusionOk="0" h="1419" w="1419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5009550" y="3234750"/>
              <a:ext cx="259150" cy="261125"/>
            </a:xfrm>
            <a:custGeom>
              <a:rect b="b" l="l" r="r" t="t"/>
              <a:pathLst>
                <a:path extrusionOk="0" h="10445" w="10366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5105625" y="3391900"/>
              <a:ext cx="66975" cy="34675"/>
            </a:xfrm>
            <a:custGeom>
              <a:rect b="b" l="l" r="r" t="t"/>
              <a:pathLst>
                <a:path extrusionOk="0" h="1387" w="2679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5192275" y="3443075"/>
              <a:ext cx="95325" cy="86975"/>
            </a:xfrm>
            <a:custGeom>
              <a:rect b="b" l="l" r="r" t="t"/>
              <a:pathLst>
                <a:path extrusionOk="0" h="3479" w="3813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4991425" y="3444650"/>
              <a:ext cx="95325" cy="87325"/>
            </a:xfrm>
            <a:custGeom>
              <a:rect b="b" l="l" r="r" t="t"/>
              <a:pathLst>
                <a:path extrusionOk="0" h="3493" w="3813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20"/>
          <p:cNvGrpSpPr/>
          <p:nvPr/>
        </p:nvGrpSpPr>
        <p:grpSpPr>
          <a:xfrm>
            <a:off x="4906279" y="2686572"/>
            <a:ext cx="327739" cy="348631"/>
            <a:chOff x="5364750" y="3235150"/>
            <a:chExt cx="277275" cy="294950"/>
          </a:xfrm>
        </p:grpSpPr>
        <p:sp>
          <p:nvSpPr>
            <p:cNvPr id="458" name="Google Shape;458;p20"/>
            <p:cNvSpPr/>
            <p:nvPr/>
          </p:nvSpPr>
          <p:spPr>
            <a:xfrm>
              <a:off x="5502600" y="3235150"/>
              <a:ext cx="17350" cy="44125"/>
            </a:xfrm>
            <a:custGeom>
              <a:rect b="b" l="l" r="r" t="t"/>
              <a:pathLst>
                <a:path extrusionOk="0" h="1765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5555375" y="3253850"/>
              <a:ext cx="35450" cy="34100"/>
            </a:xfrm>
            <a:custGeom>
              <a:rect b="b" l="l" r="r" t="t"/>
              <a:pathLst>
                <a:path extrusionOk="0" h="1364" w="1418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5606550" y="3357225"/>
              <a:ext cx="35475" cy="18150"/>
            </a:xfrm>
            <a:custGeom>
              <a:rect b="b" l="l" r="r" t="t"/>
              <a:pathLst>
                <a:path extrusionOk="0" h="726" w="1419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5364750" y="3357225"/>
              <a:ext cx="35475" cy="17350"/>
            </a:xfrm>
            <a:custGeom>
              <a:rect b="b" l="l" r="r" t="t"/>
              <a:pathLst>
                <a:path extrusionOk="0" h="694" w="1419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5433275" y="3253850"/>
              <a:ext cx="35475" cy="34100"/>
            </a:xfrm>
            <a:custGeom>
              <a:rect b="b" l="l" r="r" t="t"/>
              <a:pathLst>
                <a:path extrusionOk="0" h="1364" w="1419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5380500" y="3287775"/>
              <a:ext cx="37050" cy="25975"/>
            </a:xfrm>
            <a:custGeom>
              <a:rect b="b" l="l" r="r" t="t"/>
              <a:pathLst>
                <a:path extrusionOk="0" h="1039" w="1482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5588450" y="3288075"/>
              <a:ext cx="37025" cy="26800"/>
            </a:xfrm>
            <a:custGeom>
              <a:rect b="b" l="l" r="r" t="t"/>
              <a:pathLst>
                <a:path extrusionOk="0" h="1072" w="1481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5412025" y="3286350"/>
              <a:ext cx="177225" cy="243750"/>
            </a:xfrm>
            <a:custGeom>
              <a:rect b="b" l="l" r="r" t="t"/>
              <a:pathLst>
                <a:path extrusionOk="0" h="9750" w="7089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20"/>
          <p:cNvGrpSpPr/>
          <p:nvPr/>
        </p:nvGrpSpPr>
        <p:grpSpPr>
          <a:xfrm>
            <a:off x="4895114" y="973657"/>
            <a:ext cx="350079" cy="285837"/>
            <a:chOff x="3860400" y="3254050"/>
            <a:chExt cx="296175" cy="241825"/>
          </a:xfrm>
        </p:grpSpPr>
        <p:sp>
          <p:nvSpPr>
            <p:cNvPr id="467" name="Google Shape;467;p20"/>
            <p:cNvSpPr/>
            <p:nvPr/>
          </p:nvSpPr>
          <p:spPr>
            <a:xfrm>
              <a:off x="4112425" y="3358025"/>
              <a:ext cx="44150" cy="18125"/>
            </a:xfrm>
            <a:custGeom>
              <a:rect b="b" l="l" r="r" t="t"/>
              <a:pathLst>
                <a:path extrusionOk="0" h="725" w="1766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0"/>
            <p:cNvSpPr/>
            <p:nvPr/>
          </p:nvSpPr>
          <p:spPr>
            <a:xfrm>
              <a:off x="4102200" y="3393475"/>
              <a:ext cx="37050" cy="33875"/>
            </a:xfrm>
            <a:custGeom>
              <a:rect b="b" l="l" r="r" t="t"/>
              <a:pathLst>
                <a:path extrusionOk="0" h="1355" w="1482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4103775" y="3306025"/>
              <a:ext cx="35475" cy="34500"/>
            </a:xfrm>
            <a:custGeom>
              <a:rect b="b" l="l" r="r" t="t"/>
              <a:pathLst>
                <a:path extrusionOk="0" h="1380" w="1419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3860400" y="3306025"/>
              <a:ext cx="105550" cy="104800"/>
            </a:xfrm>
            <a:custGeom>
              <a:rect b="b" l="l" r="r" t="t"/>
              <a:pathLst>
                <a:path extrusionOk="0" h="4192" w="4222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4050225" y="3254050"/>
              <a:ext cx="35450" cy="208750"/>
            </a:xfrm>
            <a:custGeom>
              <a:rect b="b" l="l" r="r" t="t"/>
              <a:pathLst>
                <a:path extrusionOk="0" h="8350" w="1418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3912375" y="3426550"/>
              <a:ext cx="51225" cy="69325"/>
            </a:xfrm>
            <a:custGeom>
              <a:rect b="b" l="l" r="r" t="t"/>
              <a:pathLst>
                <a:path extrusionOk="0" h="2773" w="2049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3982475" y="3275325"/>
              <a:ext cx="52000" cy="163850"/>
            </a:xfrm>
            <a:custGeom>
              <a:rect b="b" l="l" r="r" t="t"/>
              <a:pathLst>
                <a:path extrusionOk="0" h="6554" w="208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11-BLACKPINK Jisoo LINE Sticker" id="474" name="Google Shape;47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217" y="356749"/>
            <a:ext cx="2905125" cy="485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1"/>
          <p:cNvSpPr txBox="1"/>
          <p:nvPr>
            <p:ph type="title"/>
          </p:nvPr>
        </p:nvSpPr>
        <p:spPr>
          <a:xfrm>
            <a:off x="1817157" y="203037"/>
            <a:ext cx="5850815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BREAK-EVEN ANALYSIS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480" name="Google Shape;480;p21"/>
          <p:cNvCxnSpPr/>
          <p:nvPr/>
        </p:nvCxnSpPr>
        <p:spPr>
          <a:xfrm>
            <a:off x="833026" y="2690491"/>
            <a:ext cx="39126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1" name="Google Shape;481;p21"/>
          <p:cNvSpPr txBox="1"/>
          <p:nvPr/>
        </p:nvSpPr>
        <p:spPr>
          <a:xfrm>
            <a:off x="88040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21"/>
          <p:cNvSpPr txBox="1"/>
          <p:nvPr/>
        </p:nvSpPr>
        <p:spPr>
          <a:xfrm>
            <a:off x="88040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PROFIT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483" name="Google Shape;483;p21"/>
          <p:cNvSpPr txBox="1"/>
          <p:nvPr/>
        </p:nvSpPr>
        <p:spPr>
          <a:xfrm>
            <a:off x="293135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4" name="Google Shape;484;p21"/>
          <p:cNvSpPr txBox="1"/>
          <p:nvPr/>
        </p:nvSpPr>
        <p:spPr>
          <a:xfrm>
            <a:off x="293135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HIGH PROFIT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485" name="Google Shape;485;p21"/>
          <p:cNvGrpSpPr/>
          <p:nvPr/>
        </p:nvGrpSpPr>
        <p:grpSpPr>
          <a:xfrm>
            <a:off x="1405089" y="2446141"/>
            <a:ext cx="488700" cy="488700"/>
            <a:chOff x="2283863" y="2327388"/>
            <a:chExt cx="488700" cy="488700"/>
          </a:xfrm>
        </p:grpSpPr>
        <p:sp>
          <p:nvSpPr>
            <p:cNvPr id="486" name="Google Shape;486;p21"/>
            <p:cNvSpPr/>
            <p:nvPr/>
          </p:nvSpPr>
          <p:spPr>
            <a:xfrm>
              <a:off x="2283863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7" name="Google Shape;487;p21"/>
            <p:cNvGrpSpPr/>
            <p:nvPr/>
          </p:nvGrpSpPr>
          <p:grpSpPr>
            <a:xfrm>
              <a:off x="2344149" y="2388900"/>
              <a:ext cx="368157" cy="365699"/>
              <a:chOff x="-59470075" y="3308975"/>
              <a:chExt cx="318200" cy="316075"/>
            </a:xfrm>
          </p:grpSpPr>
          <p:sp>
            <p:nvSpPr>
              <p:cNvPr id="488" name="Google Shape;488;p21"/>
              <p:cNvSpPr/>
              <p:nvPr/>
            </p:nvSpPr>
            <p:spPr>
              <a:xfrm>
                <a:off x="-59403925" y="3522625"/>
                <a:ext cx="21275" cy="20500"/>
              </a:xfrm>
              <a:custGeom>
                <a:rect b="b" l="l" r="r" t="t"/>
                <a:pathLst>
                  <a:path extrusionOk="0" h="820" w="851">
                    <a:moveTo>
                      <a:pt x="0" y="1"/>
                    </a:moveTo>
                    <a:lnTo>
                      <a:pt x="0" y="820"/>
                    </a:lnTo>
                    <a:lnTo>
                      <a:pt x="851" y="820"/>
                    </a:lnTo>
                    <a:lnTo>
                      <a:pt x="8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1"/>
              <p:cNvSpPr/>
              <p:nvPr/>
            </p:nvSpPr>
            <p:spPr>
              <a:xfrm>
                <a:off x="-59362175" y="3522625"/>
                <a:ext cx="20500" cy="20500"/>
              </a:xfrm>
              <a:custGeom>
                <a:rect b="b" l="l" r="r" t="t"/>
                <a:pathLst>
                  <a:path extrusionOk="0" h="820" w="82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1"/>
              <p:cNvSpPr/>
              <p:nvPr/>
            </p:nvSpPr>
            <p:spPr>
              <a:xfrm>
                <a:off x="-59321225" y="3522625"/>
                <a:ext cx="20500" cy="20500"/>
              </a:xfrm>
              <a:custGeom>
                <a:rect b="b" l="l" r="r" t="t"/>
                <a:pathLst>
                  <a:path extrusionOk="0" h="820" w="82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1"/>
              <p:cNvSpPr/>
              <p:nvPr/>
            </p:nvSpPr>
            <p:spPr>
              <a:xfrm>
                <a:off x="-59279475" y="3522625"/>
                <a:ext cx="20500" cy="20500"/>
              </a:xfrm>
              <a:custGeom>
                <a:rect b="b" l="l" r="r" t="t"/>
                <a:pathLst>
                  <a:path extrusionOk="0" h="820" w="82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1"/>
              <p:cNvSpPr/>
              <p:nvPr/>
            </p:nvSpPr>
            <p:spPr>
              <a:xfrm>
                <a:off x="-59470075" y="3418825"/>
                <a:ext cx="317425" cy="206225"/>
              </a:xfrm>
              <a:custGeom>
                <a:rect b="b" l="l" r="r" t="t"/>
                <a:pathLst>
                  <a:path extrusionOk="0" h="8249" w="12697">
                    <a:moveTo>
                      <a:pt x="10523" y="3334"/>
                    </a:moveTo>
                    <a:cubicBezTo>
                      <a:pt x="10775" y="3334"/>
                      <a:pt x="10932" y="3523"/>
                      <a:pt x="10932" y="3775"/>
                    </a:cubicBezTo>
                    <a:lnTo>
                      <a:pt x="10932" y="5413"/>
                    </a:lnTo>
                    <a:cubicBezTo>
                      <a:pt x="10932" y="5665"/>
                      <a:pt x="10712" y="5854"/>
                      <a:pt x="10523" y="5854"/>
                    </a:cubicBezTo>
                    <a:lnTo>
                      <a:pt x="2268" y="5854"/>
                    </a:lnTo>
                    <a:cubicBezTo>
                      <a:pt x="2016" y="5854"/>
                      <a:pt x="1827" y="5665"/>
                      <a:pt x="1827" y="5413"/>
                    </a:cubicBezTo>
                    <a:lnTo>
                      <a:pt x="1827" y="3775"/>
                    </a:lnTo>
                    <a:cubicBezTo>
                      <a:pt x="1827" y="3523"/>
                      <a:pt x="2016" y="3334"/>
                      <a:pt x="2268" y="3334"/>
                    </a:cubicBezTo>
                    <a:close/>
                    <a:moveTo>
                      <a:pt x="2893" y="1"/>
                    </a:moveTo>
                    <a:cubicBezTo>
                      <a:pt x="2822" y="1"/>
                      <a:pt x="2748" y="18"/>
                      <a:pt x="2678" y="57"/>
                    </a:cubicBezTo>
                    <a:lnTo>
                      <a:pt x="221" y="1727"/>
                    </a:lnTo>
                    <a:cubicBezTo>
                      <a:pt x="95" y="1790"/>
                      <a:pt x="0" y="1916"/>
                      <a:pt x="0" y="2073"/>
                    </a:cubicBezTo>
                    <a:lnTo>
                      <a:pt x="0" y="7870"/>
                    </a:lnTo>
                    <a:cubicBezTo>
                      <a:pt x="0" y="8091"/>
                      <a:pt x="221" y="8248"/>
                      <a:pt x="410" y="8248"/>
                    </a:cubicBezTo>
                    <a:lnTo>
                      <a:pt x="12255" y="8248"/>
                    </a:lnTo>
                    <a:cubicBezTo>
                      <a:pt x="12507" y="8248"/>
                      <a:pt x="12665" y="8059"/>
                      <a:pt x="12665" y="7870"/>
                    </a:cubicBezTo>
                    <a:lnTo>
                      <a:pt x="12665" y="2073"/>
                    </a:lnTo>
                    <a:cubicBezTo>
                      <a:pt x="12697" y="1884"/>
                      <a:pt x="12507" y="1664"/>
                      <a:pt x="12287" y="1664"/>
                    </a:cubicBezTo>
                    <a:lnTo>
                      <a:pt x="5797" y="1664"/>
                    </a:lnTo>
                    <a:lnTo>
                      <a:pt x="5797" y="404"/>
                    </a:lnTo>
                    <a:cubicBezTo>
                      <a:pt x="5797" y="166"/>
                      <a:pt x="5600" y="1"/>
                      <a:pt x="5382" y="1"/>
                    </a:cubicBezTo>
                    <a:cubicBezTo>
                      <a:pt x="5311" y="1"/>
                      <a:pt x="5237" y="18"/>
                      <a:pt x="5167" y="57"/>
                    </a:cubicBezTo>
                    <a:lnTo>
                      <a:pt x="3308" y="1286"/>
                    </a:lnTo>
                    <a:lnTo>
                      <a:pt x="3308" y="404"/>
                    </a:lnTo>
                    <a:cubicBezTo>
                      <a:pt x="3308" y="166"/>
                      <a:pt x="3111" y="1"/>
                      <a:pt x="2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1"/>
              <p:cNvSpPr/>
              <p:nvPr/>
            </p:nvSpPr>
            <p:spPr>
              <a:xfrm>
                <a:off x="-59238525" y="3522625"/>
                <a:ext cx="20500" cy="20500"/>
              </a:xfrm>
              <a:custGeom>
                <a:rect b="b" l="l" r="r" t="t"/>
                <a:pathLst>
                  <a:path extrusionOk="0" h="820" w="82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1"/>
              <p:cNvSpPr/>
              <p:nvPr/>
            </p:nvSpPr>
            <p:spPr>
              <a:xfrm>
                <a:off x="-59292875" y="3308975"/>
                <a:ext cx="106350" cy="41400"/>
              </a:xfrm>
              <a:custGeom>
                <a:rect b="b" l="l" r="r" t="t"/>
                <a:pathLst>
                  <a:path extrusionOk="0" h="1656" w="4254">
                    <a:moveTo>
                      <a:pt x="1305" y="1"/>
                    </a:moveTo>
                    <a:cubicBezTo>
                      <a:pt x="904" y="1"/>
                      <a:pt x="497" y="175"/>
                      <a:pt x="158" y="545"/>
                    </a:cubicBezTo>
                    <a:cubicBezTo>
                      <a:pt x="1" y="702"/>
                      <a:pt x="64" y="986"/>
                      <a:pt x="221" y="1143"/>
                    </a:cubicBezTo>
                    <a:cubicBezTo>
                      <a:pt x="311" y="1218"/>
                      <a:pt x="409" y="1258"/>
                      <a:pt x="503" y="1258"/>
                    </a:cubicBezTo>
                    <a:cubicBezTo>
                      <a:pt x="606" y="1258"/>
                      <a:pt x="706" y="1210"/>
                      <a:pt x="788" y="1112"/>
                    </a:cubicBezTo>
                    <a:cubicBezTo>
                      <a:pt x="946" y="938"/>
                      <a:pt x="1127" y="852"/>
                      <a:pt x="1308" y="852"/>
                    </a:cubicBezTo>
                    <a:cubicBezTo>
                      <a:pt x="1489" y="852"/>
                      <a:pt x="1670" y="938"/>
                      <a:pt x="1828" y="1112"/>
                    </a:cubicBezTo>
                    <a:cubicBezTo>
                      <a:pt x="2150" y="1466"/>
                      <a:pt x="2562" y="1655"/>
                      <a:pt x="2977" y="1655"/>
                    </a:cubicBezTo>
                    <a:cubicBezTo>
                      <a:pt x="3374" y="1655"/>
                      <a:pt x="3773" y="1482"/>
                      <a:pt x="4096" y="1112"/>
                    </a:cubicBezTo>
                    <a:cubicBezTo>
                      <a:pt x="4254" y="954"/>
                      <a:pt x="4222" y="671"/>
                      <a:pt x="4065" y="513"/>
                    </a:cubicBezTo>
                    <a:cubicBezTo>
                      <a:pt x="3990" y="438"/>
                      <a:pt x="3886" y="399"/>
                      <a:pt x="3781" y="399"/>
                    </a:cubicBezTo>
                    <a:cubicBezTo>
                      <a:pt x="3665" y="399"/>
                      <a:pt x="3549" y="446"/>
                      <a:pt x="3466" y="545"/>
                    </a:cubicBezTo>
                    <a:cubicBezTo>
                      <a:pt x="3309" y="734"/>
                      <a:pt x="3135" y="828"/>
                      <a:pt x="2962" y="828"/>
                    </a:cubicBezTo>
                    <a:cubicBezTo>
                      <a:pt x="2789" y="828"/>
                      <a:pt x="2616" y="734"/>
                      <a:pt x="2458" y="545"/>
                    </a:cubicBezTo>
                    <a:cubicBezTo>
                      <a:pt x="2136" y="191"/>
                      <a:pt x="1724" y="1"/>
                      <a:pt x="1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1"/>
              <p:cNvSpPr/>
              <p:nvPr/>
            </p:nvSpPr>
            <p:spPr>
              <a:xfrm>
                <a:off x="-59214100" y="3371400"/>
                <a:ext cx="62225" cy="68550"/>
              </a:xfrm>
              <a:custGeom>
                <a:rect b="b" l="l" r="r" t="t"/>
                <a:pathLst>
                  <a:path extrusionOk="0" h="2742" w="2489">
                    <a:moveTo>
                      <a:pt x="410" y="1"/>
                    </a:moveTo>
                    <a:cubicBezTo>
                      <a:pt x="158" y="1"/>
                      <a:pt x="0" y="190"/>
                      <a:pt x="0" y="379"/>
                    </a:cubicBezTo>
                    <a:lnTo>
                      <a:pt x="0" y="2742"/>
                    </a:lnTo>
                    <a:lnTo>
                      <a:pt x="2489" y="2742"/>
                    </a:lnTo>
                    <a:lnTo>
                      <a:pt x="2489" y="379"/>
                    </a:lnTo>
                    <a:cubicBezTo>
                      <a:pt x="2458" y="190"/>
                      <a:pt x="2268" y="1"/>
                      <a:pt x="20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1"/>
              <p:cNvSpPr/>
              <p:nvPr/>
            </p:nvSpPr>
            <p:spPr>
              <a:xfrm>
                <a:off x="-59297600" y="3392600"/>
                <a:ext cx="62250" cy="48150"/>
              </a:xfrm>
              <a:custGeom>
                <a:rect b="b" l="l" r="r" t="t"/>
                <a:pathLst>
                  <a:path extrusionOk="0" h="1926" w="2490">
                    <a:moveTo>
                      <a:pt x="387" y="0"/>
                    </a:moveTo>
                    <a:cubicBezTo>
                      <a:pt x="163" y="0"/>
                      <a:pt x="1" y="177"/>
                      <a:pt x="1" y="382"/>
                    </a:cubicBezTo>
                    <a:lnTo>
                      <a:pt x="1" y="1925"/>
                    </a:lnTo>
                    <a:lnTo>
                      <a:pt x="2489" y="1925"/>
                    </a:lnTo>
                    <a:lnTo>
                      <a:pt x="2489" y="382"/>
                    </a:lnTo>
                    <a:cubicBezTo>
                      <a:pt x="2489" y="161"/>
                      <a:pt x="2300" y="4"/>
                      <a:pt x="2080" y="4"/>
                    </a:cubicBezTo>
                    <a:lnTo>
                      <a:pt x="442" y="4"/>
                    </a:lnTo>
                    <a:cubicBezTo>
                      <a:pt x="423" y="1"/>
                      <a:pt x="405" y="0"/>
                      <a:pt x="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7" name="Google Shape;497;p21"/>
          <p:cNvGrpSpPr/>
          <p:nvPr/>
        </p:nvGrpSpPr>
        <p:grpSpPr>
          <a:xfrm>
            <a:off x="3456051" y="2446141"/>
            <a:ext cx="488700" cy="488700"/>
            <a:chOff x="4334825" y="2327388"/>
            <a:chExt cx="488700" cy="488700"/>
          </a:xfrm>
        </p:grpSpPr>
        <p:sp>
          <p:nvSpPr>
            <p:cNvPr id="498" name="Google Shape;498;p21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4415701" y="2414788"/>
              <a:ext cx="312592" cy="367261"/>
            </a:xfrm>
            <a:custGeom>
              <a:rect b="b" l="l" r="r" t="t"/>
              <a:pathLst>
                <a:path extrusionOk="0" h="12697" w="10807">
                  <a:moveTo>
                    <a:pt x="6617" y="9924"/>
                  </a:moveTo>
                  <a:lnTo>
                    <a:pt x="6617" y="10775"/>
                  </a:lnTo>
                  <a:lnTo>
                    <a:pt x="4159" y="10775"/>
                  </a:lnTo>
                  <a:lnTo>
                    <a:pt x="4159" y="9924"/>
                  </a:lnTo>
                  <a:close/>
                  <a:moveTo>
                    <a:pt x="4159" y="0"/>
                  </a:moveTo>
                  <a:cubicBezTo>
                    <a:pt x="3561" y="0"/>
                    <a:pt x="2994" y="315"/>
                    <a:pt x="2742" y="851"/>
                  </a:cubicBezTo>
                  <a:lnTo>
                    <a:pt x="2490" y="851"/>
                  </a:lnTo>
                  <a:cubicBezTo>
                    <a:pt x="1797" y="851"/>
                    <a:pt x="1166" y="1324"/>
                    <a:pt x="914" y="1954"/>
                  </a:cubicBezTo>
                  <a:cubicBezTo>
                    <a:pt x="1324" y="1985"/>
                    <a:pt x="1702" y="2143"/>
                    <a:pt x="1986" y="2426"/>
                  </a:cubicBezTo>
                  <a:cubicBezTo>
                    <a:pt x="2143" y="2584"/>
                    <a:pt x="2143" y="2836"/>
                    <a:pt x="1986" y="2993"/>
                  </a:cubicBezTo>
                  <a:cubicBezTo>
                    <a:pt x="1907" y="3072"/>
                    <a:pt x="1797" y="3111"/>
                    <a:pt x="1686" y="3111"/>
                  </a:cubicBezTo>
                  <a:cubicBezTo>
                    <a:pt x="1576" y="3111"/>
                    <a:pt x="1466" y="3072"/>
                    <a:pt x="1387" y="2993"/>
                  </a:cubicBezTo>
                  <a:cubicBezTo>
                    <a:pt x="1198" y="2804"/>
                    <a:pt x="946" y="2773"/>
                    <a:pt x="725" y="2773"/>
                  </a:cubicBezTo>
                  <a:cubicBezTo>
                    <a:pt x="284" y="3088"/>
                    <a:pt x="1" y="3560"/>
                    <a:pt x="1" y="4159"/>
                  </a:cubicBezTo>
                  <a:cubicBezTo>
                    <a:pt x="1" y="4411"/>
                    <a:pt x="95" y="4726"/>
                    <a:pt x="253" y="4978"/>
                  </a:cubicBezTo>
                  <a:cubicBezTo>
                    <a:pt x="95" y="5199"/>
                    <a:pt x="1" y="5514"/>
                    <a:pt x="1" y="5797"/>
                  </a:cubicBezTo>
                  <a:cubicBezTo>
                    <a:pt x="1" y="6144"/>
                    <a:pt x="127" y="6459"/>
                    <a:pt x="316" y="6742"/>
                  </a:cubicBezTo>
                  <a:cubicBezTo>
                    <a:pt x="599" y="6522"/>
                    <a:pt x="1009" y="6364"/>
                    <a:pt x="1387" y="6364"/>
                  </a:cubicBezTo>
                  <a:cubicBezTo>
                    <a:pt x="1639" y="6364"/>
                    <a:pt x="1797" y="6553"/>
                    <a:pt x="1797" y="6742"/>
                  </a:cubicBezTo>
                  <a:cubicBezTo>
                    <a:pt x="1797" y="6994"/>
                    <a:pt x="1576" y="7152"/>
                    <a:pt x="1387" y="7152"/>
                  </a:cubicBezTo>
                  <a:cubicBezTo>
                    <a:pt x="1198" y="7152"/>
                    <a:pt x="1009" y="7215"/>
                    <a:pt x="851" y="7341"/>
                  </a:cubicBezTo>
                  <a:lnTo>
                    <a:pt x="851" y="7404"/>
                  </a:lnTo>
                  <a:cubicBezTo>
                    <a:pt x="851" y="8318"/>
                    <a:pt x="1576" y="9074"/>
                    <a:pt x="2490" y="9074"/>
                  </a:cubicBezTo>
                  <a:lnTo>
                    <a:pt x="2742" y="9074"/>
                  </a:lnTo>
                  <a:cubicBezTo>
                    <a:pt x="2899" y="9357"/>
                    <a:pt x="3088" y="9546"/>
                    <a:pt x="3309" y="9704"/>
                  </a:cubicBezTo>
                  <a:lnTo>
                    <a:pt x="3309" y="10617"/>
                  </a:lnTo>
                  <a:cubicBezTo>
                    <a:pt x="3309" y="11752"/>
                    <a:pt x="4254" y="12697"/>
                    <a:pt x="5420" y="12697"/>
                  </a:cubicBezTo>
                  <a:cubicBezTo>
                    <a:pt x="6554" y="12697"/>
                    <a:pt x="7499" y="11752"/>
                    <a:pt x="7499" y="10617"/>
                  </a:cubicBezTo>
                  <a:lnTo>
                    <a:pt x="7499" y="9704"/>
                  </a:lnTo>
                  <a:cubicBezTo>
                    <a:pt x="7719" y="9546"/>
                    <a:pt x="7971" y="9357"/>
                    <a:pt x="8097" y="9074"/>
                  </a:cubicBezTo>
                  <a:lnTo>
                    <a:pt x="8318" y="9074"/>
                  </a:lnTo>
                  <a:cubicBezTo>
                    <a:pt x="9232" y="9074"/>
                    <a:pt x="9988" y="8318"/>
                    <a:pt x="9988" y="7404"/>
                  </a:cubicBezTo>
                  <a:lnTo>
                    <a:pt x="9988" y="7341"/>
                  </a:lnTo>
                  <a:cubicBezTo>
                    <a:pt x="9830" y="7215"/>
                    <a:pt x="9610" y="7152"/>
                    <a:pt x="9421" y="7152"/>
                  </a:cubicBezTo>
                  <a:cubicBezTo>
                    <a:pt x="9200" y="7152"/>
                    <a:pt x="9043" y="6931"/>
                    <a:pt x="9043" y="6742"/>
                  </a:cubicBezTo>
                  <a:cubicBezTo>
                    <a:pt x="9043" y="6522"/>
                    <a:pt x="9232" y="6364"/>
                    <a:pt x="9421" y="6364"/>
                  </a:cubicBezTo>
                  <a:cubicBezTo>
                    <a:pt x="9830" y="6364"/>
                    <a:pt x="10208" y="6522"/>
                    <a:pt x="10492" y="6742"/>
                  </a:cubicBezTo>
                  <a:cubicBezTo>
                    <a:pt x="10681" y="6459"/>
                    <a:pt x="10807" y="6144"/>
                    <a:pt x="10807" y="5797"/>
                  </a:cubicBezTo>
                  <a:cubicBezTo>
                    <a:pt x="10807" y="5514"/>
                    <a:pt x="10712" y="5199"/>
                    <a:pt x="10555" y="4978"/>
                  </a:cubicBezTo>
                  <a:cubicBezTo>
                    <a:pt x="10681" y="4726"/>
                    <a:pt x="10775" y="4411"/>
                    <a:pt x="10775" y="4159"/>
                  </a:cubicBezTo>
                  <a:cubicBezTo>
                    <a:pt x="10775" y="3592"/>
                    <a:pt x="10492" y="3088"/>
                    <a:pt x="10051" y="2773"/>
                  </a:cubicBezTo>
                  <a:cubicBezTo>
                    <a:pt x="10015" y="2768"/>
                    <a:pt x="9978" y="2765"/>
                    <a:pt x="9939" y="2765"/>
                  </a:cubicBezTo>
                  <a:cubicBezTo>
                    <a:pt x="9742" y="2765"/>
                    <a:pt x="9521" y="2835"/>
                    <a:pt x="9389" y="2993"/>
                  </a:cubicBezTo>
                  <a:cubicBezTo>
                    <a:pt x="9310" y="3072"/>
                    <a:pt x="9200" y="3111"/>
                    <a:pt x="9090" y="3111"/>
                  </a:cubicBezTo>
                  <a:cubicBezTo>
                    <a:pt x="8980" y="3111"/>
                    <a:pt x="8869" y="3072"/>
                    <a:pt x="8791" y="2993"/>
                  </a:cubicBezTo>
                  <a:cubicBezTo>
                    <a:pt x="8633" y="2836"/>
                    <a:pt x="8633" y="2584"/>
                    <a:pt x="8791" y="2426"/>
                  </a:cubicBezTo>
                  <a:cubicBezTo>
                    <a:pt x="9074" y="2143"/>
                    <a:pt x="9452" y="1954"/>
                    <a:pt x="9862" y="1954"/>
                  </a:cubicBezTo>
                  <a:cubicBezTo>
                    <a:pt x="9610" y="1324"/>
                    <a:pt x="9043" y="851"/>
                    <a:pt x="8287" y="851"/>
                  </a:cubicBezTo>
                  <a:lnTo>
                    <a:pt x="8034" y="851"/>
                  </a:lnTo>
                  <a:cubicBezTo>
                    <a:pt x="7782" y="315"/>
                    <a:pt x="7215" y="0"/>
                    <a:pt x="6617" y="0"/>
                  </a:cubicBezTo>
                  <a:cubicBezTo>
                    <a:pt x="6302" y="0"/>
                    <a:pt x="6050" y="95"/>
                    <a:pt x="5798" y="252"/>
                  </a:cubicBezTo>
                  <a:lnTo>
                    <a:pt x="5798" y="4190"/>
                  </a:lnTo>
                  <a:cubicBezTo>
                    <a:pt x="6743" y="4379"/>
                    <a:pt x="7467" y="5199"/>
                    <a:pt x="7467" y="6207"/>
                  </a:cubicBezTo>
                  <a:cubicBezTo>
                    <a:pt x="7467" y="6427"/>
                    <a:pt x="7247" y="6585"/>
                    <a:pt x="7058" y="6585"/>
                  </a:cubicBezTo>
                  <a:cubicBezTo>
                    <a:pt x="6869" y="6585"/>
                    <a:pt x="6617" y="6396"/>
                    <a:pt x="6617" y="6207"/>
                  </a:cubicBezTo>
                  <a:cubicBezTo>
                    <a:pt x="6617" y="5640"/>
                    <a:pt x="6270" y="5199"/>
                    <a:pt x="5798" y="5010"/>
                  </a:cubicBezTo>
                  <a:lnTo>
                    <a:pt x="5798" y="9074"/>
                  </a:lnTo>
                  <a:lnTo>
                    <a:pt x="4979" y="9074"/>
                  </a:lnTo>
                  <a:lnTo>
                    <a:pt x="4979" y="5010"/>
                  </a:lnTo>
                  <a:cubicBezTo>
                    <a:pt x="4506" y="5167"/>
                    <a:pt x="4159" y="5640"/>
                    <a:pt x="4159" y="6207"/>
                  </a:cubicBezTo>
                  <a:cubicBezTo>
                    <a:pt x="4159" y="6427"/>
                    <a:pt x="3939" y="6585"/>
                    <a:pt x="3718" y="6585"/>
                  </a:cubicBezTo>
                  <a:cubicBezTo>
                    <a:pt x="3466" y="6585"/>
                    <a:pt x="3309" y="6396"/>
                    <a:pt x="3309" y="6207"/>
                  </a:cubicBezTo>
                  <a:cubicBezTo>
                    <a:pt x="3309" y="5199"/>
                    <a:pt x="4033" y="4348"/>
                    <a:pt x="4979" y="4190"/>
                  </a:cubicBezTo>
                  <a:lnTo>
                    <a:pt x="4979" y="252"/>
                  </a:lnTo>
                  <a:cubicBezTo>
                    <a:pt x="4726" y="95"/>
                    <a:pt x="4474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BLACKPINK PNG - Photo #368 - Free PNG Download image - png archive" id="500" name="Google Shape;50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0645" y="1806572"/>
            <a:ext cx="5210860" cy="3997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2"/>
          <p:cNvSpPr txBox="1"/>
          <p:nvPr>
            <p:ph type="title"/>
          </p:nvPr>
        </p:nvSpPr>
        <p:spPr>
          <a:xfrm>
            <a:off x="2196935" y="244399"/>
            <a:ext cx="4891761" cy="9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SALES AND DISTRIBUTION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6" name="Google Shape;506;p22"/>
          <p:cNvSpPr txBox="1"/>
          <p:nvPr>
            <p:ph idx="2" type="title"/>
          </p:nvPr>
        </p:nvSpPr>
        <p:spPr>
          <a:xfrm>
            <a:off x="1034349" y="31302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CHANNEL 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7" name="Google Shape;507;p22"/>
          <p:cNvSpPr txBox="1"/>
          <p:nvPr>
            <p:ph idx="1" type="subTitle"/>
          </p:nvPr>
        </p:nvSpPr>
        <p:spPr>
          <a:xfrm>
            <a:off x="1034349" y="3438900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the farthest planet from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8" name="Google Shape;508;p22"/>
          <p:cNvSpPr txBox="1"/>
          <p:nvPr>
            <p:ph idx="3" type="title"/>
          </p:nvPr>
        </p:nvSpPr>
        <p:spPr>
          <a:xfrm>
            <a:off x="2886016" y="31302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CHANNEL 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9" name="Google Shape;509;p22"/>
          <p:cNvSpPr txBox="1"/>
          <p:nvPr>
            <p:ph idx="4" type="subTitle"/>
          </p:nvPr>
        </p:nvSpPr>
        <p:spPr>
          <a:xfrm>
            <a:off x="2886020" y="3438900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the ringed one and a is gas giant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0" name="Google Shape;510;p22"/>
          <p:cNvSpPr txBox="1"/>
          <p:nvPr>
            <p:ph idx="5" type="title"/>
          </p:nvPr>
        </p:nvSpPr>
        <p:spPr>
          <a:xfrm>
            <a:off x="4739129" y="3130200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CHANNEL 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1" name="Google Shape;511;p22"/>
          <p:cNvSpPr txBox="1"/>
          <p:nvPr>
            <p:ph idx="6" type="subTitle"/>
          </p:nvPr>
        </p:nvSpPr>
        <p:spPr>
          <a:xfrm>
            <a:off x="4739137" y="3438900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the biggest planet in the Solar System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2" name="Google Shape;512;p22"/>
          <p:cNvSpPr txBox="1"/>
          <p:nvPr>
            <p:ph idx="7" type="title"/>
          </p:nvPr>
        </p:nvSpPr>
        <p:spPr>
          <a:xfrm>
            <a:off x="6592246" y="3126051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CHANNEL 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13" name="Google Shape;513;p22"/>
          <p:cNvSpPr txBox="1"/>
          <p:nvPr>
            <p:ph idx="8" type="subTitle"/>
          </p:nvPr>
        </p:nvSpPr>
        <p:spPr>
          <a:xfrm>
            <a:off x="6592254" y="3434751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Despite being red, Mars is a cold place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514" name="Google Shape;514;p22"/>
          <p:cNvCxnSpPr>
            <a:endCxn id="510" idx="0"/>
          </p:cNvCxnSpPr>
          <p:nvPr/>
        </p:nvCxnSpPr>
        <p:spPr>
          <a:xfrm flipH="1" rot="10800000">
            <a:off x="4666529" y="3130200"/>
            <a:ext cx="852000" cy="703800"/>
          </a:xfrm>
          <a:prstGeom prst="bentConnector4">
            <a:avLst>
              <a:gd fmla="val 4255" name="adj1"/>
              <a:gd fmla="val 132481" name="adj2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15" name="Google Shape;51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131" y="1510999"/>
            <a:ext cx="1272479" cy="1656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2125" y="1386845"/>
            <a:ext cx="1492373" cy="1863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37683" y="1340139"/>
            <a:ext cx="3372915" cy="191006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2"/>
          <p:cNvSpPr/>
          <p:nvPr/>
        </p:nvSpPr>
        <p:spPr>
          <a:xfrm>
            <a:off x="0" y="3112749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3"/>
          <p:cNvSpPr/>
          <p:nvPr/>
        </p:nvSpPr>
        <p:spPr>
          <a:xfrm>
            <a:off x="0" y="3112749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3"/>
          <p:cNvSpPr txBox="1"/>
          <p:nvPr>
            <p:ph type="title"/>
          </p:nvPr>
        </p:nvSpPr>
        <p:spPr>
          <a:xfrm>
            <a:off x="1494080" y="10618"/>
            <a:ext cx="6367800" cy="12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solidFill>
                  <a:schemeClr val="dk1"/>
                </a:solidFill>
              </a:rPr>
              <a:t>AWESOME WORDS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5" name="Google Shape;525;p23"/>
          <p:cNvSpPr txBox="1"/>
          <p:nvPr/>
        </p:nvSpPr>
        <p:spPr>
          <a:xfrm>
            <a:off x="938150" y="3489478"/>
            <a:ext cx="20847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replace the image on the screen with your own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3"/>
          <p:cNvSpPr txBox="1"/>
          <p:nvPr/>
        </p:nvSpPr>
        <p:spPr>
          <a:xfrm>
            <a:off x="6333110" y="3489478"/>
            <a:ext cx="20847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replace the image on the screen with your own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2692" y="2178428"/>
            <a:ext cx="1155615" cy="115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7652" y="2178428"/>
            <a:ext cx="1155615" cy="115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8682" y="1486604"/>
            <a:ext cx="3244428" cy="3423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PINK UPDATE on Twitter: &quot;BLACKPINK is back with their new stickers on  LINE App. You can download and buy this sticker on LINE Store  https://t.co/vgHiWNv59Y https://t.co/wJNcdvHDts&quot; / Twitter" id="534" name="Google Shape;534;p24"/>
          <p:cNvPicPr preferRelativeResize="0"/>
          <p:nvPr/>
        </p:nvPicPr>
        <p:blipFill rotWithShape="1">
          <a:blip r:embed="rId3">
            <a:alphaModFix/>
          </a:blip>
          <a:srcRect b="0" l="12710" r="13178" t="0"/>
          <a:stretch/>
        </p:blipFill>
        <p:spPr>
          <a:xfrm>
            <a:off x="5817783" y="17473"/>
            <a:ext cx="3319977" cy="5126028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24"/>
          <p:cNvSpPr/>
          <p:nvPr/>
        </p:nvSpPr>
        <p:spPr>
          <a:xfrm>
            <a:off x="-81525" y="-38800"/>
            <a:ext cx="1793400" cy="5253300"/>
          </a:xfrm>
          <a:prstGeom prst="rect">
            <a:avLst/>
          </a:prstGeom>
          <a:solidFill>
            <a:srgbClr val="D97F99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4"/>
          <p:cNvSpPr txBox="1"/>
          <p:nvPr>
            <p:ph type="title"/>
          </p:nvPr>
        </p:nvSpPr>
        <p:spPr>
          <a:xfrm rot="-5400000">
            <a:off x="-865975" y="2117350"/>
            <a:ext cx="40755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ADVERTISING AND PROMOTION</a:t>
            </a:r>
            <a:endParaRPr/>
          </a:p>
        </p:txBody>
      </p:sp>
      <p:sp>
        <p:nvSpPr>
          <p:cNvPr id="537" name="Google Shape;537;p24"/>
          <p:cNvSpPr txBox="1"/>
          <p:nvPr>
            <p:ph idx="2" type="title"/>
          </p:nvPr>
        </p:nvSpPr>
        <p:spPr>
          <a:xfrm>
            <a:off x="2245539" y="2433895"/>
            <a:ext cx="16089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ADVERTISING</a:t>
            </a:r>
            <a:endParaRPr/>
          </a:p>
        </p:txBody>
      </p:sp>
      <p:sp>
        <p:nvSpPr>
          <p:cNvPr id="538" name="Google Shape;538;p24"/>
          <p:cNvSpPr txBox="1"/>
          <p:nvPr>
            <p:ph idx="1" type="subTitle"/>
          </p:nvPr>
        </p:nvSpPr>
        <p:spPr>
          <a:xfrm>
            <a:off x="2270589" y="2742583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539" name="Google Shape;539;p24"/>
          <p:cNvSpPr txBox="1"/>
          <p:nvPr>
            <p:ph idx="3" type="title"/>
          </p:nvPr>
        </p:nvSpPr>
        <p:spPr>
          <a:xfrm>
            <a:off x="4127333" y="2433895"/>
            <a:ext cx="16089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/>
              <a:t>PR</a:t>
            </a:r>
            <a:endParaRPr/>
          </a:p>
        </p:txBody>
      </p:sp>
      <p:sp>
        <p:nvSpPr>
          <p:cNvPr id="540" name="Google Shape;540;p24"/>
          <p:cNvSpPr txBox="1"/>
          <p:nvPr>
            <p:ph idx="4" type="subTitle"/>
          </p:nvPr>
        </p:nvSpPr>
        <p:spPr>
          <a:xfrm>
            <a:off x="4152383" y="2742583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the ringed one and a is gas giant</a:t>
            </a:r>
            <a:endParaRPr/>
          </a:p>
        </p:txBody>
      </p:sp>
      <p:grpSp>
        <p:nvGrpSpPr>
          <p:cNvPr id="541" name="Google Shape;541;p24"/>
          <p:cNvGrpSpPr/>
          <p:nvPr/>
        </p:nvGrpSpPr>
        <p:grpSpPr>
          <a:xfrm>
            <a:off x="2805639" y="1889883"/>
            <a:ext cx="488700" cy="488700"/>
            <a:chOff x="3376075" y="1750288"/>
            <a:chExt cx="488700" cy="488700"/>
          </a:xfrm>
        </p:grpSpPr>
        <p:sp>
          <p:nvSpPr>
            <p:cNvPr id="542" name="Google Shape;542;p24"/>
            <p:cNvSpPr/>
            <p:nvPr/>
          </p:nvSpPr>
          <p:spPr>
            <a:xfrm>
              <a:off x="3376075" y="17502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3" name="Google Shape;543;p24"/>
            <p:cNvGrpSpPr/>
            <p:nvPr/>
          </p:nvGrpSpPr>
          <p:grpSpPr>
            <a:xfrm>
              <a:off x="3501159" y="1825028"/>
              <a:ext cx="238531" cy="339253"/>
              <a:chOff x="3378308" y="2620775"/>
              <a:chExt cx="338775" cy="481825"/>
            </a:xfrm>
          </p:grpSpPr>
          <p:sp>
            <p:nvSpPr>
              <p:cNvPr id="544" name="Google Shape;544;p24"/>
              <p:cNvSpPr/>
              <p:nvPr/>
            </p:nvSpPr>
            <p:spPr>
              <a:xfrm>
                <a:off x="3378308" y="2620775"/>
                <a:ext cx="338775" cy="56475"/>
              </a:xfrm>
              <a:custGeom>
                <a:rect b="b" l="l" r="r" t="t"/>
                <a:pathLst>
                  <a:path extrusionOk="0" h="2259" w="13551">
                    <a:moveTo>
                      <a:pt x="1693" y="0"/>
                    </a:moveTo>
                    <a:cubicBezTo>
                      <a:pt x="756" y="0"/>
                      <a:pt x="0" y="759"/>
                      <a:pt x="0" y="1695"/>
                    </a:cubicBezTo>
                    <a:lnTo>
                      <a:pt x="0" y="2259"/>
                    </a:lnTo>
                    <a:lnTo>
                      <a:pt x="13551" y="2259"/>
                    </a:lnTo>
                    <a:lnTo>
                      <a:pt x="13551" y="1695"/>
                    </a:lnTo>
                    <a:cubicBezTo>
                      <a:pt x="13548" y="759"/>
                      <a:pt x="12792" y="0"/>
                      <a:pt x="118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4"/>
              <p:cNvSpPr/>
              <p:nvPr/>
            </p:nvSpPr>
            <p:spPr>
              <a:xfrm>
                <a:off x="3378308" y="2705450"/>
                <a:ext cx="338775" cy="284225"/>
              </a:xfrm>
              <a:custGeom>
                <a:rect b="b" l="l" r="r" t="t"/>
                <a:pathLst>
                  <a:path extrusionOk="0" h="11369" w="13551">
                    <a:moveTo>
                      <a:pt x="0" y="1"/>
                    </a:moveTo>
                    <a:lnTo>
                      <a:pt x="0" y="11368"/>
                    </a:lnTo>
                    <a:lnTo>
                      <a:pt x="13551" y="11368"/>
                    </a:lnTo>
                    <a:lnTo>
                      <a:pt x="135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4"/>
              <p:cNvSpPr/>
              <p:nvPr/>
            </p:nvSpPr>
            <p:spPr>
              <a:xfrm>
                <a:off x="3378308" y="3017875"/>
                <a:ext cx="338775" cy="84725"/>
              </a:xfrm>
              <a:custGeom>
                <a:rect b="b" l="l" r="r" t="t"/>
                <a:pathLst>
                  <a:path extrusionOk="0" h="3389" w="13551">
                    <a:moveTo>
                      <a:pt x="8224" y="1205"/>
                    </a:moveTo>
                    <a:cubicBezTo>
                      <a:pt x="8534" y="1205"/>
                      <a:pt x="8787" y="1458"/>
                      <a:pt x="8787" y="1771"/>
                    </a:cubicBezTo>
                    <a:cubicBezTo>
                      <a:pt x="8787" y="2081"/>
                      <a:pt x="8534" y="2334"/>
                      <a:pt x="8224" y="2334"/>
                    </a:cubicBezTo>
                    <a:lnTo>
                      <a:pt x="5324" y="2334"/>
                    </a:lnTo>
                    <a:cubicBezTo>
                      <a:pt x="5014" y="2334"/>
                      <a:pt x="4761" y="2081"/>
                      <a:pt x="4761" y="1771"/>
                    </a:cubicBezTo>
                    <a:cubicBezTo>
                      <a:pt x="4761" y="1458"/>
                      <a:pt x="5014" y="1205"/>
                      <a:pt x="5324" y="1205"/>
                    </a:cubicBezTo>
                    <a:close/>
                    <a:moveTo>
                      <a:pt x="0" y="0"/>
                    </a:moveTo>
                    <a:lnTo>
                      <a:pt x="0" y="1696"/>
                    </a:lnTo>
                    <a:cubicBezTo>
                      <a:pt x="0" y="2629"/>
                      <a:pt x="756" y="3388"/>
                      <a:pt x="1693" y="3388"/>
                    </a:cubicBezTo>
                    <a:lnTo>
                      <a:pt x="11855" y="3388"/>
                    </a:lnTo>
                    <a:cubicBezTo>
                      <a:pt x="12792" y="3388"/>
                      <a:pt x="13548" y="2629"/>
                      <a:pt x="13551" y="1696"/>
                    </a:cubicBezTo>
                    <a:lnTo>
                      <a:pt x="135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7" name="Google Shape;547;p24"/>
          <p:cNvGrpSpPr/>
          <p:nvPr/>
        </p:nvGrpSpPr>
        <p:grpSpPr>
          <a:xfrm>
            <a:off x="4687439" y="1889883"/>
            <a:ext cx="488700" cy="488700"/>
            <a:chOff x="5257875" y="1750288"/>
            <a:chExt cx="488700" cy="488700"/>
          </a:xfrm>
        </p:grpSpPr>
        <p:sp>
          <p:nvSpPr>
            <p:cNvPr id="548" name="Google Shape;548;p24"/>
            <p:cNvSpPr/>
            <p:nvPr/>
          </p:nvSpPr>
          <p:spPr>
            <a:xfrm>
              <a:off x="5257875" y="17502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" name="Google Shape;549;p24"/>
            <p:cNvGrpSpPr/>
            <p:nvPr/>
          </p:nvGrpSpPr>
          <p:grpSpPr>
            <a:xfrm>
              <a:off x="5420756" y="1819611"/>
              <a:ext cx="162939" cy="350079"/>
              <a:chOff x="3597656" y="3227275"/>
              <a:chExt cx="137850" cy="296175"/>
            </a:xfrm>
          </p:grpSpPr>
          <p:sp>
            <p:nvSpPr>
              <p:cNvPr id="550" name="Google Shape;550;p24"/>
              <p:cNvSpPr/>
              <p:nvPr/>
            </p:nvSpPr>
            <p:spPr>
              <a:xfrm>
                <a:off x="3631906" y="3339900"/>
                <a:ext cx="69350" cy="68550"/>
              </a:xfrm>
              <a:custGeom>
                <a:rect b="b" l="l" r="r" t="t"/>
                <a:pathLst>
                  <a:path extrusionOk="0" h="2742" w="2774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4"/>
              <p:cNvSpPr/>
              <p:nvPr/>
            </p:nvSpPr>
            <p:spPr>
              <a:xfrm>
                <a:off x="3623256" y="3227275"/>
                <a:ext cx="86650" cy="86675"/>
              </a:xfrm>
              <a:custGeom>
                <a:rect b="b" l="l" r="r" t="t"/>
                <a:pathLst>
                  <a:path extrusionOk="0" h="3467" w="3466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4"/>
              <p:cNvSpPr/>
              <p:nvPr/>
            </p:nvSpPr>
            <p:spPr>
              <a:xfrm>
                <a:off x="3623244" y="3227275"/>
                <a:ext cx="86675" cy="86675"/>
              </a:xfrm>
              <a:custGeom>
                <a:rect b="b" l="l" r="r" t="t"/>
                <a:pathLst>
                  <a:path extrusionOk="0" h="3467" w="3467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4"/>
              <p:cNvSpPr/>
              <p:nvPr/>
            </p:nvSpPr>
            <p:spPr>
              <a:xfrm>
                <a:off x="3645694" y="3421825"/>
                <a:ext cx="41775" cy="25225"/>
              </a:xfrm>
              <a:custGeom>
                <a:rect b="b" l="l" r="r" t="t"/>
                <a:pathLst>
                  <a:path extrusionOk="0" h="1009" w="1671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4"/>
              <p:cNvSpPr/>
              <p:nvPr/>
            </p:nvSpPr>
            <p:spPr>
              <a:xfrm>
                <a:off x="3631519" y="3416300"/>
                <a:ext cx="70125" cy="106350"/>
              </a:xfrm>
              <a:custGeom>
                <a:rect b="b" l="l" r="r" t="t"/>
                <a:pathLst>
                  <a:path extrusionOk="0" h="4254" w="2805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4"/>
              <p:cNvSpPr/>
              <p:nvPr/>
            </p:nvSpPr>
            <p:spPr>
              <a:xfrm>
                <a:off x="3631519" y="3417100"/>
                <a:ext cx="70125" cy="106350"/>
              </a:xfrm>
              <a:custGeom>
                <a:rect b="b" l="l" r="r" t="t"/>
                <a:pathLst>
                  <a:path extrusionOk="0" h="4254" w="2805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4"/>
              <p:cNvSpPr/>
              <p:nvPr/>
            </p:nvSpPr>
            <p:spPr>
              <a:xfrm>
                <a:off x="3597656" y="3310775"/>
                <a:ext cx="137850" cy="108700"/>
              </a:xfrm>
              <a:custGeom>
                <a:rect b="b" l="l" r="r" t="t"/>
                <a:pathLst>
                  <a:path extrusionOk="0" h="4348" w="5514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4"/>
              <p:cNvSpPr/>
              <p:nvPr/>
            </p:nvSpPr>
            <p:spPr>
              <a:xfrm>
                <a:off x="3598444" y="3309975"/>
                <a:ext cx="136275" cy="108725"/>
              </a:xfrm>
              <a:custGeom>
                <a:rect b="b" l="l" r="r" t="t"/>
                <a:pathLst>
                  <a:path extrusionOk="0" h="4349" w="5451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5"/>
          <p:cNvSpPr txBox="1"/>
          <p:nvPr>
            <p:ph type="title"/>
          </p:nvPr>
        </p:nvSpPr>
        <p:spPr>
          <a:xfrm>
            <a:off x="143475" y="3688238"/>
            <a:ext cx="55044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dk1"/>
                </a:solidFill>
              </a:rPr>
              <a:t>MANAGEMENT PLAN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3" name="Google Shape;563;p25"/>
          <p:cNvSpPr txBox="1"/>
          <p:nvPr>
            <p:ph idx="2" type="title"/>
          </p:nvPr>
        </p:nvSpPr>
        <p:spPr>
          <a:xfrm>
            <a:off x="143400" y="725463"/>
            <a:ext cx="55044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20800">
                <a:solidFill>
                  <a:schemeClr val="dk1"/>
                </a:solidFill>
              </a:rPr>
              <a:t>04</a:t>
            </a:r>
            <a:endParaRPr sz="20800">
              <a:solidFill>
                <a:schemeClr val="dk1"/>
              </a:solidFill>
            </a:endParaRPr>
          </a:p>
        </p:txBody>
      </p:sp>
      <p:pic>
        <p:nvPicPr>
          <p:cNvPr id="564" name="Google Shape;56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3902" y="1413496"/>
            <a:ext cx="3482135" cy="2812493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25"/>
          <p:cNvSpPr/>
          <p:nvPr/>
        </p:nvSpPr>
        <p:spPr>
          <a:xfrm rot="10800000">
            <a:off x="0" y="0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5"/>
          <p:cNvSpPr/>
          <p:nvPr/>
        </p:nvSpPr>
        <p:spPr>
          <a:xfrm>
            <a:off x="-14067" y="3112749"/>
            <a:ext cx="9158067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6"/>
          <p:cNvSpPr txBox="1"/>
          <p:nvPr>
            <p:ph type="title"/>
          </p:nvPr>
        </p:nvSpPr>
        <p:spPr>
          <a:xfrm rot="-5400000">
            <a:off x="-968421" y="2363915"/>
            <a:ext cx="40683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ORGANIZATIONAL CHART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2" name="Google Shape;572;p26"/>
          <p:cNvSpPr txBox="1"/>
          <p:nvPr/>
        </p:nvSpPr>
        <p:spPr>
          <a:xfrm>
            <a:off x="1516993" y="303341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TEAM 1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73" name="Google Shape;573;p26"/>
          <p:cNvSpPr txBox="1"/>
          <p:nvPr/>
        </p:nvSpPr>
        <p:spPr>
          <a:xfrm>
            <a:off x="3978318" y="228851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CEO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74" name="Google Shape;574;p26"/>
          <p:cNvSpPr txBox="1"/>
          <p:nvPr/>
        </p:nvSpPr>
        <p:spPr>
          <a:xfrm>
            <a:off x="6596968" y="3135365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accent6"/>
                </a:solidFill>
                <a:latin typeface="Rubik"/>
                <a:ea typeface="Rubik"/>
                <a:cs typeface="Rubik"/>
                <a:sym typeface="Rubik"/>
              </a:rPr>
              <a:t>TEAM  2</a:t>
            </a:r>
            <a:endParaRPr b="1" i="0" sz="1600" u="none" cap="none" strike="noStrike">
              <a:solidFill>
                <a:schemeClr val="accent6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575" name="Google Shape;575;p26"/>
          <p:cNvCxnSpPr>
            <a:stCxn id="573" idx="2"/>
            <a:endCxn id="574" idx="0"/>
          </p:cNvCxnSpPr>
          <p:nvPr/>
        </p:nvCxnSpPr>
        <p:spPr>
          <a:xfrm>
            <a:off x="4757718" y="2597215"/>
            <a:ext cx="2618700" cy="538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6" name="Google Shape;576;p26"/>
          <p:cNvCxnSpPr>
            <a:stCxn id="573" idx="2"/>
            <a:endCxn id="572" idx="0"/>
          </p:cNvCxnSpPr>
          <p:nvPr/>
        </p:nvCxnSpPr>
        <p:spPr>
          <a:xfrm flipH="1">
            <a:off x="2296518" y="2597215"/>
            <a:ext cx="2461200" cy="436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7" name="Google Shape;577;p26"/>
          <p:cNvSpPr txBox="1"/>
          <p:nvPr/>
        </p:nvSpPr>
        <p:spPr>
          <a:xfrm>
            <a:off x="1516993" y="3524777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8" name="Google Shape;578;p26"/>
          <p:cNvSpPr txBox="1"/>
          <p:nvPr/>
        </p:nvSpPr>
        <p:spPr>
          <a:xfrm>
            <a:off x="6596964" y="3626727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 b="0" i="0" sz="1400" u="none" cap="none" strike="noStrike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9" name="Google Shape;579;p26"/>
          <p:cNvSpPr txBox="1"/>
          <p:nvPr/>
        </p:nvSpPr>
        <p:spPr>
          <a:xfrm>
            <a:off x="3978322" y="2860715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0" name="Google Shape;5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9137" y="3485868"/>
            <a:ext cx="2961595" cy="1974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"/>
          <p:cNvSpPr/>
          <p:nvPr/>
        </p:nvSpPr>
        <p:spPr>
          <a:xfrm>
            <a:off x="-114125" y="-38800"/>
            <a:ext cx="1460100" cy="52533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7"/>
          <p:cNvSpPr txBox="1"/>
          <p:nvPr>
            <p:ph type="title"/>
          </p:nvPr>
        </p:nvSpPr>
        <p:spPr>
          <a:xfrm rot="-5400000">
            <a:off x="-1034575" y="2286225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 OUR PROCESS</a:t>
            </a:r>
            <a:endParaRPr/>
          </a:p>
        </p:txBody>
      </p:sp>
      <p:grpSp>
        <p:nvGrpSpPr>
          <p:cNvPr id="587" name="Google Shape;587;p27"/>
          <p:cNvGrpSpPr/>
          <p:nvPr/>
        </p:nvGrpSpPr>
        <p:grpSpPr>
          <a:xfrm>
            <a:off x="1928833" y="1824679"/>
            <a:ext cx="4513684" cy="1116760"/>
            <a:chOff x="4234950" y="2101012"/>
            <a:chExt cx="4219974" cy="1044091"/>
          </a:xfrm>
        </p:grpSpPr>
        <p:sp>
          <p:nvSpPr>
            <p:cNvPr id="588" name="Google Shape;588;p27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rect b="b" l="l" r="r" t="t"/>
              <a:pathLst>
                <a:path extrusionOk="0" fill="none" h="22050" w="44066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cap="rnd" cmpd="sng" w="20850">
              <a:solidFill>
                <a:schemeClr val="lt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7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rect b="b" l="l" r="r" t="t"/>
              <a:pathLst>
                <a:path extrusionOk="0" fill="none" h="22017" w="44066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cap="rnd" cmpd="sng" w="20850">
              <a:solidFill>
                <a:schemeClr val="lt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7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rect b="b" l="l" r="r" t="t"/>
              <a:pathLst>
                <a:path extrusionOk="0" fill="none" h="22050" w="44065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cap="rnd" cmpd="sng" w="20850">
              <a:solidFill>
                <a:schemeClr val="lt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7"/>
            <p:cNvSpPr/>
            <p:nvPr/>
          </p:nvSpPr>
          <p:spPr>
            <a:xfrm rot="10800000">
              <a:off x="4278434" y="2101012"/>
              <a:ext cx="1044144" cy="521638"/>
            </a:xfrm>
            <a:custGeom>
              <a:rect b="b" l="l" r="r" t="t"/>
              <a:pathLst>
                <a:path extrusionOk="0" fill="none" h="22017" w="44066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noFill/>
            <a:ln cap="rnd" cmpd="sng" w="20850">
              <a:solidFill>
                <a:schemeClr val="lt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7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rect b="b" l="l" r="r" t="t"/>
              <a:pathLst>
                <a:path extrusionOk="0" h="3671" w="3671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7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rect b="b" l="l" r="r" t="t"/>
              <a:pathLst>
                <a:path extrusionOk="0" h="3671" w="367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7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rect b="b" l="l" r="r" t="t"/>
              <a:pathLst>
                <a:path extrusionOk="0" h="3671" w="367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7"/>
            <p:cNvSpPr/>
            <p:nvPr/>
          </p:nvSpPr>
          <p:spPr>
            <a:xfrm rot="10800000">
              <a:off x="4234950" y="2570459"/>
              <a:ext cx="86961" cy="86975"/>
            </a:xfrm>
            <a:custGeom>
              <a:rect b="b" l="l" r="r" t="t"/>
              <a:pathLst>
                <a:path extrusionOk="0" h="3671" w="367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27"/>
          <p:cNvSpPr/>
          <p:nvPr/>
        </p:nvSpPr>
        <p:spPr>
          <a:xfrm>
            <a:off x="2283624" y="2138701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7"/>
          <p:cNvSpPr/>
          <p:nvPr/>
        </p:nvSpPr>
        <p:spPr>
          <a:xfrm>
            <a:off x="4508949" y="2138701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7"/>
          <p:cNvSpPr/>
          <p:nvPr/>
        </p:nvSpPr>
        <p:spPr>
          <a:xfrm>
            <a:off x="3396287" y="2138701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7"/>
          <p:cNvSpPr/>
          <p:nvPr/>
        </p:nvSpPr>
        <p:spPr>
          <a:xfrm>
            <a:off x="5621587" y="2138701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0" name="Google Shape;600;p27"/>
          <p:cNvGrpSpPr/>
          <p:nvPr/>
        </p:nvGrpSpPr>
        <p:grpSpPr>
          <a:xfrm>
            <a:off x="2373108" y="2236331"/>
            <a:ext cx="309724" cy="293475"/>
            <a:chOff x="4768575" y="2253950"/>
            <a:chExt cx="46300" cy="43875"/>
          </a:xfrm>
        </p:grpSpPr>
        <p:sp>
          <p:nvSpPr>
            <p:cNvPr id="601" name="Google Shape;601;p27"/>
            <p:cNvSpPr/>
            <p:nvPr/>
          </p:nvSpPr>
          <p:spPr>
            <a:xfrm>
              <a:off x="4785700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7"/>
            <p:cNvSpPr/>
            <p:nvPr/>
          </p:nvSpPr>
          <p:spPr>
            <a:xfrm>
              <a:off x="4768575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27"/>
          <p:cNvGrpSpPr/>
          <p:nvPr/>
        </p:nvGrpSpPr>
        <p:grpSpPr>
          <a:xfrm>
            <a:off x="3485783" y="2236331"/>
            <a:ext cx="309724" cy="293475"/>
            <a:chOff x="4768575" y="2253950"/>
            <a:chExt cx="46300" cy="43875"/>
          </a:xfrm>
        </p:grpSpPr>
        <p:sp>
          <p:nvSpPr>
            <p:cNvPr id="604" name="Google Shape;604;p27"/>
            <p:cNvSpPr/>
            <p:nvPr/>
          </p:nvSpPr>
          <p:spPr>
            <a:xfrm>
              <a:off x="4785700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7"/>
            <p:cNvSpPr/>
            <p:nvPr/>
          </p:nvSpPr>
          <p:spPr>
            <a:xfrm>
              <a:off x="4768575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27"/>
          <p:cNvGrpSpPr/>
          <p:nvPr/>
        </p:nvGrpSpPr>
        <p:grpSpPr>
          <a:xfrm>
            <a:off x="4598445" y="2236331"/>
            <a:ext cx="309724" cy="293475"/>
            <a:chOff x="4768575" y="2253950"/>
            <a:chExt cx="46300" cy="43875"/>
          </a:xfrm>
        </p:grpSpPr>
        <p:sp>
          <p:nvSpPr>
            <p:cNvPr id="607" name="Google Shape;607;p27"/>
            <p:cNvSpPr/>
            <p:nvPr/>
          </p:nvSpPr>
          <p:spPr>
            <a:xfrm>
              <a:off x="4785700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7"/>
            <p:cNvSpPr/>
            <p:nvPr/>
          </p:nvSpPr>
          <p:spPr>
            <a:xfrm>
              <a:off x="4768575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27"/>
          <p:cNvGrpSpPr/>
          <p:nvPr/>
        </p:nvGrpSpPr>
        <p:grpSpPr>
          <a:xfrm>
            <a:off x="5711095" y="2236331"/>
            <a:ext cx="309724" cy="293475"/>
            <a:chOff x="4768575" y="2253950"/>
            <a:chExt cx="46300" cy="43875"/>
          </a:xfrm>
        </p:grpSpPr>
        <p:sp>
          <p:nvSpPr>
            <p:cNvPr id="610" name="Google Shape;610;p27"/>
            <p:cNvSpPr/>
            <p:nvPr/>
          </p:nvSpPr>
          <p:spPr>
            <a:xfrm>
              <a:off x="4785700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7"/>
            <p:cNvSpPr/>
            <p:nvPr/>
          </p:nvSpPr>
          <p:spPr>
            <a:xfrm>
              <a:off x="4768575" y="2253950"/>
              <a:ext cx="29175" cy="43875"/>
            </a:xfrm>
            <a:custGeom>
              <a:rect b="b" l="l" r="r" t="t"/>
              <a:pathLst>
                <a:path extrusionOk="0" h="1755" w="1167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2" name="Google Shape;612;p27"/>
          <p:cNvSpPr txBox="1"/>
          <p:nvPr/>
        </p:nvSpPr>
        <p:spPr>
          <a:xfrm>
            <a:off x="1748562" y="276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WEEK 1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3" name="Google Shape;613;p27"/>
          <p:cNvSpPr txBox="1"/>
          <p:nvPr/>
        </p:nvSpPr>
        <p:spPr>
          <a:xfrm>
            <a:off x="1748562" y="30775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4" name="Google Shape;614;p27"/>
          <p:cNvSpPr txBox="1"/>
          <p:nvPr/>
        </p:nvSpPr>
        <p:spPr>
          <a:xfrm>
            <a:off x="2861237" y="8808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WEEK 2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5" name="Google Shape;615;p27"/>
          <p:cNvSpPr txBox="1"/>
          <p:nvPr/>
        </p:nvSpPr>
        <p:spPr>
          <a:xfrm>
            <a:off x="2861241" y="118958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6" name="Google Shape;616;p27"/>
          <p:cNvSpPr txBox="1"/>
          <p:nvPr/>
        </p:nvSpPr>
        <p:spPr>
          <a:xfrm>
            <a:off x="3973899" y="276883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WEEK 3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7" name="Google Shape;617;p27"/>
          <p:cNvSpPr txBox="1"/>
          <p:nvPr/>
        </p:nvSpPr>
        <p:spPr>
          <a:xfrm>
            <a:off x="3973908" y="307753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8" name="Google Shape;618;p27"/>
          <p:cNvSpPr txBox="1"/>
          <p:nvPr/>
        </p:nvSpPr>
        <p:spPr>
          <a:xfrm>
            <a:off x="5086549" y="880888"/>
            <a:ext cx="15588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WEEK 4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19" name="Google Shape;619;p27"/>
          <p:cNvSpPr txBox="1"/>
          <p:nvPr/>
        </p:nvSpPr>
        <p:spPr>
          <a:xfrm>
            <a:off x="5086558" y="1189588"/>
            <a:ext cx="1558800" cy="7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NG | BLACKPINK LISA by AlexisPs-PNG on DeviantArt" id="620" name="Google Shape;62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9403" y="1111348"/>
            <a:ext cx="2910735" cy="4032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pink In Your Area, HD Png Download , Transparent Png Image - PNGitem" id="625" name="Google Shape;6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1392" y="1847850"/>
            <a:ext cx="3660776" cy="3153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28"/>
          <p:cNvSpPr/>
          <p:nvPr/>
        </p:nvSpPr>
        <p:spPr>
          <a:xfrm>
            <a:off x="0" y="-4800"/>
            <a:ext cx="791804" cy="5148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28"/>
          <p:cNvSpPr txBox="1"/>
          <p:nvPr>
            <p:ph idx="2" type="title"/>
          </p:nvPr>
        </p:nvSpPr>
        <p:spPr>
          <a:xfrm>
            <a:off x="2261350" y="9640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ASSETS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8" name="Google Shape;628;p28"/>
          <p:cNvSpPr txBox="1"/>
          <p:nvPr>
            <p:ph idx="1" type="subTitle"/>
          </p:nvPr>
        </p:nvSpPr>
        <p:spPr>
          <a:xfrm>
            <a:off x="2261350" y="1272750"/>
            <a:ext cx="23823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chemeClr val="dk1"/>
                </a:solidFill>
              </a:rPr>
              <a:t>It’s the farthest planet from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9" name="Google Shape;629;p28"/>
          <p:cNvSpPr txBox="1"/>
          <p:nvPr>
            <p:ph idx="3" type="title"/>
          </p:nvPr>
        </p:nvSpPr>
        <p:spPr>
          <a:xfrm>
            <a:off x="2261350" y="23131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LIABILITIES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0" name="Google Shape;630;p28"/>
          <p:cNvSpPr txBox="1"/>
          <p:nvPr>
            <p:ph idx="4" type="subTitle"/>
          </p:nvPr>
        </p:nvSpPr>
        <p:spPr>
          <a:xfrm>
            <a:off x="2261350" y="2621850"/>
            <a:ext cx="23823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the ringed one and a gas giant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1" name="Google Shape;631;p28"/>
          <p:cNvSpPr txBox="1"/>
          <p:nvPr>
            <p:ph idx="5" type="title"/>
          </p:nvPr>
        </p:nvSpPr>
        <p:spPr>
          <a:xfrm>
            <a:off x="2261357" y="3680550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>
                <a:solidFill>
                  <a:schemeClr val="dk1"/>
                </a:solidFill>
              </a:rPr>
              <a:t>EQUITY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2" name="Google Shape;632;p28"/>
          <p:cNvSpPr txBox="1"/>
          <p:nvPr>
            <p:ph idx="6" type="subTitle"/>
          </p:nvPr>
        </p:nvSpPr>
        <p:spPr>
          <a:xfrm>
            <a:off x="2261375" y="3989250"/>
            <a:ext cx="23823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It’s the biggest planet in the Solar System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3" name="Google Shape;633;p28"/>
          <p:cNvSpPr txBox="1"/>
          <p:nvPr>
            <p:ph idx="7" type="title"/>
          </p:nvPr>
        </p:nvSpPr>
        <p:spPr>
          <a:xfrm>
            <a:off x="2261350" y="5608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1,000,000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4" name="Google Shape;634;p28"/>
          <p:cNvSpPr txBox="1"/>
          <p:nvPr>
            <p:ph idx="8" type="title"/>
          </p:nvPr>
        </p:nvSpPr>
        <p:spPr>
          <a:xfrm>
            <a:off x="2261350" y="19282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300,000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5" name="Google Shape;635;p28"/>
          <p:cNvSpPr txBox="1"/>
          <p:nvPr>
            <p:ph idx="9" type="title"/>
          </p:nvPr>
        </p:nvSpPr>
        <p:spPr>
          <a:xfrm>
            <a:off x="2261350" y="3295650"/>
            <a:ext cx="1561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dk1"/>
                </a:solidFill>
              </a:rPr>
              <a:t>700,000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636" name="Google Shape;636;p28"/>
          <p:cNvCxnSpPr/>
          <p:nvPr/>
        </p:nvCxnSpPr>
        <p:spPr>
          <a:xfrm>
            <a:off x="2323125" y="887850"/>
            <a:ext cx="16221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7" name="Google Shape;637;p28"/>
          <p:cNvCxnSpPr/>
          <p:nvPr/>
        </p:nvCxnSpPr>
        <p:spPr>
          <a:xfrm>
            <a:off x="2323125" y="2236950"/>
            <a:ext cx="16221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8" name="Google Shape;638;p28"/>
          <p:cNvCxnSpPr/>
          <p:nvPr/>
        </p:nvCxnSpPr>
        <p:spPr>
          <a:xfrm>
            <a:off x="2323125" y="3604350"/>
            <a:ext cx="16221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9" name="Google Shape;639;p28"/>
          <p:cNvSpPr/>
          <p:nvPr/>
        </p:nvSpPr>
        <p:spPr>
          <a:xfrm>
            <a:off x="791804" y="-4800"/>
            <a:ext cx="791804" cy="5148300"/>
          </a:xfrm>
          <a:prstGeom prst="rect">
            <a:avLst/>
          </a:prstGeom>
          <a:solidFill>
            <a:srgbClr val="D97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0" name="Google Shape;64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902" y="980624"/>
            <a:ext cx="758051" cy="330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65976" y="63342"/>
            <a:ext cx="1460065" cy="638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9"/>
          <p:cNvSpPr txBox="1"/>
          <p:nvPr>
            <p:ph type="title"/>
          </p:nvPr>
        </p:nvSpPr>
        <p:spPr>
          <a:xfrm>
            <a:off x="4807438" y="43986"/>
            <a:ext cx="4067400" cy="9737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>
                <a:solidFill>
                  <a:schemeClr val="dk1"/>
                </a:solidFill>
              </a:rPr>
              <a:t>THANKS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7" name="Google Shape;647;p29"/>
          <p:cNvSpPr txBox="1"/>
          <p:nvPr>
            <p:ph idx="1" type="subTitle"/>
          </p:nvPr>
        </p:nvSpPr>
        <p:spPr>
          <a:xfrm>
            <a:off x="4586334" y="937678"/>
            <a:ext cx="4509607" cy="1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</a:rPr>
              <a:t>Do you have any questions?</a:t>
            </a:r>
            <a:endParaRPr b="1" sz="1800">
              <a:solidFill>
                <a:schemeClr val="dk1"/>
              </a:solidFill>
            </a:endParaRPr>
          </a:p>
        </p:txBody>
      </p:sp>
      <p:grpSp>
        <p:nvGrpSpPr>
          <p:cNvPr id="648" name="Google Shape;648;p29"/>
          <p:cNvGrpSpPr/>
          <p:nvPr/>
        </p:nvGrpSpPr>
        <p:grpSpPr>
          <a:xfrm>
            <a:off x="3938417" y="2345725"/>
            <a:ext cx="387661" cy="387661"/>
            <a:chOff x="1379798" y="1723250"/>
            <a:chExt cx="397887" cy="397887"/>
          </a:xfrm>
        </p:grpSpPr>
        <p:sp>
          <p:nvSpPr>
            <p:cNvPr id="649" name="Google Shape;649;p29"/>
            <p:cNvSpPr/>
            <p:nvPr/>
          </p:nvSpPr>
          <p:spPr>
            <a:xfrm>
              <a:off x="1462169" y="1793977"/>
              <a:ext cx="23354" cy="23312"/>
            </a:xfrm>
            <a:custGeom>
              <a:rect b="b" l="l" r="r" t="t"/>
              <a:pathLst>
                <a:path extrusionOk="0" h="1117" w="1119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1379798" y="1723250"/>
              <a:ext cx="397887" cy="397887"/>
            </a:xfrm>
            <a:custGeom>
              <a:rect b="b" l="l" r="r" t="t"/>
              <a:pathLst>
                <a:path extrusionOk="0" h="19065" w="19065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1555413" y="1886846"/>
              <a:ext cx="139912" cy="163558"/>
            </a:xfrm>
            <a:custGeom>
              <a:rect b="b" l="l" r="r" t="t"/>
              <a:pathLst>
                <a:path extrusionOk="0" h="7837" w="6704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1462169" y="1887200"/>
              <a:ext cx="23354" cy="163203"/>
            </a:xfrm>
            <a:custGeom>
              <a:rect b="b" l="l" r="r" t="t"/>
              <a:pathLst>
                <a:path extrusionOk="0" h="7820" w="1119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9"/>
          <p:cNvGrpSpPr/>
          <p:nvPr/>
        </p:nvGrpSpPr>
        <p:grpSpPr>
          <a:xfrm>
            <a:off x="2876296" y="2345725"/>
            <a:ext cx="387681" cy="387661"/>
            <a:chOff x="266768" y="1721375"/>
            <a:chExt cx="397907" cy="397887"/>
          </a:xfrm>
        </p:grpSpPr>
        <p:sp>
          <p:nvSpPr>
            <p:cNvPr id="654" name="Google Shape;654;p29"/>
            <p:cNvSpPr/>
            <p:nvPr/>
          </p:nvSpPr>
          <p:spPr>
            <a:xfrm>
              <a:off x="454843" y="1791037"/>
              <a:ext cx="136218" cy="328222"/>
            </a:xfrm>
            <a:custGeom>
              <a:rect b="b" l="l" r="r" t="t"/>
              <a:pathLst>
                <a:path extrusionOk="0" h="15727" w="6527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266768" y="1721375"/>
              <a:ext cx="397907" cy="397887"/>
            </a:xfrm>
            <a:custGeom>
              <a:rect b="b" l="l" r="r" t="t"/>
              <a:pathLst>
                <a:path extrusionOk="0" h="19065" w="19066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6" name="Google Shape;656;p29"/>
          <p:cNvGrpSpPr/>
          <p:nvPr/>
        </p:nvGrpSpPr>
        <p:grpSpPr>
          <a:xfrm>
            <a:off x="3407377" y="2345725"/>
            <a:ext cx="387641" cy="387661"/>
            <a:chOff x="864491" y="1723250"/>
            <a:chExt cx="397866" cy="397887"/>
          </a:xfrm>
        </p:grpSpPr>
        <p:sp>
          <p:nvSpPr>
            <p:cNvPr id="657" name="Google Shape;657;p29"/>
            <p:cNvSpPr/>
            <p:nvPr/>
          </p:nvSpPr>
          <p:spPr>
            <a:xfrm>
              <a:off x="935197" y="1793977"/>
              <a:ext cx="256451" cy="256430"/>
            </a:xfrm>
            <a:custGeom>
              <a:rect b="b" l="l" r="r" t="t"/>
              <a:pathLst>
                <a:path extrusionOk="0" h="12287" w="12288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1005109" y="1863910"/>
              <a:ext cx="116622" cy="116559"/>
            </a:xfrm>
            <a:custGeom>
              <a:rect b="b" l="l" r="r" t="t"/>
              <a:pathLst>
                <a:path extrusionOk="0" h="5585" w="5588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864491" y="1723250"/>
              <a:ext cx="397866" cy="397887"/>
            </a:xfrm>
            <a:custGeom>
              <a:rect b="b" l="l" r="r" t="t"/>
              <a:pathLst>
                <a:path extrusionOk="0" h="19065" w="19064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blackpink: jennie | Explore Tumblr Posts and Blogs | Tumgir" id="660" name="Google Shape;66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3608" y="2571840"/>
            <a:ext cx="5228562" cy="2579424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29"/>
          <p:cNvSpPr/>
          <p:nvPr/>
        </p:nvSpPr>
        <p:spPr>
          <a:xfrm>
            <a:off x="0" y="-4800"/>
            <a:ext cx="791804" cy="5148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9"/>
          <p:cNvSpPr/>
          <p:nvPr/>
        </p:nvSpPr>
        <p:spPr>
          <a:xfrm>
            <a:off x="791804" y="-4800"/>
            <a:ext cx="791804" cy="5148300"/>
          </a:xfrm>
          <a:prstGeom prst="rect">
            <a:avLst/>
          </a:prstGeom>
          <a:solidFill>
            <a:srgbClr val="D97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3" name="Google Shape;66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902" y="980624"/>
            <a:ext cx="758051" cy="3305326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9"/>
          <p:cNvSpPr txBox="1"/>
          <p:nvPr/>
        </p:nvSpPr>
        <p:spPr>
          <a:xfrm>
            <a:off x="6204176" y="1445741"/>
            <a:ext cx="23823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ASSETS</a:t>
            </a:r>
            <a:endParaRPr/>
          </a:p>
        </p:txBody>
      </p:sp>
      <p:sp>
        <p:nvSpPr>
          <p:cNvPr id="665" name="Google Shape;665;p29"/>
          <p:cNvSpPr txBox="1"/>
          <p:nvPr/>
        </p:nvSpPr>
        <p:spPr>
          <a:xfrm>
            <a:off x="6204176" y="1754441"/>
            <a:ext cx="23823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It’s the farthest planet from the Sun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66" name="Google Shape;666;p29"/>
          <p:cNvSpPr txBox="1"/>
          <p:nvPr/>
        </p:nvSpPr>
        <p:spPr>
          <a:xfrm>
            <a:off x="6863533" y="4822515"/>
            <a:ext cx="2280467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"/>
          <p:cNvSpPr/>
          <p:nvPr/>
        </p:nvSpPr>
        <p:spPr>
          <a:xfrm>
            <a:off x="4" y="3827601"/>
            <a:ext cx="5143498" cy="1335462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"/>
          <p:cNvSpPr/>
          <p:nvPr/>
        </p:nvSpPr>
        <p:spPr>
          <a:xfrm rot="5400000">
            <a:off x="1900010" y="-1900008"/>
            <a:ext cx="1343483" cy="5143500"/>
          </a:xfrm>
          <a:custGeom>
            <a:rect b="b" l="l" r="r" t="t"/>
            <a:pathLst>
              <a:path extrusionOk="0" h="5212080" w="4376057">
                <a:moveTo>
                  <a:pt x="0" y="5212080"/>
                </a:moveTo>
                <a:cubicBezTo>
                  <a:pt x="2177" y="3474720"/>
                  <a:pt x="4355" y="1737360"/>
                  <a:pt x="6532" y="0"/>
                </a:cubicBezTo>
                <a:lnTo>
                  <a:pt x="4376057" y="5212080"/>
                </a:lnTo>
                <a:lnTo>
                  <a:pt x="0" y="521208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"/>
          <p:cNvSpPr txBox="1"/>
          <p:nvPr>
            <p:ph type="title"/>
          </p:nvPr>
        </p:nvSpPr>
        <p:spPr>
          <a:xfrm>
            <a:off x="2068486" y="190542"/>
            <a:ext cx="4787889" cy="4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Real Estate Infographics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8" name="Google Shape;198;p3"/>
          <p:cNvSpPr txBox="1"/>
          <p:nvPr/>
        </p:nvSpPr>
        <p:spPr>
          <a:xfrm>
            <a:off x="3678047" y="2565187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3"/>
          <p:cNvSpPr txBox="1"/>
          <p:nvPr/>
        </p:nvSpPr>
        <p:spPr>
          <a:xfrm>
            <a:off x="984641" y="34074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3"/>
          <p:cNvSpPr txBox="1"/>
          <p:nvPr/>
        </p:nvSpPr>
        <p:spPr>
          <a:xfrm>
            <a:off x="532541" y="3767324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3"/>
          <p:cNvSpPr txBox="1"/>
          <p:nvPr/>
        </p:nvSpPr>
        <p:spPr>
          <a:xfrm>
            <a:off x="3225952" y="2921326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the biggest planet in the Solar System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6371463" y="34074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p3"/>
          <p:cNvSpPr txBox="1"/>
          <p:nvPr/>
        </p:nvSpPr>
        <p:spPr>
          <a:xfrm>
            <a:off x="5919374" y="37667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4" name="Google Shape;2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4865" y="1015743"/>
            <a:ext cx="1415564" cy="149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4651" y="1858249"/>
            <a:ext cx="1415564" cy="149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8281" y="1916923"/>
            <a:ext cx="1415564" cy="149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0"/>
          <p:cNvSpPr txBox="1"/>
          <p:nvPr>
            <p:ph type="title"/>
          </p:nvPr>
        </p:nvSpPr>
        <p:spPr>
          <a:xfrm>
            <a:off x="2582847" y="136550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FUENTES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2" name="Google Shape;672;p30"/>
          <p:cNvSpPr txBox="1"/>
          <p:nvPr/>
        </p:nvSpPr>
        <p:spPr>
          <a:xfrm>
            <a:off x="952263" y="194588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IMÁGENES: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3" name="Google Shape;673;p30"/>
          <p:cNvSpPr txBox="1"/>
          <p:nvPr/>
        </p:nvSpPr>
        <p:spPr>
          <a:xfrm>
            <a:off x="952263" y="2254514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Distintas paginas y blogs de internet.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4" name="Google Shape;674;p30"/>
          <p:cNvSpPr txBox="1"/>
          <p:nvPr/>
        </p:nvSpPr>
        <p:spPr>
          <a:xfrm>
            <a:off x="952263" y="327042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FUENTES: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75" name="Google Shape;675;p30"/>
          <p:cNvSpPr txBox="1"/>
          <p:nvPr/>
        </p:nvSpPr>
        <p:spPr>
          <a:xfrm>
            <a:off x="952263" y="3579050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RUBIK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Montserrat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30"/>
          <p:cNvSpPr/>
          <p:nvPr/>
        </p:nvSpPr>
        <p:spPr>
          <a:xfrm rot="10800000">
            <a:off x="-14067" y="-1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437" y="537991"/>
            <a:ext cx="2717420" cy="4151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2405" y="3199849"/>
            <a:ext cx="1029258" cy="449851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30"/>
          <p:cNvSpPr txBox="1"/>
          <p:nvPr/>
        </p:nvSpPr>
        <p:spPr>
          <a:xfrm>
            <a:off x="2492854" y="1585492"/>
            <a:ext cx="287108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30"/>
          <p:cNvSpPr txBox="1"/>
          <p:nvPr/>
        </p:nvSpPr>
        <p:spPr>
          <a:xfrm>
            <a:off x="952263" y="152183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Elaborado por: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81" name="Google Shape;681;p30"/>
          <p:cNvSpPr txBox="1"/>
          <p:nvPr/>
        </p:nvSpPr>
        <p:spPr>
          <a:xfrm>
            <a:off x="6147732" y="4451620"/>
            <a:ext cx="287108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www.plantillaspower-point.com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1"/>
          <p:cNvSpPr txBox="1"/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RESOURCES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87" name="Google Shape;68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918" y="1182676"/>
            <a:ext cx="2725970" cy="1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4670" y="957827"/>
            <a:ext cx="1691870" cy="178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59130" y="903037"/>
            <a:ext cx="2054507" cy="180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9036" y="3253881"/>
            <a:ext cx="2316708" cy="1511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79238" y="3104004"/>
            <a:ext cx="1717109" cy="1811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9130" y="2935873"/>
            <a:ext cx="1751275" cy="192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48540" y="3554844"/>
            <a:ext cx="1823846" cy="1210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204065" y="1295995"/>
            <a:ext cx="1787014" cy="1443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32"/>
          <p:cNvSpPr txBox="1"/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RESOURCES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0" name="Google Shape;700;p32"/>
          <p:cNvSpPr/>
          <p:nvPr/>
        </p:nvSpPr>
        <p:spPr>
          <a:xfrm>
            <a:off x="352425" y="1144588"/>
            <a:ext cx="944563" cy="709613"/>
          </a:xfrm>
          <a:custGeom>
            <a:rect b="b" l="l" r="r" t="t"/>
            <a:pathLst>
              <a:path extrusionOk="0" h="500" w="665">
                <a:moveTo>
                  <a:pt x="141" y="24"/>
                </a:moveTo>
                <a:cubicBezTo>
                  <a:pt x="145" y="24"/>
                  <a:pt x="148" y="25"/>
                  <a:pt x="151" y="24"/>
                </a:cubicBezTo>
                <a:cubicBezTo>
                  <a:pt x="199" y="4"/>
                  <a:pt x="245" y="21"/>
                  <a:pt x="291" y="34"/>
                </a:cubicBezTo>
                <a:cubicBezTo>
                  <a:pt x="313" y="41"/>
                  <a:pt x="339" y="45"/>
                  <a:pt x="359" y="33"/>
                </a:cubicBezTo>
                <a:cubicBezTo>
                  <a:pt x="412" y="3"/>
                  <a:pt x="466" y="0"/>
                  <a:pt x="522" y="17"/>
                </a:cubicBezTo>
                <a:cubicBezTo>
                  <a:pt x="531" y="18"/>
                  <a:pt x="539" y="20"/>
                  <a:pt x="545" y="26"/>
                </a:cubicBezTo>
                <a:cubicBezTo>
                  <a:pt x="545" y="26"/>
                  <a:pt x="545" y="26"/>
                  <a:pt x="545" y="26"/>
                </a:cubicBezTo>
                <a:cubicBezTo>
                  <a:pt x="559" y="30"/>
                  <a:pt x="568" y="41"/>
                  <a:pt x="579" y="49"/>
                </a:cubicBezTo>
                <a:cubicBezTo>
                  <a:pt x="585" y="55"/>
                  <a:pt x="591" y="60"/>
                  <a:pt x="597" y="66"/>
                </a:cubicBezTo>
                <a:cubicBezTo>
                  <a:pt x="614" y="85"/>
                  <a:pt x="634" y="102"/>
                  <a:pt x="639" y="130"/>
                </a:cubicBezTo>
                <a:cubicBezTo>
                  <a:pt x="639" y="135"/>
                  <a:pt x="642" y="139"/>
                  <a:pt x="646" y="142"/>
                </a:cubicBezTo>
                <a:cubicBezTo>
                  <a:pt x="657" y="155"/>
                  <a:pt x="660" y="171"/>
                  <a:pt x="663" y="187"/>
                </a:cubicBezTo>
                <a:cubicBezTo>
                  <a:pt x="660" y="200"/>
                  <a:pt x="662" y="212"/>
                  <a:pt x="664" y="224"/>
                </a:cubicBezTo>
                <a:cubicBezTo>
                  <a:pt x="665" y="233"/>
                  <a:pt x="664" y="242"/>
                  <a:pt x="659" y="249"/>
                </a:cubicBezTo>
                <a:cubicBezTo>
                  <a:pt x="658" y="256"/>
                  <a:pt x="656" y="263"/>
                  <a:pt x="654" y="270"/>
                </a:cubicBezTo>
                <a:cubicBezTo>
                  <a:pt x="650" y="297"/>
                  <a:pt x="639" y="320"/>
                  <a:pt x="621" y="340"/>
                </a:cubicBezTo>
                <a:cubicBezTo>
                  <a:pt x="615" y="345"/>
                  <a:pt x="606" y="348"/>
                  <a:pt x="607" y="360"/>
                </a:cubicBezTo>
                <a:cubicBezTo>
                  <a:pt x="607" y="368"/>
                  <a:pt x="604" y="374"/>
                  <a:pt x="594" y="375"/>
                </a:cubicBezTo>
                <a:cubicBezTo>
                  <a:pt x="580" y="375"/>
                  <a:pt x="561" y="390"/>
                  <a:pt x="559" y="403"/>
                </a:cubicBezTo>
                <a:cubicBezTo>
                  <a:pt x="568" y="397"/>
                  <a:pt x="570" y="380"/>
                  <a:pt x="587" y="385"/>
                </a:cubicBezTo>
                <a:cubicBezTo>
                  <a:pt x="589" y="403"/>
                  <a:pt x="576" y="411"/>
                  <a:pt x="566" y="421"/>
                </a:cubicBezTo>
                <a:cubicBezTo>
                  <a:pt x="554" y="431"/>
                  <a:pt x="542" y="440"/>
                  <a:pt x="540" y="456"/>
                </a:cubicBezTo>
                <a:cubicBezTo>
                  <a:pt x="537" y="463"/>
                  <a:pt x="533" y="468"/>
                  <a:pt x="525" y="467"/>
                </a:cubicBezTo>
                <a:cubicBezTo>
                  <a:pt x="506" y="446"/>
                  <a:pt x="514" y="428"/>
                  <a:pt x="532" y="411"/>
                </a:cubicBezTo>
                <a:cubicBezTo>
                  <a:pt x="510" y="409"/>
                  <a:pt x="505" y="401"/>
                  <a:pt x="513" y="383"/>
                </a:cubicBezTo>
                <a:cubicBezTo>
                  <a:pt x="515" y="377"/>
                  <a:pt x="521" y="373"/>
                  <a:pt x="521" y="367"/>
                </a:cubicBezTo>
                <a:cubicBezTo>
                  <a:pt x="522" y="350"/>
                  <a:pt x="526" y="341"/>
                  <a:pt x="544" y="354"/>
                </a:cubicBezTo>
                <a:cubicBezTo>
                  <a:pt x="548" y="357"/>
                  <a:pt x="553" y="355"/>
                  <a:pt x="556" y="351"/>
                </a:cubicBezTo>
                <a:cubicBezTo>
                  <a:pt x="561" y="345"/>
                  <a:pt x="568" y="340"/>
                  <a:pt x="574" y="336"/>
                </a:cubicBezTo>
                <a:cubicBezTo>
                  <a:pt x="579" y="333"/>
                  <a:pt x="583" y="330"/>
                  <a:pt x="581" y="325"/>
                </a:cubicBezTo>
                <a:cubicBezTo>
                  <a:pt x="578" y="313"/>
                  <a:pt x="579" y="306"/>
                  <a:pt x="591" y="299"/>
                </a:cubicBezTo>
                <a:cubicBezTo>
                  <a:pt x="601" y="293"/>
                  <a:pt x="593" y="280"/>
                  <a:pt x="594" y="271"/>
                </a:cubicBezTo>
                <a:cubicBezTo>
                  <a:pt x="594" y="262"/>
                  <a:pt x="586" y="267"/>
                  <a:pt x="582" y="265"/>
                </a:cubicBezTo>
                <a:cubicBezTo>
                  <a:pt x="574" y="261"/>
                  <a:pt x="571" y="267"/>
                  <a:pt x="569" y="273"/>
                </a:cubicBezTo>
                <a:cubicBezTo>
                  <a:pt x="560" y="297"/>
                  <a:pt x="551" y="303"/>
                  <a:pt x="524" y="299"/>
                </a:cubicBezTo>
                <a:cubicBezTo>
                  <a:pt x="518" y="298"/>
                  <a:pt x="514" y="300"/>
                  <a:pt x="511" y="305"/>
                </a:cubicBezTo>
                <a:cubicBezTo>
                  <a:pt x="507" y="311"/>
                  <a:pt x="503" y="318"/>
                  <a:pt x="494" y="316"/>
                </a:cubicBezTo>
                <a:cubicBezTo>
                  <a:pt x="484" y="313"/>
                  <a:pt x="489" y="303"/>
                  <a:pt x="487" y="297"/>
                </a:cubicBezTo>
                <a:cubicBezTo>
                  <a:pt x="486" y="293"/>
                  <a:pt x="487" y="289"/>
                  <a:pt x="486" y="289"/>
                </a:cubicBezTo>
                <a:cubicBezTo>
                  <a:pt x="484" y="293"/>
                  <a:pt x="477" y="300"/>
                  <a:pt x="467" y="301"/>
                </a:cubicBezTo>
                <a:cubicBezTo>
                  <a:pt x="455" y="302"/>
                  <a:pt x="450" y="293"/>
                  <a:pt x="444" y="285"/>
                </a:cubicBezTo>
                <a:cubicBezTo>
                  <a:pt x="437" y="275"/>
                  <a:pt x="428" y="269"/>
                  <a:pt x="415" y="272"/>
                </a:cubicBezTo>
                <a:cubicBezTo>
                  <a:pt x="415" y="293"/>
                  <a:pt x="405" y="299"/>
                  <a:pt x="387" y="289"/>
                </a:cubicBezTo>
                <a:cubicBezTo>
                  <a:pt x="364" y="276"/>
                  <a:pt x="340" y="275"/>
                  <a:pt x="316" y="284"/>
                </a:cubicBezTo>
                <a:cubicBezTo>
                  <a:pt x="296" y="291"/>
                  <a:pt x="290" y="289"/>
                  <a:pt x="280" y="267"/>
                </a:cubicBezTo>
                <a:cubicBezTo>
                  <a:pt x="282" y="262"/>
                  <a:pt x="285" y="257"/>
                  <a:pt x="286" y="252"/>
                </a:cubicBezTo>
                <a:cubicBezTo>
                  <a:pt x="296" y="225"/>
                  <a:pt x="291" y="216"/>
                  <a:pt x="263" y="216"/>
                </a:cubicBezTo>
                <a:cubicBezTo>
                  <a:pt x="253" y="217"/>
                  <a:pt x="244" y="230"/>
                  <a:pt x="232" y="221"/>
                </a:cubicBezTo>
                <a:cubicBezTo>
                  <a:pt x="223" y="215"/>
                  <a:pt x="216" y="217"/>
                  <a:pt x="212" y="228"/>
                </a:cubicBezTo>
                <a:cubicBezTo>
                  <a:pt x="210" y="234"/>
                  <a:pt x="207" y="240"/>
                  <a:pt x="201" y="243"/>
                </a:cubicBezTo>
                <a:cubicBezTo>
                  <a:pt x="187" y="249"/>
                  <a:pt x="174" y="250"/>
                  <a:pt x="167" y="232"/>
                </a:cubicBezTo>
                <a:cubicBezTo>
                  <a:pt x="165" y="228"/>
                  <a:pt x="165" y="224"/>
                  <a:pt x="160" y="221"/>
                </a:cubicBezTo>
                <a:cubicBezTo>
                  <a:pt x="151" y="247"/>
                  <a:pt x="158" y="255"/>
                  <a:pt x="191" y="256"/>
                </a:cubicBezTo>
                <a:cubicBezTo>
                  <a:pt x="195" y="257"/>
                  <a:pt x="200" y="258"/>
                  <a:pt x="203" y="263"/>
                </a:cubicBezTo>
                <a:cubicBezTo>
                  <a:pt x="204" y="268"/>
                  <a:pt x="205" y="273"/>
                  <a:pt x="209" y="277"/>
                </a:cubicBezTo>
                <a:cubicBezTo>
                  <a:pt x="222" y="291"/>
                  <a:pt x="217" y="306"/>
                  <a:pt x="210" y="320"/>
                </a:cubicBezTo>
                <a:cubicBezTo>
                  <a:pt x="202" y="334"/>
                  <a:pt x="190" y="340"/>
                  <a:pt x="173" y="337"/>
                </a:cubicBezTo>
                <a:cubicBezTo>
                  <a:pt x="158" y="335"/>
                  <a:pt x="144" y="334"/>
                  <a:pt x="136" y="351"/>
                </a:cubicBezTo>
                <a:cubicBezTo>
                  <a:pt x="133" y="358"/>
                  <a:pt x="125" y="354"/>
                  <a:pt x="119" y="357"/>
                </a:cubicBezTo>
                <a:cubicBezTo>
                  <a:pt x="129" y="363"/>
                  <a:pt x="138" y="371"/>
                  <a:pt x="147" y="378"/>
                </a:cubicBezTo>
                <a:cubicBezTo>
                  <a:pt x="155" y="383"/>
                  <a:pt x="159" y="390"/>
                  <a:pt x="158" y="400"/>
                </a:cubicBezTo>
                <a:cubicBezTo>
                  <a:pt x="157" y="408"/>
                  <a:pt x="156" y="414"/>
                  <a:pt x="168" y="411"/>
                </a:cubicBezTo>
                <a:cubicBezTo>
                  <a:pt x="183" y="409"/>
                  <a:pt x="191" y="419"/>
                  <a:pt x="194" y="431"/>
                </a:cubicBezTo>
                <a:cubicBezTo>
                  <a:pt x="197" y="442"/>
                  <a:pt x="199" y="453"/>
                  <a:pt x="204" y="463"/>
                </a:cubicBezTo>
                <a:cubicBezTo>
                  <a:pt x="211" y="480"/>
                  <a:pt x="207" y="491"/>
                  <a:pt x="191" y="499"/>
                </a:cubicBezTo>
                <a:cubicBezTo>
                  <a:pt x="182" y="500"/>
                  <a:pt x="178" y="495"/>
                  <a:pt x="177" y="488"/>
                </a:cubicBezTo>
                <a:cubicBezTo>
                  <a:pt x="177" y="473"/>
                  <a:pt x="164" y="470"/>
                  <a:pt x="155" y="464"/>
                </a:cubicBezTo>
                <a:cubicBezTo>
                  <a:pt x="145" y="458"/>
                  <a:pt x="135" y="453"/>
                  <a:pt x="136" y="439"/>
                </a:cubicBezTo>
                <a:cubicBezTo>
                  <a:pt x="137" y="436"/>
                  <a:pt x="142" y="433"/>
                  <a:pt x="140" y="431"/>
                </a:cubicBezTo>
                <a:cubicBezTo>
                  <a:pt x="136" y="428"/>
                  <a:pt x="136" y="436"/>
                  <a:pt x="132" y="435"/>
                </a:cubicBezTo>
                <a:cubicBezTo>
                  <a:pt x="115" y="428"/>
                  <a:pt x="107" y="412"/>
                  <a:pt x="96" y="399"/>
                </a:cubicBezTo>
                <a:cubicBezTo>
                  <a:pt x="63" y="356"/>
                  <a:pt x="33" y="310"/>
                  <a:pt x="12" y="260"/>
                </a:cubicBezTo>
                <a:cubicBezTo>
                  <a:pt x="3" y="238"/>
                  <a:pt x="0" y="216"/>
                  <a:pt x="9" y="194"/>
                </a:cubicBezTo>
                <a:cubicBezTo>
                  <a:pt x="17" y="137"/>
                  <a:pt x="44" y="92"/>
                  <a:pt x="86" y="54"/>
                </a:cubicBezTo>
                <a:cubicBezTo>
                  <a:pt x="90" y="51"/>
                  <a:pt x="94" y="49"/>
                  <a:pt x="98" y="46"/>
                </a:cubicBezTo>
                <a:cubicBezTo>
                  <a:pt x="109" y="32"/>
                  <a:pt x="125" y="27"/>
                  <a:pt x="141" y="24"/>
                </a:cubicBezTo>
                <a:close/>
              </a:path>
            </a:pathLst>
          </a:custGeom>
          <a:solidFill>
            <a:srgbClr val="E776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32"/>
          <p:cNvSpPr/>
          <p:nvPr/>
        </p:nvSpPr>
        <p:spPr>
          <a:xfrm>
            <a:off x="3498850" y="2282825"/>
            <a:ext cx="460375" cy="2413001"/>
          </a:xfrm>
          <a:custGeom>
            <a:rect b="b" l="l" r="r" t="t"/>
            <a:pathLst>
              <a:path extrusionOk="0" h="1699" w="324">
                <a:moveTo>
                  <a:pt x="315" y="1420"/>
                </a:moveTo>
                <a:cubicBezTo>
                  <a:pt x="314" y="1436"/>
                  <a:pt x="314" y="1452"/>
                  <a:pt x="314" y="1468"/>
                </a:cubicBezTo>
                <a:cubicBezTo>
                  <a:pt x="313" y="1516"/>
                  <a:pt x="309" y="1565"/>
                  <a:pt x="316" y="1614"/>
                </a:cubicBezTo>
                <a:cubicBezTo>
                  <a:pt x="319" y="1631"/>
                  <a:pt x="318" y="1647"/>
                  <a:pt x="316" y="1664"/>
                </a:cubicBezTo>
                <a:cubicBezTo>
                  <a:pt x="307" y="1698"/>
                  <a:pt x="307" y="1698"/>
                  <a:pt x="271" y="1698"/>
                </a:cubicBezTo>
                <a:cubicBezTo>
                  <a:pt x="243" y="1698"/>
                  <a:pt x="215" y="1698"/>
                  <a:pt x="188" y="1698"/>
                </a:cubicBezTo>
                <a:cubicBezTo>
                  <a:pt x="169" y="1698"/>
                  <a:pt x="150" y="1699"/>
                  <a:pt x="131" y="1697"/>
                </a:cubicBezTo>
                <a:cubicBezTo>
                  <a:pt x="100" y="1691"/>
                  <a:pt x="68" y="1696"/>
                  <a:pt x="37" y="1694"/>
                </a:cubicBezTo>
                <a:cubicBezTo>
                  <a:pt x="30" y="1694"/>
                  <a:pt x="24" y="1694"/>
                  <a:pt x="18" y="1692"/>
                </a:cubicBezTo>
                <a:cubicBezTo>
                  <a:pt x="13" y="1690"/>
                  <a:pt x="9" y="1687"/>
                  <a:pt x="7" y="1682"/>
                </a:cubicBezTo>
                <a:cubicBezTo>
                  <a:pt x="0" y="1647"/>
                  <a:pt x="3" y="1611"/>
                  <a:pt x="5" y="1576"/>
                </a:cubicBezTo>
                <a:cubicBezTo>
                  <a:pt x="6" y="1562"/>
                  <a:pt x="7" y="1547"/>
                  <a:pt x="7" y="1532"/>
                </a:cubicBezTo>
                <a:cubicBezTo>
                  <a:pt x="7" y="1456"/>
                  <a:pt x="7" y="1379"/>
                  <a:pt x="7" y="1302"/>
                </a:cubicBezTo>
                <a:cubicBezTo>
                  <a:pt x="7" y="1063"/>
                  <a:pt x="12" y="823"/>
                  <a:pt x="14" y="583"/>
                </a:cubicBezTo>
                <a:cubicBezTo>
                  <a:pt x="16" y="420"/>
                  <a:pt x="14" y="257"/>
                  <a:pt x="17" y="94"/>
                </a:cubicBezTo>
                <a:cubicBezTo>
                  <a:pt x="17" y="69"/>
                  <a:pt x="15" y="45"/>
                  <a:pt x="18" y="21"/>
                </a:cubicBezTo>
                <a:cubicBezTo>
                  <a:pt x="18" y="17"/>
                  <a:pt x="19" y="13"/>
                  <a:pt x="19" y="9"/>
                </a:cubicBezTo>
                <a:cubicBezTo>
                  <a:pt x="23" y="0"/>
                  <a:pt x="31" y="3"/>
                  <a:pt x="38" y="3"/>
                </a:cubicBezTo>
                <a:cubicBezTo>
                  <a:pt x="71" y="2"/>
                  <a:pt x="104" y="5"/>
                  <a:pt x="137" y="1"/>
                </a:cubicBezTo>
                <a:cubicBezTo>
                  <a:pt x="191" y="1"/>
                  <a:pt x="246" y="2"/>
                  <a:pt x="300" y="0"/>
                </a:cubicBezTo>
                <a:cubicBezTo>
                  <a:pt x="319" y="0"/>
                  <a:pt x="323" y="7"/>
                  <a:pt x="323" y="24"/>
                </a:cubicBezTo>
                <a:cubicBezTo>
                  <a:pt x="322" y="197"/>
                  <a:pt x="322" y="370"/>
                  <a:pt x="321" y="543"/>
                </a:cubicBezTo>
                <a:cubicBezTo>
                  <a:pt x="321" y="549"/>
                  <a:pt x="322" y="556"/>
                  <a:pt x="322" y="563"/>
                </a:cubicBezTo>
                <a:cubicBezTo>
                  <a:pt x="319" y="570"/>
                  <a:pt x="320" y="577"/>
                  <a:pt x="320" y="584"/>
                </a:cubicBezTo>
                <a:cubicBezTo>
                  <a:pt x="320" y="691"/>
                  <a:pt x="320" y="798"/>
                  <a:pt x="320" y="905"/>
                </a:cubicBezTo>
                <a:cubicBezTo>
                  <a:pt x="320" y="921"/>
                  <a:pt x="324" y="937"/>
                  <a:pt x="318" y="952"/>
                </a:cubicBezTo>
                <a:cubicBezTo>
                  <a:pt x="317" y="986"/>
                  <a:pt x="316" y="1019"/>
                  <a:pt x="318" y="1052"/>
                </a:cubicBezTo>
                <a:cubicBezTo>
                  <a:pt x="322" y="1062"/>
                  <a:pt x="320" y="1072"/>
                  <a:pt x="319" y="1082"/>
                </a:cubicBezTo>
                <a:cubicBezTo>
                  <a:pt x="317" y="1170"/>
                  <a:pt x="319" y="1257"/>
                  <a:pt x="318" y="1345"/>
                </a:cubicBezTo>
                <a:cubicBezTo>
                  <a:pt x="318" y="1370"/>
                  <a:pt x="317" y="1395"/>
                  <a:pt x="315" y="1420"/>
                </a:cubicBezTo>
                <a:close/>
              </a:path>
            </a:pathLst>
          </a:custGeom>
          <a:solidFill>
            <a:srgbClr val="15161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32"/>
          <p:cNvSpPr/>
          <p:nvPr/>
        </p:nvSpPr>
        <p:spPr>
          <a:xfrm>
            <a:off x="541338" y="4135438"/>
            <a:ext cx="2427288" cy="542925"/>
          </a:xfrm>
          <a:custGeom>
            <a:rect b="b" l="l" r="r" t="t"/>
            <a:pathLst>
              <a:path extrusionOk="0" h="383" w="1708">
                <a:moveTo>
                  <a:pt x="950" y="9"/>
                </a:moveTo>
                <a:cubicBezTo>
                  <a:pt x="952" y="6"/>
                  <a:pt x="952" y="1"/>
                  <a:pt x="956" y="3"/>
                </a:cubicBezTo>
                <a:cubicBezTo>
                  <a:pt x="975" y="9"/>
                  <a:pt x="996" y="9"/>
                  <a:pt x="1013" y="6"/>
                </a:cubicBezTo>
                <a:cubicBezTo>
                  <a:pt x="1037" y="3"/>
                  <a:pt x="1061" y="16"/>
                  <a:pt x="1084" y="5"/>
                </a:cubicBezTo>
                <a:cubicBezTo>
                  <a:pt x="1108" y="0"/>
                  <a:pt x="1132" y="2"/>
                  <a:pt x="1156" y="3"/>
                </a:cubicBezTo>
                <a:cubicBezTo>
                  <a:pt x="1173" y="0"/>
                  <a:pt x="1190" y="9"/>
                  <a:pt x="1207" y="3"/>
                </a:cubicBezTo>
                <a:cubicBezTo>
                  <a:pt x="1252" y="3"/>
                  <a:pt x="1297" y="5"/>
                  <a:pt x="1342" y="5"/>
                </a:cubicBezTo>
                <a:cubicBezTo>
                  <a:pt x="1361" y="11"/>
                  <a:pt x="1380" y="9"/>
                  <a:pt x="1399" y="8"/>
                </a:cubicBezTo>
                <a:cubicBezTo>
                  <a:pt x="1414" y="7"/>
                  <a:pt x="1428" y="6"/>
                  <a:pt x="1442" y="8"/>
                </a:cubicBezTo>
                <a:cubicBezTo>
                  <a:pt x="1452" y="9"/>
                  <a:pt x="1462" y="8"/>
                  <a:pt x="1472" y="9"/>
                </a:cubicBezTo>
                <a:cubicBezTo>
                  <a:pt x="1499" y="13"/>
                  <a:pt x="1527" y="8"/>
                  <a:pt x="1555" y="12"/>
                </a:cubicBezTo>
                <a:cubicBezTo>
                  <a:pt x="1566" y="13"/>
                  <a:pt x="1577" y="11"/>
                  <a:pt x="1588" y="12"/>
                </a:cubicBezTo>
                <a:cubicBezTo>
                  <a:pt x="1621" y="18"/>
                  <a:pt x="1654" y="12"/>
                  <a:pt x="1687" y="17"/>
                </a:cubicBezTo>
                <a:cubicBezTo>
                  <a:pt x="1694" y="17"/>
                  <a:pt x="1700" y="19"/>
                  <a:pt x="1703" y="26"/>
                </a:cubicBezTo>
                <a:cubicBezTo>
                  <a:pt x="1703" y="69"/>
                  <a:pt x="1708" y="112"/>
                  <a:pt x="1705" y="155"/>
                </a:cubicBezTo>
                <a:cubicBezTo>
                  <a:pt x="1702" y="214"/>
                  <a:pt x="1701" y="273"/>
                  <a:pt x="1702" y="333"/>
                </a:cubicBezTo>
                <a:cubicBezTo>
                  <a:pt x="1702" y="335"/>
                  <a:pt x="1701" y="338"/>
                  <a:pt x="1700" y="340"/>
                </a:cubicBezTo>
                <a:cubicBezTo>
                  <a:pt x="1700" y="343"/>
                  <a:pt x="1700" y="346"/>
                  <a:pt x="1700" y="348"/>
                </a:cubicBezTo>
                <a:cubicBezTo>
                  <a:pt x="1704" y="376"/>
                  <a:pt x="1700" y="383"/>
                  <a:pt x="1673" y="383"/>
                </a:cubicBezTo>
                <a:cubicBezTo>
                  <a:pt x="1606" y="383"/>
                  <a:pt x="1540" y="380"/>
                  <a:pt x="1473" y="376"/>
                </a:cubicBezTo>
                <a:cubicBezTo>
                  <a:pt x="1466" y="376"/>
                  <a:pt x="1460" y="375"/>
                  <a:pt x="1453" y="375"/>
                </a:cubicBezTo>
                <a:cubicBezTo>
                  <a:pt x="1360" y="378"/>
                  <a:pt x="1267" y="372"/>
                  <a:pt x="1173" y="370"/>
                </a:cubicBezTo>
                <a:cubicBezTo>
                  <a:pt x="1117" y="369"/>
                  <a:pt x="1060" y="369"/>
                  <a:pt x="1004" y="367"/>
                </a:cubicBezTo>
                <a:cubicBezTo>
                  <a:pt x="986" y="366"/>
                  <a:pt x="968" y="367"/>
                  <a:pt x="951" y="358"/>
                </a:cubicBezTo>
                <a:cubicBezTo>
                  <a:pt x="946" y="334"/>
                  <a:pt x="930" y="331"/>
                  <a:pt x="908" y="330"/>
                </a:cubicBezTo>
                <a:cubicBezTo>
                  <a:pt x="813" y="328"/>
                  <a:pt x="718" y="325"/>
                  <a:pt x="623" y="323"/>
                </a:cubicBezTo>
                <a:cubicBezTo>
                  <a:pt x="485" y="319"/>
                  <a:pt x="346" y="317"/>
                  <a:pt x="208" y="314"/>
                </a:cubicBezTo>
                <a:cubicBezTo>
                  <a:pt x="150" y="313"/>
                  <a:pt x="91" y="315"/>
                  <a:pt x="32" y="308"/>
                </a:cubicBezTo>
                <a:cubicBezTo>
                  <a:pt x="6" y="304"/>
                  <a:pt x="1" y="301"/>
                  <a:pt x="1" y="275"/>
                </a:cubicBezTo>
                <a:cubicBezTo>
                  <a:pt x="1" y="217"/>
                  <a:pt x="0" y="159"/>
                  <a:pt x="1" y="101"/>
                </a:cubicBezTo>
                <a:cubicBezTo>
                  <a:pt x="3" y="81"/>
                  <a:pt x="1" y="61"/>
                  <a:pt x="2" y="41"/>
                </a:cubicBezTo>
                <a:cubicBezTo>
                  <a:pt x="4" y="19"/>
                  <a:pt x="8" y="14"/>
                  <a:pt x="28" y="14"/>
                </a:cubicBezTo>
                <a:cubicBezTo>
                  <a:pt x="117" y="14"/>
                  <a:pt x="205" y="10"/>
                  <a:pt x="294" y="16"/>
                </a:cubicBezTo>
                <a:cubicBezTo>
                  <a:pt x="330" y="19"/>
                  <a:pt x="366" y="17"/>
                  <a:pt x="402" y="17"/>
                </a:cubicBezTo>
                <a:cubicBezTo>
                  <a:pt x="572" y="18"/>
                  <a:pt x="743" y="24"/>
                  <a:pt x="913" y="28"/>
                </a:cubicBezTo>
                <a:cubicBezTo>
                  <a:pt x="931" y="28"/>
                  <a:pt x="943" y="25"/>
                  <a:pt x="950" y="9"/>
                </a:cubicBezTo>
                <a:close/>
              </a:path>
            </a:pathLst>
          </a:custGeom>
          <a:solidFill>
            <a:srgbClr val="07080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32"/>
          <p:cNvSpPr/>
          <p:nvPr/>
        </p:nvSpPr>
        <p:spPr>
          <a:xfrm>
            <a:off x="1636713" y="3676651"/>
            <a:ext cx="1627188" cy="322263"/>
          </a:xfrm>
          <a:custGeom>
            <a:rect b="b" l="l" r="r" t="t"/>
            <a:pathLst>
              <a:path extrusionOk="0" h="227" w="1146">
                <a:moveTo>
                  <a:pt x="18" y="3"/>
                </a:moveTo>
                <a:cubicBezTo>
                  <a:pt x="161" y="0"/>
                  <a:pt x="304" y="5"/>
                  <a:pt x="447" y="8"/>
                </a:cubicBezTo>
                <a:cubicBezTo>
                  <a:pt x="499" y="9"/>
                  <a:pt x="552" y="9"/>
                  <a:pt x="604" y="11"/>
                </a:cubicBezTo>
                <a:cubicBezTo>
                  <a:pt x="638" y="12"/>
                  <a:pt x="672" y="13"/>
                  <a:pt x="706" y="14"/>
                </a:cubicBezTo>
                <a:cubicBezTo>
                  <a:pt x="703" y="26"/>
                  <a:pt x="693" y="24"/>
                  <a:pt x="685" y="24"/>
                </a:cubicBezTo>
                <a:cubicBezTo>
                  <a:pt x="677" y="25"/>
                  <a:pt x="668" y="25"/>
                  <a:pt x="660" y="23"/>
                </a:cubicBezTo>
                <a:cubicBezTo>
                  <a:pt x="668" y="25"/>
                  <a:pt x="676" y="25"/>
                  <a:pt x="683" y="24"/>
                </a:cubicBezTo>
                <a:cubicBezTo>
                  <a:pt x="758" y="19"/>
                  <a:pt x="832" y="27"/>
                  <a:pt x="906" y="23"/>
                </a:cubicBezTo>
                <a:cubicBezTo>
                  <a:pt x="915" y="23"/>
                  <a:pt x="923" y="26"/>
                  <a:pt x="929" y="33"/>
                </a:cubicBezTo>
                <a:cubicBezTo>
                  <a:pt x="933" y="39"/>
                  <a:pt x="931" y="43"/>
                  <a:pt x="925" y="46"/>
                </a:cubicBezTo>
                <a:cubicBezTo>
                  <a:pt x="907" y="51"/>
                  <a:pt x="889" y="49"/>
                  <a:pt x="870" y="48"/>
                </a:cubicBezTo>
                <a:cubicBezTo>
                  <a:pt x="848" y="42"/>
                  <a:pt x="826" y="44"/>
                  <a:pt x="804" y="45"/>
                </a:cubicBezTo>
                <a:cubicBezTo>
                  <a:pt x="679" y="47"/>
                  <a:pt x="553" y="41"/>
                  <a:pt x="427" y="40"/>
                </a:cubicBezTo>
                <a:cubicBezTo>
                  <a:pt x="377" y="40"/>
                  <a:pt x="327" y="40"/>
                  <a:pt x="277" y="37"/>
                </a:cubicBezTo>
                <a:cubicBezTo>
                  <a:pt x="207" y="33"/>
                  <a:pt x="138" y="34"/>
                  <a:pt x="68" y="33"/>
                </a:cubicBezTo>
                <a:cubicBezTo>
                  <a:pt x="46" y="33"/>
                  <a:pt x="45" y="34"/>
                  <a:pt x="45" y="55"/>
                </a:cubicBezTo>
                <a:cubicBezTo>
                  <a:pt x="45" y="83"/>
                  <a:pt x="45" y="110"/>
                  <a:pt x="45" y="137"/>
                </a:cubicBezTo>
                <a:cubicBezTo>
                  <a:pt x="44" y="154"/>
                  <a:pt x="51" y="159"/>
                  <a:pt x="67" y="160"/>
                </a:cubicBezTo>
                <a:cubicBezTo>
                  <a:pt x="131" y="160"/>
                  <a:pt x="195" y="163"/>
                  <a:pt x="259" y="165"/>
                </a:cubicBezTo>
                <a:cubicBezTo>
                  <a:pt x="320" y="167"/>
                  <a:pt x="381" y="167"/>
                  <a:pt x="442" y="170"/>
                </a:cubicBezTo>
                <a:cubicBezTo>
                  <a:pt x="493" y="173"/>
                  <a:pt x="543" y="171"/>
                  <a:pt x="594" y="172"/>
                </a:cubicBezTo>
                <a:cubicBezTo>
                  <a:pt x="713" y="174"/>
                  <a:pt x="832" y="177"/>
                  <a:pt x="951" y="181"/>
                </a:cubicBezTo>
                <a:cubicBezTo>
                  <a:pt x="1002" y="182"/>
                  <a:pt x="1054" y="181"/>
                  <a:pt x="1105" y="184"/>
                </a:cubicBezTo>
                <a:cubicBezTo>
                  <a:pt x="1117" y="187"/>
                  <a:pt x="1123" y="182"/>
                  <a:pt x="1124" y="169"/>
                </a:cubicBezTo>
                <a:cubicBezTo>
                  <a:pt x="1125" y="154"/>
                  <a:pt x="1123" y="140"/>
                  <a:pt x="1124" y="125"/>
                </a:cubicBezTo>
                <a:cubicBezTo>
                  <a:pt x="1125" y="117"/>
                  <a:pt x="1123" y="104"/>
                  <a:pt x="1140" y="108"/>
                </a:cubicBezTo>
                <a:cubicBezTo>
                  <a:pt x="1143" y="117"/>
                  <a:pt x="1140" y="126"/>
                  <a:pt x="1137" y="134"/>
                </a:cubicBezTo>
                <a:cubicBezTo>
                  <a:pt x="1137" y="136"/>
                  <a:pt x="1137" y="137"/>
                  <a:pt x="1137" y="138"/>
                </a:cubicBezTo>
                <a:cubicBezTo>
                  <a:pt x="1146" y="163"/>
                  <a:pt x="1139" y="188"/>
                  <a:pt x="1139" y="213"/>
                </a:cubicBezTo>
                <a:cubicBezTo>
                  <a:pt x="1139" y="226"/>
                  <a:pt x="1126" y="224"/>
                  <a:pt x="1117" y="224"/>
                </a:cubicBezTo>
                <a:cubicBezTo>
                  <a:pt x="1069" y="227"/>
                  <a:pt x="1021" y="222"/>
                  <a:pt x="974" y="221"/>
                </a:cubicBezTo>
                <a:cubicBezTo>
                  <a:pt x="910" y="221"/>
                  <a:pt x="846" y="217"/>
                  <a:pt x="782" y="216"/>
                </a:cubicBezTo>
                <a:cubicBezTo>
                  <a:pt x="673" y="213"/>
                  <a:pt x="565" y="209"/>
                  <a:pt x="456" y="208"/>
                </a:cubicBezTo>
                <a:cubicBezTo>
                  <a:pt x="436" y="208"/>
                  <a:pt x="417" y="204"/>
                  <a:pt x="398" y="204"/>
                </a:cubicBezTo>
                <a:cubicBezTo>
                  <a:pt x="350" y="205"/>
                  <a:pt x="302" y="208"/>
                  <a:pt x="254" y="205"/>
                </a:cubicBezTo>
                <a:cubicBezTo>
                  <a:pt x="180" y="200"/>
                  <a:pt x="106" y="204"/>
                  <a:pt x="31" y="198"/>
                </a:cubicBezTo>
                <a:cubicBezTo>
                  <a:pt x="20" y="197"/>
                  <a:pt x="9" y="193"/>
                  <a:pt x="8" y="180"/>
                </a:cubicBezTo>
                <a:cubicBezTo>
                  <a:pt x="8" y="121"/>
                  <a:pt x="0" y="61"/>
                  <a:pt x="18" y="3"/>
                </a:cubicBezTo>
                <a:close/>
              </a:path>
            </a:pathLst>
          </a:custGeom>
          <a:solidFill>
            <a:srgbClr val="DD81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32"/>
          <p:cNvSpPr/>
          <p:nvPr/>
        </p:nvSpPr>
        <p:spPr>
          <a:xfrm>
            <a:off x="512763" y="4105276"/>
            <a:ext cx="1379538" cy="171450"/>
          </a:xfrm>
          <a:custGeom>
            <a:rect b="b" l="l" r="r" t="t"/>
            <a:pathLst>
              <a:path extrusionOk="0" h="121" w="971">
                <a:moveTo>
                  <a:pt x="2" y="18"/>
                </a:moveTo>
                <a:cubicBezTo>
                  <a:pt x="1" y="16"/>
                  <a:pt x="1" y="15"/>
                  <a:pt x="0" y="14"/>
                </a:cubicBezTo>
                <a:cubicBezTo>
                  <a:pt x="5" y="0"/>
                  <a:pt x="16" y="8"/>
                  <a:pt x="24" y="7"/>
                </a:cubicBezTo>
                <a:cubicBezTo>
                  <a:pt x="45" y="7"/>
                  <a:pt x="65" y="9"/>
                  <a:pt x="86" y="7"/>
                </a:cubicBezTo>
                <a:cubicBezTo>
                  <a:pt x="126" y="7"/>
                  <a:pt x="166" y="5"/>
                  <a:pt x="206" y="8"/>
                </a:cubicBezTo>
                <a:cubicBezTo>
                  <a:pt x="226" y="13"/>
                  <a:pt x="247" y="13"/>
                  <a:pt x="268" y="9"/>
                </a:cubicBezTo>
                <a:cubicBezTo>
                  <a:pt x="274" y="8"/>
                  <a:pt x="281" y="8"/>
                  <a:pt x="288" y="9"/>
                </a:cubicBezTo>
                <a:cubicBezTo>
                  <a:pt x="303" y="15"/>
                  <a:pt x="319" y="7"/>
                  <a:pt x="334" y="10"/>
                </a:cubicBezTo>
                <a:cubicBezTo>
                  <a:pt x="339" y="10"/>
                  <a:pt x="345" y="9"/>
                  <a:pt x="349" y="13"/>
                </a:cubicBezTo>
                <a:cubicBezTo>
                  <a:pt x="361" y="18"/>
                  <a:pt x="372" y="22"/>
                  <a:pt x="385" y="17"/>
                </a:cubicBezTo>
                <a:cubicBezTo>
                  <a:pt x="390" y="12"/>
                  <a:pt x="396" y="14"/>
                  <a:pt x="402" y="13"/>
                </a:cubicBezTo>
                <a:cubicBezTo>
                  <a:pt x="421" y="10"/>
                  <a:pt x="440" y="12"/>
                  <a:pt x="459" y="11"/>
                </a:cubicBezTo>
                <a:cubicBezTo>
                  <a:pt x="520" y="13"/>
                  <a:pt x="581" y="13"/>
                  <a:pt x="642" y="14"/>
                </a:cubicBezTo>
                <a:cubicBezTo>
                  <a:pt x="704" y="14"/>
                  <a:pt x="766" y="18"/>
                  <a:pt x="829" y="19"/>
                </a:cubicBezTo>
                <a:cubicBezTo>
                  <a:pt x="862" y="20"/>
                  <a:pt x="896" y="15"/>
                  <a:pt x="929" y="29"/>
                </a:cubicBezTo>
                <a:cubicBezTo>
                  <a:pt x="943" y="31"/>
                  <a:pt x="957" y="25"/>
                  <a:pt x="971" y="30"/>
                </a:cubicBezTo>
                <a:cubicBezTo>
                  <a:pt x="971" y="56"/>
                  <a:pt x="971" y="55"/>
                  <a:pt x="943" y="55"/>
                </a:cubicBezTo>
                <a:cubicBezTo>
                  <a:pt x="836" y="53"/>
                  <a:pt x="729" y="50"/>
                  <a:pt x="621" y="49"/>
                </a:cubicBezTo>
                <a:cubicBezTo>
                  <a:pt x="430" y="45"/>
                  <a:pt x="238" y="43"/>
                  <a:pt x="47" y="40"/>
                </a:cubicBezTo>
                <a:cubicBezTo>
                  <a:pt x="34" y="39"/>
                  <a:pt x="29" y="41"/>
                  <a:pt x="30" y="56"/>
                </a:cubicBezTo>
                <a:cubicBezTo>
                  <a:pt x="31" y="77"/>
                  <a:pt x="29" y="99"/>
                  <a:pt x="29" y="121"/>
                </a:cubicBezTo>
                <a:cubicBezTo>
                  <a:pt x="18" y="120"/>
                  <a:pt x="20" y="111"/>
                  <a:pt x="19" y="105"/>
                </a:cubicBezTo>
                <a:cubicBezTo>
                  <a:pt x="18" y="93"/>
                  <a:pt x="19" y="81"/>
                  <a:pt x="19" y="69"/>
                </a:cubicBezTo>
                <a:cubicBezTo>
                  <a:pt x="18" y="62"/>
                  <a:pt x="18" y="55"/>
                  <a:pt x="13" y="50"/>
                </a:cubicBezTo>
                <a:cubicBezTo>
                  <a:pt x="5" y="43"/>
                  <a:pt x="3" y="36"/>
                  <a:pt x="8" y="26"/>
                </a:cubicBezTo>
                <a:cubicBezTo>
                  <a:pt x="10" y="22"/>
                  <a:pt x="2" y="22"/>
                  <a:pt x="2" y="18"/>
                </a:cubicBezTo>
                <a:close/>
              </a:path>
            </a:pathLst>
          </a:custGeom>
          <a:solidFill>
            <a:srgbClr val="DE698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32"/>
          <p:cNvSpPr/>
          <p:nvPr/>
        </p:nvSpPr>
        <p:spPr>
          <a:xfrm>
            <a:off x="2532063" y="3694113"/>
            <a:ext cx="727075" cy="261938"/>
          </a:xfrm>
          <a:custGeom>
            <a:rect b="b" l="l" r="r" t="t"/>
            <a:pathLst>
              <a:path extrusionOk="0" h="184" w="511">
                <a:moveTo>
                  <a:pt x="294" y="31"/>
                </a:moveTo>
                <a:cubicBezTo>
                  <a:pt x="293" y="22"/>
                  <a:pt x="284" y="16"/>
                  <a:pt x="274" y="17"/>
                </a:cubicBezTo>
                <a:cubicBezTo>
                  <a:pt x="231" y="21"/>
                  <a:pt x="187" y="21"/>
                  <a:pt x="145" y="17"/>
                </a:cubicBezTo>
                <a:cubicBezTo>
                  <a:pt x="113" y="14"/>
                  <a:pt x="83" y="23"/>
                  <a:pt x="52" y="19"/>
                </a:cubicBezTo>
                <a:cubicBezTo>
                  <a:pt x="37" y="16"/>
                  <a:pt x="22" y="15"/>
                  <a:pt x="0" y="13"/>
                </a:cubicBezTo>
                <a:cubicBezTo>
                  <a:pt x="28" y="0"/>
                  <a:pt x="53" y="13"/>
                  <a:pt x="75" y="2"/>
                </a:cubicBezTo>
                <a:cubicBezTo>
                  <a:pt x="187" y="4"/>
                  <a:pt x="299" y="5"/>
                  <a:pt x="412" y="8"/>
                </a:cubicBezTo>
                <a:cubicBezTo>
                  <a:pt x="437" y="8"/>
                  <a:pt x="463" y="11"/>
                  <a:pt x="489" y="10"/>
                </a:cubicBezTo>
                <a:cubicBezTo>
                  <a:pt x="501" y="10"/>
                  <a:pt x="506" y="13"/>
                  <a:pt x="505" y="26"/>
                </a:cubicBezTo>
                <a:cubicBezTo>
                  <a:pt x="504" y="41"/>
                  <a:pt x="506" y="56"/>
                  <a:pt x="506" y="70"/>
                </a:cubicBezTo>
                <a:cubicBezTo>
                  <a:pt x="506" y="74"/>
                  <a:pt x="506" y="78"/>
                  <a:pt x="506" y="83"/>
                </a:cubicBezTo>
                <a:cubicBezTo>
                  <a:pt x="509" y="87"/>
                  <a:pt x="511" y="91"/>
                  <a:pt x="505" y="94"/>
                </a:cubicBezTo>
                <a:cubicBezTo>
                  <a:pt x="497" y="101"/>
                  <a:pt x="498" y="110"/>
                  <a:pt x="499" y="118"/>
                </a:cubicBezTo>
                <a:cubicBezTo>
                  <a:pt x="501" y="134"/>
                  <a:pt x="498" y="149"/>
                  <a:pt x="499" y="164"/>
                </a:cubicBezTo>
                <a:cubicBezTo>
                  <a:pt x="499" y="179"/>
                  <a:pt x="493" y="184"/>
                  <a:pt x="479" y="178"/>
                </a:cubicBezTo>
                <a:cubicBezTo>
                  <a:pt x="471" y="170"/>
                  <a:pt x="472" y="160"/>
                  <a:pt x="472" y="150"/>
                </a:cubicBezTo>
                <a:cubicBezTo>
                  <a:pt x="471" y="122"/>
                  <a:pt x="472" y="93"/>
                  <a:pt x="471" y="65"/>
                </a:cubicBezTo>
                <a:cubicBezTo>
                  <a:pt x="471" y="44"/>
                  <a:pt x="469" y="42"/>
                  <a:pt x="448" y="42"/>
                </a:cubicBezTo>
                <a:cubicBezTo>
                  <a:pt x="405" y="41"/>
                  <a:pt x="361" y="42"/>
                  <a:pt x="317" y="40"/>
                </a:cubicBezTo>
                <a:cubicBezTo>
                  <a:pt x="309" y="39"/>
                  <a:pt x="298" y="43"/>
                  <a:pt x="294" y="31"/>
                </a:cubicBezTo>
                <a:close/>
              </a:path>
            </a:pathLst>
          </a:custGeom>
          <a:solidFill>
            <a:srgbClr val="E57F9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32"/>
          <p:cNvSpPr/>
          <p:nvPr/>
        </p:nvSpPr>
        <p:spPr>
          <a:xfrm>
            <a:off x="2903538" y="1228725"/>
            <a:ext cx="939800" cy="865188"/>
          </a:xfrm>
          <a:custGeom>
            <a:rect b="b" l="l" r="r" t="t"/>
            <a:pathLst>
              <a:path extrusionOk="0" h="609" w="662">
                <a:moveTo>
                  <a:pt x="662" y="291"/>
                </a:moveTo>
                <a:cubicBezTo>
                  <a:pt x="637" y="339"/>
                  <a:pt x="594" y="371"/>
                  <a:pt x="554" y="405"/>
                </a:cubicBezTo>
                <a:cubicBezTo>
                  <a:pt x="510" y="443"/>
                  <a:pt x="462" y="477"/>
                  <a:pt x="417" y="513"/>
                </a:cubicBezTo>
                <a:cubicBezTo>
                  <a:pt x="389" y="536"/>
                  <a:pt x="369" y="565"/>
                  <a:pt x="348" y="593"/>
                </a:cubicBezTo>
                <a:cubicBezTo>
                  <a:pt x="344" y="598"/>
                  <a:pt x="342" y="605"/>
                  <a:pt x="334" y="609"/>
                </a:cubicBezTo>
                <a:cubicBezTo>
                  <a:pt x="315" y="578"/>
                  <a:pt x="292" y="550"/>
                  <a:pt x="264" y="526"/>
                </a:cubicBezTo>
                <a:cubicBezTo>
                  <a:pt x="219" y="485"/>
                  <a:pt x="173" y="445"/>
                  <a:pt x="123" y="409"/>
                </a:cubicBezTo>
                <a:cubicBezTo>
                  <a:pt x="81" y="377"/>
                  <a:pt x="43" y="339"/>
                  <a:pt x="18" y="291"/>
                </a:cubicBezTo>
                <a:cubicBezTo>
                  <a:pt x="7" y="284"/>
                  <a:pt x="8" y="273"/>
                  <a:pt x="9" y="263"/>
                </a:cubicBezTo>
                <a:cubicBezTo>
                  <a:pt x="9" y="258"/>
                  <a:pt x="10" y="253"/>
                  <a:pt x="4" y="251"/>
                </a:cubicBezTo>
                <a:cubicBezTo>
                  <a:pt x="6" y="242"/>
                  <a:pt x="6" y="233"/>
                  <a:pt x="3" y="224"/>
                </a:cubicBezTo>
                <a:cubicBezTo>
                  <a:pt x="0" y="213"/>
                  <a:pt x="4" y="202"/>
                  <a:pt x="4" y="192"/>
                </a:cubicBezTo>
                <a:cubicBezTo>
                  <a:pt x="4" y="187"/>
                  <a:pt x="4" y="183"/>
                  <a:pt x="4" y="178"/>
                </a:cubicBezTo>
                <a:cubicBezTo>
                  <a:pt x="3" y="169"/>
                  <a:pt x="6" y="160"/>
                  <a:pt x="9" y="151"/>
                </a:cubicBezTo>
                <a:cubicBezTo>
                  <a:pt x="10" y="147"/>
                  <a:pt x="12" y="143"/>
                  <a:pt x="13" y="139"/>
                </a:cubicBezTo>
                <a:cubicBezTo>
                  <a:pt x="10" y="125"/>
                  <a:pt x="19" y="116"/>
                  <a:pt x="26" y="107"/>
                </a:cubicBezTo>
                <a:cubicBezTo>
                  <a:pt x="27" y="105"/>
                  <a:pt x="28" y="104"/>
                  <a:pt x="29" y="102"/>
                </a:cubicBezTo>
                <a:cubicBezTo>
                  <a:pt x="31" y="92"/>
                  <a:pt x="37" y="85"/>
                  <a:pt x="46" y="79"/>
                </a:cubicBezTo>
                <a:cubicBezTo>
                  <a:pt x="50" y="77"/>
                  <a:pt x="52" y="75"/>
                  <a:pt x="53" y="71"/>
                </a:cubicBezTo>
                <a:cubicBezTo>
                  <a:pt x="66" y="55"/>
                  <a:pt x="78" y="39"/>
                  <a:pt x="97" y="31"/>
                </a:cubicBezTo>
                <a:cubicBezTo>
                  <a:pt x="131" y="9"/>
                  <a:pt x="169" y="0"/>
                  <a:pt x="209" y="4"/>
                </a:cubicBezTo>
                <a:cubicBezTo>
                  <a:pt x="226" y="5"/>
                  <a:pt x="244" y="4"/>
                  <a:pt x="261" y="11"/>
                </a:cubicBezTo>
                <a:cubicBezTo>
                  <a:pt x="256" y="20"/>
                  <a:pt x="247" y="20"/>
                  <a:pt x="238" y="19"/>
                </a:cubicBezTo>
                <a:cubicBezTo>
                  <a:pt x="230" y="18"/>
                  <a:pt x="221" y="16"/>
                  <a:pt x="213" y="19"/>
                </a:cubicBezTo>
                <a:cubicBezTo>
                  <a:pt x="226" y="22"/>
                  <a:pt x="240" y="21"/>
                  <a:pt x="254" y="21"/>
                </a:cubicBezTo>
                <a:cubicBezTo>
                  <a:pt x="270" y="22"/>
                  <a:pt x="280" y="27"/>
                  <a:pt x="281" y="45"/>
                </a:cubicBezTo>
                <a:cubicBezTo>
                  <a:pt x="282" y="58"/>
                  <a:pt x="291" y="69"/>
                  <a:pt x="289" y="84"/>
                </a:cubicBezTo>
                <a:cubicBezTo>
                  <a:pt x="287" y="93"/>
                  <a:pt x="297" y="92"/>
                  <a:pt x="303" y="92"/>
                </a:cubicBezTo>
                <a:cubicBezTo>
                  <a:pt x="324" y="94"/>
                  <a:pt x="328" y="100"/>
                  <a:pt x="326" y="120"/>
                </a:cubicBezTo>
                <a:cubicBezTo>
                  <a:pt x="325" y="128"/>
                  <a:pt x="325" y="137"/>
                  <a:pt x="323" y="144"/>
                </a:cubicBezTo>
                <a:cubicBezTo>
                  <a:pt x="317" y="167"/>
                  <a:pt x="323" y="185"/>
                  <a:pt x="340" y="201"/>
                </a:cubicBezTo>
                <a:cubicBezTo>
                  <a:pt x="342" y="207"/>
                  <a:pt x="342" y="213"/>
                  <a:pt x="341" y="219"/>
                </a:cubicBezTo>
                <a:cubicBezTo>
                  <a:pt x="337" y="232"/>
                  <a:pt x="331" y="234"/>
                  <a:pt x="320" y="226"/>
                </a:cubicBezTo>
                <a:cubicBezTo>
                  <a:pt x="317" y="223"/>
                  <a:pt x="315" y="221"/>
                  <a:pt x="312" y="219"/>
                </a:cubicBezTo>
                <a:cubicBezTo>
                  <a:pt x="308" y="215"/>
                  <a:pt x="302" y="211"/>
                  <a:pt x="296" y="214"/>
                </a:cubicBezTo>
                <a:cubicBezTo>
                  <a:pt x="290" y="217"/>
                  <a:pt x="291" y="223"/>
                  <a:pt x="291" y="228"/>
                </a:cubicBezTo>
                <a:cubicBezTo>
                  <a:pt x="291" y="240"/>
                  <a:pt x="291" y="251"/>
                  <a:pt x="289" y="262"/>
                </a:cubicBezTo>
                <a:cubicBezTo>
                  <a:pt x="289" y="267"/>
                  <a:pt x="289" y="272"/>
                  <a:pt x="294" y="274"/>
                </a:cubicBezTo>
                <a:cubicBezTo>
                  <a:pt x="300" y="277"/>
                  <a:pt x="303" y="273"/>
                  <a:pt x="306" y="269"/>
                </a:cubicBezTo>
                <a:cubicBezTo>
                  <a:pt x="313" y="258"/>
                  <a:pt x="322" y="258"/>
                  <a:pt x="330" y="268"/>
                </a:cubicBezTo>
                <a:cubicBezTo>
                  <a:pt x="338" y="277"/>
                  <a:pt x="348" y="277"/>
                  <a:pt x="359" y="275"/>
                </a:cubicBezTo>
                <a:cubicBezTo>
                  <a:pt x="368" y="277"/>
                  <a:pt x="374" y="257"/>
                  <a:pt x="384" y="273"/>
                </a:cubicBezTo>
                <a:cubicBezTo>
                  <a:pt x="396" y="279"/>
                  <a:pt x="398" y="270"/>
                  <a:pt x="400" y="261"/>
                </a:cubicBezTo>
                <a:cubicBezTo>
                  <a:pt x="405" y="246"/>
                  <a:pt x="412" y="245"/>
                  <a:pt x="422" y="257"/>
                </a:cubicBezTo>
                <a:cubicBezTo>
                  <a:pt x="429" y="264"/>
                  <a:pt x="433" y="278"/>
                  <a:pt x="444" y="273"/>
                </a:cubicBezTo>
                <a:cubicBezTo>
                  <a:pt x="457" y="269"/>
                  <a:pt x="451" y="255"/>
                  <a:pt x="452" y="245"/>
                </a:cubicBezTo>
                <a:cubicBezTo>
                  <a:pt x="453" y="230"/>
                  <a:pt x="453" y="214"/>
                  <a:pt x="459" y="200"/>
                </a:cubicBezTo>
                <a:cubicBezTo>
                  <a:pt x="467" y="192"/>
                  <a:pt x="475" y="193"/>
                  <a:pt x="482" y="201"/>
                </a:cubicBezTo>
                <a:cubicBezTo>
                  <a:pt x="488" y="211"/>
                  <a:pt x="484" y="221"/>
                  <a:pt x="484" y="232"/>
                </a:cubicBezTo>
                <a:cubicBezTo>
                  <a:pt x="484" y="240"/>
                  <a:pt x="483" y="248"/>
                  <a:pt x="484" y="256"/>
                </a:cubicBezTo>
                <a:cubicBezTo>
                  <a:pt x="484" y="261"/>
                  <a:pt x="484" y="269"/>
                  <a:pt x="491" y="270"/>
                </a:cubicBezTo>
                <a:cubicBezTo>
                  <a:pt x="501" y="270"/>
                  <a:pt x="499" y="261"/>
                  <a:pt x="499" y="255"/>
                </a:cubicBezTo>
                <a:cubicBezTo>
                  <a:pt x="500" y="245"/>
                  <a:pt x="499" y="236"/>
                  <a:pt x="500" y="227"/>
                </a:cubicBezTo>
                <a:cubicBezTo>
                  <a:pt x="501" y="219"/>
                  <a:pt x="503" y="211"/>
                  <a:pt x="506" y="204"/>
                </a:cubicBezTo>
                <a:cubicBezTo>
                  <a:pt x="511" y="199"/>
                  <a:pt x="509" y="195"/>
                  <a:pt x="504" y="191"/>
                </a:cubicBezTo>
                <a:cubicBezTo>
                  <a:pt x="495" y="183"/>
                  <a:pt x="497" y="172"/>
                  <a:pt x="504" y="164"/>
                </a:cubicBezTo>
                <a:cubicBezTo>
                  <a:pt x="511" y="155"/>
                  <a:pt x="521" y="161"/>
                  <a:pt x="526" y="167"/>
                </a:cubicBezTo>
                <a:cubicBezTo>
                  <a:pt x="531" y="175"/>
                  <a:pt x="552" y="168"/>
                  <a:pt x="543" y="187"/>
                </a:cubicBezTo>
                <a:cubicBezTo>
                  <a:pt x="542" y="190"/>
                  <a:pt x="546" y="189"/>
                  <a:pt x="547" y="189"/>
                </a:cubicBezTo>
                <a:cubicBezTo>
                  <a:pt x="563" y="186"/>
                  <a:pt x="580" y="189"/>
                  <a:pt x="593" y="174"/>
                </a:cubicBezTo>
                <a:cubicBezTo>
                  <a:pt x="599" y="167"/>
                  <a:pt x="605" y="168"/>
                  <a:pt x="611" y="174"/>
                </a:cubicBezTo>
                <a:cubicBezTo>
                  <a:pt x="629" y="193"/>
                  <a:pt x="635" y="218"/>
                  <a:pt x="646" y="240"/>
                </a:cubicBezTo>
                <a:cubicBezTo>
                  <a:pt x="649" y="246"/>
                  <a:pt x="651" y="264"/>
                  <a:pt x="632" y="257"/>
                </a:cubicBezTo>
                <a:cubicBezTo>
                  <a:pt x="631" y="257"/>
                  <a:pt x="632" y="258"/>
                  <a:pt x="632" y="258"/>
                </a:cubicBezTo>
                <a:cubicBezTo>
                  <a:pt x="632" y="279"/>
                  <a:pt x="631" y="280"/>
                  <a:pt x="615" y="295"/>
                </a:cubicBezTo>
                <a:cubicBezTo>
                  <a:pt x="623" y="291"/>
                  <a:pt x="629" y="286"/>
                  <a:pt x="636" y="282"/>
                </a:cubicBezTo>
                <a:cubicBezTo>
                  <a:pt x="648" y="276"/>
                  <a:pt x="657" y="277"/>
                  <a:pt x="662" y="291"/>
                </a:cubicBezTo>
                <a:close/>
              </a:path>
            </a:pathLst>
          </a:custGeom>
          <a:solidFill>
            <a:srgbClr val="E770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32"/>
          <p:cNvSpPr/>
          <p:nvPr/>
        </p:nvSpPr>
        <p:spPr>
          <a:xfrm>
            <a:off x="1362075" y="2620963"/>
            <a:ext cx="896938" cy="500063"/>
          </a:xfrm>
          <a:custGeom>
            <a:rect b="b" l="l" r="r" t="t"/>
            <a:pathLst>
              <a:path extrusionOk="0" h="352" w="632">
                <a:moveTo>
                  <a:pt x="11" y="262"/>
                </a:moveTo>
                <a:cubicBezTo>
                  <a:pt x="8" y="250"/>
                  <a:pt x="5" y="238"/>
                  <a:pt x="2" y="225"/>
                </a:cubicBezTo>
                <a:cubicBezTo>
                  <a:pt x="0" y="207"/>
                  <a:pt x="0" y="188"/>
                  <a:pt x="3" y="170"/>
                </a:cubicBezTo>
                <a:cubicBezTo>
                  <a:pt x="8" y="85"/>
                  <a:pt x="95" y="0"/>
                  <a:pt x="203" y="19"/>
                </a:cubicBezTo>
                <a:cubicBezTo>
                  <a:pt x="241" y="26"/>
                  <a:pt x="272" y="45"/>
                  <a:pt x="300" y="69"/>
                </a:cubicBezTo>
                <a:cubicBezTo>
                  <a:pt x="310" y="78"/>
                  <a:pt x="315" y="78"/>
                  <a:pt x="324" y="68"/>
                </a:cubicBezTo>
                <a:cubicBezTo>
                  <a:pt x="344" y="45"/>
                  <a:pt x="372" y="33"/>
                  <a:pt x="399" y="20"/>
                </a:cubicBezTo>
                <a:cubicBezTo>
                  <a:pt x="414" y="13"/>
                  <a:pt x="431" y="14"/>
                  <a:pt x="448" y="14"/>
                </a:cubicBezTo>
                <a:cubicBezTo>
                  <a:pt x="531" y="14"/>
                  <a:pt x="606" y="70"/>
                  <a:pt x="624" y="151"/>
                </a:cubicBezTo>
                <a:cubicBezTo>
                  <a:pt x="632" y="187"/>
                  <a:pt x="632" y="225"/>
                  <a:pt x="618" y="261"/>
                </a:cubicBezTo>
                <a:cubicBezTo>
                  <a:pt x="614" y="295"/>
                  <a:pt x="599" y="323"/>
                  <a:pt x="567" y="340"/>
                </a:cubicBezTo>
                <a:cubicBezTo>
                  <a:pt x="552" y="339"/>
                  <a:pt x="541" y="326"/>
                  <a:pt x="529" y="319"/>
                </a:cubicBezTo>
                <a:cubicBezTo>
                  <a:pt x="515" y="310"/>
                  <a:pt x="503" y="315"/>
                  <a:pt x="491" y="313"/>
                </a:cubicBezTo>
                <a:cubicBezTo>
                  <a:pt x="485" y="312"/>
                  <a:pt x="479" y="315"/>
                  <a:pt x="473" y="314"/>
                </a:cubicBezTo>
                <a:cubicBezTo>
                  <a:pt x="463" y="312"/>
                  <a:pt x="458" y="305"/>
                  <a:pt x="457" y="296"/>
                </a:cubicBezTo>
                <a:cubicBezTo>
                  <a:pt x="456" y="286"/>
                  <a:pt x="464" y="284"/>
                  <a:pt x="470" y="284"/>
                </a:cubicBezTo>
                <a:cubicBezTo>
                  <a:pt x="479" y="284"/>
                  <a:pt x="471" y="276"/>
                  <a:pt x="476" y="276"/>
                </a:cubicBezTo>
                <a:cubicBezTo>
                  <a:pt x="486" y="271"/>
                  <a:pt x="497" y="276"/>
                  <a:pt x="507" y="276"/>
                </a:cubicBezTo>
                <a:cubicBezTo>
                  <a:pt x="533" y="276"/>
                  <a:pt x="545" y="264"/>
                  <a:pt x="546" y="234"/>
                </a:cubicBezTo>
                <a:cubicBezTo>
                  <a:pt x="547" y="210"/>
                  <a:pt x="534" y="194"/>
                  <a:pt x="511" y="192"/>
                </a:cubicBezTo>
                <a:cubicBezTo>
                  <a:pt x="471" y="187"/>
                  <a:pt x="448" y="218"/>
                  <a:pt x="464" y="256"/>
                </a:cubicBezTo>
                <a:cubicBezTo>
                  <a:pt x="467" y="263"/>
                  <a:pt x="473" y="268"/>
                  <a:pt x="473" y="276"/>
                </a:cubicBezTo>
                <a:cubicBezTo>
                  <a:pt x="473" y="281"/>
                  <a:pt x="470" y="283"/>
                  <a:pt x="466" y="284"/>
                </a:cubicBezTo>
                <a:cubicBezTo>
                  <a:pt x="457" y="286"/>
                  <a:pt x="450" y="286"/>
                  <a:pt x="455" y="300"/>
                </a:cubicBezTo>
                <a:cubicBezTo>
                  <a:pt x="459" y="310"/>
                  <a:pt x="445" y="312"/>
                  <a:pt x="439" y="308"/>
                </a:cubicBezTo>
                <a:cubicBezTo>
                  <a:pt x="422" y="296"/>
                  <a:pt x="403" y="305"/>
                  <a:pt x="388" y="308"/>
                </a:cubicBezTo>
                <a:cubicBezTo>
                  <a:pt x="367" y="311"/>
                  <a:pt x="355" y="305"/>
                  <a:pt x="341" y="294"/>
                </a:cubicBezTo>
                <a:cubicBezTo>
                  <a:pt x="336" y="291"/>
                  <a:pt x="332" y="286"/>
                  <a:pt x="325" y="288"/>
                </a:cubicBezTo>
                <a:cubicBezTo>
                  <a:pt x="319" y="289"/>
                  <a:pt x="313" y="289"/>
                  <a:pt x="316" y="300"/>
                </a:cubicBezTo>
                <a:cubicBezTo>
                  <a:pt x="318" y="310"/>
                  <a:pt x="314" y="323"/>
                  <a:pt x="301" y="323"/>
                </a:cubicBezTo>
                <a:cubicBezTo>
                  <a:pt x="289" y="323"/>
                  <a:pt x="285" y="311"/>
                  <a:pt x="283" y="300"/>
                </a:cubicBezTo>
                <a:cubicBezTo>
                  <a:pt x="283" y="296"/>
                  <a:pt x="290" y="292"/>
                  <a:pt x="283" y="290"/>
                </a:cubicBezTo>
                <a:cubicBezTo>
                  <a:pt x="280" y="289"/>
                  <a:pt x="277" y="288"/>
                  <a:pt x="273" y="293"/>
                </a:cubicBezTo>
                <a:cubicBezTo>
                  <a:pt x="267" y="302"/>
                  <a:pt x="254" y="300"/>
                  <a:pt x="246" y="295"/>
                </a:cubicBezTo>
                <a:cubicBezTo>
                  <a:pt x="238" y="289"/>
                  <a:pt x="248" y="280"/>
                  <a:pt x="247" y="272"/>
                </a:cubicBezTo>
                <a:cubicBezTo>
                  <a:pt x="260" y="271"/>
                  <a:pt x="272" y="277"/>
                  <a:pt x="284" y="276"/>
                </a:cubicBezTo>
                <a:cubicBezTo>
                  <a:pt x="298" y="275"/>
                  <a:pt x="307" y="271"/>
                  <a:pt x="313" y="258"/>
                </a:cubicBezTo>
                <a:cubicBezTo>
                  <a:pt x="318" y="245"/>
                  <a:pt x="312" y="236"/>
                  <a:pt x="302" y="229"/>
                </a:cubicBezTo>
                <a:cubicBezTo>
                  <a:pt x="293" y="222"/>
                  <a:pt x="287" y="216"/>
                  <a:pt x="302" y="209"/>
                </a:cubicBezTo>
                <a:cubicBezTo>
                  <a:pt x="312" y="204"/>
                  <a:pt x="307" y="199"/>
                  <a:pt x="301" y="196"/>
                </a:cubicBezTo>
                <a:cubicBezTo>
                  <a:pt x="286" y="188"/>
                  <a:pt x="270" y="189"/>
                  <a:pt x="255" y="195"/>
                </a:cubicBezTo>
                <a:cubicBezTo>
                  <a:pt x="244" y="199"/>
                  <a:pt x="243" y="212"/>
                  <a:pt x="251" y="224"/>
                </a:cubicBezTo>
                <a:cubicBezTo>
                  <a:pt x="260" y="235"/>
                  <a:pt x="267" y="244"/>
                  <a:pt x="248" y="253"/>
                </a:cubicBezTo>
                <a:cubicBezTo>
                  <a:pt x="241" y="256"/>
                  <a:pt x="246" y="263"/>
                  <a:pt x="245" y="269"/>
                </a:cubicBezTo>
                <a:cubicBezTo>
                  <a:pt x="242" y="276"/>
                  <a:pt x="249" y="288"/>
                  <a:pt x="234" y="290"/>
                </a:cubicBezTo>
                <a:cubicBezTo>
                  <a:pt x="221" y="291"/>
                  <a:pt x="212" y="288"/>
                  <a:pt x="210" y="274"/>
                </a:cubicBezTo>
                <a:cubicBezTo>
                  <a:pt x="207" y="256"/>
                  <a:pt x="209" y="237"/>
                  <a:pt x="208" y="218"/>
                </a:cubicBezTo>
                <a:cubicBezTo>
                  <a:pt x="207" y="210"/>
                  <a:pt x="213" y="194"/>
                  <a:pt x="198" y="195"/>
                </a:cubicBezTo>
                <a:cubicBezTo>
                  <a:pt x="185" y="195"/>
                  <a:pt x="190" y="210"/>
                  <a:pt x="189" y="219"/>
                </a:cubicBezTo>
                <a:cubicBezTo>
                  <a:pt x="188" y="237"/>
                  <a:pt x="191" y="255"/>
                  <a:pt x="188" y="273"/>
                </a:cubicBezTo>
                <a:cubicBezTo>
                  <a:pt x="180" y="287"/>
                  <a:pt x="159" y="297"/>
                  <a:pt x="146" y="292"/>
                </a:cubicBezTo>
                <a:cubicBezTo>
                  <a:pt x="141" y="290"/>
                  <a:pt x="140" y="285"/>
                  <a:pt x="142" y="281"/>
                </a:cubicBezTo>
                <a:cubicBezTo>
                  <a:pt x="145" y="276"/>
                  <a:pt x="147" y="272"/>
                  <a:pt x="147" y="266"/>
                </a:cubicBezTo>
                <a:cubicBezTo>
                  <a:pt x="149" y="248"/>
                  <a:pt x="149" y="229"/>
                  <a:pt x="149" y="211"/>
                </a:cubicBezTo>
                <a:cubicBezTo>
                  <a:pt x="148" y="204"/>
                  <a:pt x="151" y="194"/>
                  <a:pt x="140" y="194"/>
                </a:cubicBezTo>
                <a:cubicBezTo>
                  <a:pt x="131" y="195"/>
                  <a:pt x="132" y="205"/>
                  <a:pt x="132" y="212"/>
                </a:cubicBezTo>
                <a:cubicBezTo>
                  <a:pt x="132" y="222"/>
                  <a:pt x="133" y="232"/>
                  <a:pt x="132" y="242"/>
                </a:cubicBezTo>
                <a:cubicBezTo>
                  <a:pt x="130" y="258"/>
                  <a:pt x="124" y="261"/>
                  <a:pt x="110" y="254"/>
                </a:cubicBezTo>
                <a:cubicBezTo>
                  <a:pt x="103" y="250"/>
                  <a:pt x="95" y="250"/>
                  <a:pt x="87" y="250"/>
                </a:cubicBezTo>
                <a:cubicBezTo>
                  <a:pt x="84" y="250"/>
                  <a:pt x="81" y="251"/>
                  <a:pt x="78" y="253"/>
                </a:cubicBezTo>
                <a:cubicBezTo>
                  <a:pt x="72" y="259"/>
                  <a:pt x="66" y="264"/>
                  <a:pt x="57" y="257"/>
                </a:cubicBezTo>
                <a:cubicBezTo>
                  <a:pt x="48" y="250"/>
                  <a:pt x="47" y="241"/>
                  <a:pt x="51" y="230"/>
                </a:cubicBezTo>
                <a:cubicBezTo>
                  <a:pt x="52" y="227"/>
                  <a:pt x="54" y="225"/>
                  <a:pt x="56" y="222"/>
                </a:cubicBezTo>
                <a:cubicBezTo>
                  <a:pt x="60" y="217"/>
                  <a:pt x="61" y="211"/>
                  <a:pt x="57" y="206"/>
                </a:cubicBezTo>
                <a:cubicBezTo>
                  <a:pt x="55" y="203"/>
                  <a:pt x="52" y="202"/>
                  <a:pt x="50" y="203"/>
                </a:cubicBezTo>
                <a:cubicBezTo>
                  <a:pt x="43" y="205"/>
                  <a:pt x="45" y="211"/>
                  <a:pt x="44" y="216"/>
                </a:cubicBezTo>
                <a:cubicBezTo>
                  <a:pt x="38" y="236"/>
                  <a:pt x="33" y="257"/>
                  <a:pt x="47" y="276"/>
                </a:cubicBezTo>
                <a:cubicBezTo>
                  <a:pt x="54" y="276"/>
                  <a:pt x="55" y="269"/>
                  <a:pt x="59" y="267"/>
                </a:cubicBezTo>
                <a:cubicBezTo>
                  <a:pt x="67" y="264"/>
                  <a:pt x="73" y="263"/>
                  <a:pt x="74" y="273"/>
                </a:cubicBezTo>
                <a:cubicBezTo>
                  <a:pt x="74" y="286"/>
                  <a:pt x="86" y="299"/>
                  <a:pt x="74" y="312"/>
                </a:cubicBezTo>
                <a:cubicBezTo>
                  <a:pt x="70" y="315"/>
                  <a:pt x="72" y="321"/>
                  <a:pt x="76" y="324"/>
                </a:cubicBezTo>
                <a:cubicBezTo>
                  <a:pt x="81" y="329"/>
                  <a:pt x="88" y="334"/>
                  <a:pt x="82" y="342"/>
                </a:cubicBezTo>
                <a:cubicBezTo>
                  <a:pt x="74" y="352"/>
                  <a:pt x="68" y="341"/>
                  <a:pt x="60" y="340"/>
                </a:cubicBezTo>
                <a:cubicBezTo>
                  <a:pt x="51" y="336"/>
                  <a:pt x="45" y="329"/>
                  <a:pt x="45" y="318"/>
                </a:cubicBezTo>
                <a:cubicBezTo>
                  <a:pt x="49" y="308"/>
                  <a:pt x="43" y="304"/>
                  <a:pt x="33" y="304"/>
                </a:cubicBezTo>
                <a:cubicBezTo>
                  <a:pt x="30" y="302"/>
                  <a:pt x="28" y="299"/>
                  <a:pt x="28" y="295"/>
                </a:cubicBezTo>
                <a:cubicBezTo>
                  <a:pt x="28" y="286"/>
                  <a:pt x="26" y="278"/>
                  <a:pt x="17" y="275"/>
                </a:cubicBezTo>
                <a:cubicBezTo>
                  <a:pt x="10" y="273"/>
                  <a:pt x="15" y="266"/>
                  <a:pt x="11" y="262"/>
                </a:cubicBezTo>
                <a:close/>
              </a:path>
            </a:pathLst>
          </a:custGeom>
          <a:solidFill>
            <a:srgbClr val="ED83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32"/>
          <p:cNvSpPr/>
          <p:nvPr/>
        </p:nvSpPr>
        <p:spPr>
          <a:xfrm>
            <a:off x="2411413" y="2517775"/>
            <a:ext cx="966788" cy="522288"/>
          </a:xfrm>
          <a:custGeom>
            <a:rect b="b" l="l" r="r" t="t"/>
            <a:pathLst>
              <a:path extrusionOk="0" h="368" w="680">
                <a:moveTo>
                  <a:pt x="652" y="291"/>
                </a:moveTo>
                <a:cubicBezTo>
                  <a:pt x="650" y="294"/>
                  <a:pt x="649" y="297"/>
                  <a:pt x="647" y="300"/>
                </a:cubicBezTo>
                <a:cubicBezTo>
                  <a:pt x="644" y="306"/>
                  <a:pt x="650" y="317"/>
                  <a:pt x="639" y="320"/>
                </a:cubicBezTo>
                <a:cubicBezTo>
                  <a:pt x="631" y="323"/>
                  <a:pt x="626" y="328"/>
                  <a:pt x="626" y="337"/>
                </a:cubicBezTo>
                <a:cubicBezTo>
                  <a:pt x="625" y="342"/>
                  <a:pt x="622" y="347"/>
                  <a:pt x="616" y="349"/>
                </a:cubicBezTo>
                <a:cubicBezTo>
                  <a:pt x="612" y="350"/>
                  <a:pt x="609" y="351"/>
                  <a:pt x="605" y="354"/>
                </a:cubicBezTo>
                <a:cubicBezTo>
                  <a:pt x="601" y="357"/>
                  <a:pt x="596" y="363"/>
                  <a:pt x="590" y="356"/>
                </a:cubicBezTo>
                <a:cubicBezTo>
                  <a:pt x="586" y="351"/>
                  <a:pt x="588" y="345"/>
                  <a:pt x="592" y="340"/>
                </a:cubicBezTo>
                <a:cubicBezTo>
                  <a:pt x="597" y="334"/>
                  <a:pt x="599" y="327"/>
                  <a:pt x="599" y="320"/>
                </a:cubicBezTo>
                <a:cubicBezTo>
                  <a:pt x="599" y="305"/>
                  <a:pt x="602" y="293"/>
                  <a:pt x="619" y="290"/>
                </a:cubicBezTo>
                <a:cubicBezTo>
                  <a:pt x="629" y="288"/>
                  <a:pt x="625" y="281"/>
                  <a:pt x="624" y="276"/>
                </a:cubicBezTo>
                <a:cubicBezTo>
                  <a:pt x="621" y="264"/>
                  <a:pt x="623" y="253"/>
                  <a:pt x="633" y="245"/>
                </a:cubicBezTo>
                <a:cubicBezTo>
                  <a:pt x="642" y="238"/>
                  <a:pt x="641" y="231"/>
                  <a:pt x="633" y="224"/>
                </a:cubicBezTo>
                <a:cubicBezTo>
                  <a:pt x="620" y="213"/>
                  <a:pt x="619" y="202"/>
                  <a:pt x="630" y="189"/>
                </a:cubicBezTo>
                <a:cubicBezTo>
                  <a:pt x="644" y="173"/>
                  <a:pt x="633" y="154"/>
                  <a:pt x="632" y="137"/>
                </a:cubicBezTo>
                <a:cubicBezTo>
                  <a:pt x="632" y="129"/>
                  <a:pt x="615" y="119"/>
                  <a:pt x="603" y="113"/>
                </a:cubicBezTo>
                <a:cubicBezTo>
                  <a:pt x="587" y="103"/>
                  <a:pt x="571" y="93"/>
                  <a:pt x="550" y="95"/>
                </a:cubicBezTo>
                <a:cubicBezTo>
                  <a:pt x="541" y="96"/>
                  <a:pt x="533" y="89"/>
                  <a:pt x="535" y="77"/>
                </a:cubicBezTo>
                <a:cubicBezTo>
                  <a:pt x="528" y="81"/>
                  <a:pt x="529" y="89"/>
                  <a:pt x="527" y="95"/>
                </a:cubicBezTo>
                <a:cubicBezTo>
                  <a:pt x="522" y="109"/>
                  <a:pt x="517" y="109"/>
                  <a:pt x="505" y="102"/>
                </a:cubicBezTo>
                <a:cubicBezTo>
                  <a:pt x="493" y="94"/>
                  <a:pt x="479" y="98"/>
                  <a:pt x="470" y="106"/>
                </a:cubicBezTo>
                <a:cubicBezTo>
                  <a:pt x="457" y="115"/>
                  <a:pt x="442" y="120"/>
                  <a:pt x="433" y="137"/>
                </a:cubicBezTo>
                <a:cubicBezTo>
                  <a:pt x="428" y="147"/>
                  <a:pt x="413" y="153"/>
                  <a:pt x="408" y="167"/>
                </a:cubicBezTo>
                <a:cubicBezTo>
                  <a:pt x="406" y="175"/>
                  <a:pt x="397" y="171"/>
                  <a:pt x="390" y="170"/>
                </a:cubicBezTo>
                <a:cubicBezTo>
                  <a:pt x="377" y="168"/>
                  <a:pt x="366" y="157"/>
                  <a:pt x="351" y="155"/>
                </a:cubicBezTo>
                <a:cubicBezTo>
                  <a:pt x="366" y="185"/>
                  <a:pt x="367" y="186"/>
                  <a:pt x="398" y="179"/>
                </a:cubicBezTo>
                <a:cubicBezTo>
                  <a:pt x="403" y="178"/>
                  <a:pt x="409" y="176"/>
                  <a:pt x="413" y="179"/>
                </a:cubicBezTo>
                <a:cubicBezTo>
                  <a:pt x="429" y="191"/>
                  <a:pt x="446" y="182"/>
                  <a:pt x="462" y="182"/>
                </a:cubicBezTo>
                <a:cubicBezTo>
                  <a:pt x="470" y="182"/>
                  <a:pt x="474" y="176"/>
                  <a:pt x="477" y="168"/>
                </a:cubicBezTo>
                <a:cubicBezTo>
                  <a:pt x="480" y="162"/>
                  <a:pt x="482" y="155"/>
                  <a:pt x="491" y="156"/>
                </a:cubicBezTo>
                <a:cubicBezTo>
                  <a:pt x="498" y="157"/>
                  <a:pt x="500" y="162"/>
                  <a:pt x="503" y="168"/>
                </a:cubicBezTo>
                <a:cubicBezTo>
                  <a:pt x="514" y="190"/>
                  <a:pt x="530" y="211"/>
                  <a:pt x="531" y="237"/>
                </a:cubicBezTo>
                <a:cubicBezTo>
                  <a:pt x="531" y="243"/>
                  <a:pt x="535" y="249"/>
                  <a:pt x="538" y="254"/>
                </a:cubicBezTo>
                <a:cubicBezTo>
                  <a:pt x="544" y="264"/>
                  <a:pt x="546" y="274"/>
                  <a:pt x="538" y="284"/>
                </a:cubicBezTo>
                <a:cubicBezTo>
                  <a:pt x="533" y="290"/>
                  <a:pt x="534" y="299"/>
                  <a:pt x="533" y="307"/>
                </a:cubicBezTo>
                <a:cubicBezTo>
                  <a:pt x="533" y="313"/>
                  <a:pt x="531" y="319"/>
                  <a:pt x="522" y="315"/>
                </a:cubicBezTo>
                <a:cubicBezTo>
                  <a:pt x="514" y="296"/>
                  <a:pt x="511" y="276"/>
                  <a:pt x="504" y="257"/>
                </a:cubicBezTo>
                <a:cubicBezTo>
                  <a:pt x="501" y="247"/>
                  <a:pt x="498" y="238"/>
                  <a:pt x="493" y="229"/>
                </a:cubicBezTo>
                <a:cubicBezTo>
                  <a:pt x="484" y="213"/>
                  <a:pt x="465" y="212"/>
                  <a:pt x="457" y="228"/>
                </a:cubicBezTo>
                <a:cubicBezTo>
                  <a:pt x="445" y="255"/>
                  <a:pt x="429" y="281"/>
                  <a:pt x="428" y="311"/>
                </a:cubicBezTo>
                <a:cubicBezTo>
                  <a:pt x="422" y="316"/>
                  <a:pt x="416" y="316"/>
                  <a:pt x="409" y="315"/>
                </a:cubicBezTo>
                <a:cubicBezTo>
                  <a:pt x="406" y="315"/>
                  <a:pt x="402" y="313"/>
                  <a:pt x="399" y="315"/>
                </a:cubicBezTo>
                <a:cubicBezTo>
                  <a:pt x="380" y="331"/>
                  <a:pt x="354" y="322"/>
                  <a:pt x="333" y="333"/>
                </a:cubicBezTo>
                <a:cubicBezTo>
                  <a:pt x="327" y="337"/>
                  <a:pt x="320" y="339"/>
                  <a:pt x="314" y="334"/>
                </a:cubicBezTo>
                <a:cubicBezTo>
                  <a:pt x="297" y="320"/>
                  <a:pt x="278" y="326"/>
                  <a:pt x="259" y="331"/>
                </a:cubicBezTo>
                <a:cubicBezTo>
                  <a:pt x="241" y="337"/>
                  <a:pt x="226" y="335"/>
                  <a:pt x="214" y="318"/>
                </a:cubicBezTo>
                <a:cubicBezTo>
                  <a:pt x="207" y="310"/>
                  <a:pt x="198" y="303"/>
                  <a:pt x="189" y="318"/>
                </a:cubicBezTo>
                <a:cubicBezTo>
                  <a:pt x="186" y="324"/>
                  <a:pt x="180" y="326"/>
                  <a:pt x="175" y="328"/>
                </a:cubicBezTo>
                <a:cubicBezTo>
                  <a:pt x="168" y="331"/>
                  <a:pt x="161" y="331"/>
                  <a:pt x="156" y="325"/>
                </a:cubicBezTo>
                <a:cubicBezTo>
                  <a:pt x="151" y="320"/>
                  <a:pt x="152" y="313"/>
                  <a:pt x="155" y="307"/>
                </a:cubicBezTo>
                <a:cubicBezTo>
                  <a:pt x="157" y="301"/>
                  <a:pt x="161" y="296"/>
                  <a:pt x="165" y="292"/>
                </a:cubicBezTo>
                <a:cubicBezTo>
                  <a:pt x="182" y="285"/>
                  <a:pt x="200" y="289"/>
                  <a:pt x="218" y="289"/>
                </a:cubicBezTo>
                <a:cubicBezTo>
                  <a:pt x="223" y="288"/>
                  <a:pt x="229" y="290"/>
                  <a:pt x="229" y="284"/>
                </a:cubicBezTo>
                <a:cubicBezTo>
                  <a:pt x="230" y="278"/>
                  <a:pt x="224" y="277"/>
                  <a:pt x="220" y="275"/>
                </a:cubicBezTo>
                <a:cubicBezTo>
                  <a:pt x="190" y="263"/>
                  <a:pt x="190" y="263"/>
                  <a:pt x="189" y="231"/>
                </a:cubicBezTo>
                <a:cubicBezTo>
                  <a:pt x="189" y="221"/>
                  <a:pt x="194" y="205"/>
                  <a:pt x="180" y="204"/>
                </a:cubicBezTo>
                <a:cubicBezTo>
                  <a:pt x="166" y="203"/>
                  <a:pt x="171" y="219"/>
                  <a:pt x="169" y="228"/>
                </a:cubicBezTo>
                <a:cubicBezTo>
                  <a:pt x="163" y="249"/>
                  <a:pt x="169" y="271"/>
                  <a:pt x="163" y="291"/>
                </a:cubicBezTo>
                <a:cubicBezTo>
                  <a:pt x="163" y="292"/>
                  <a:pt x="162" y="293"/>
                  <a:pt x="162" y="293"/>
                </a:cubicBezTo>
                <a:cubicBezTo>
                  <a:pt x="149" y="284"/>
                  <a:pt x="134" y="290"/>
                  <a:pt x="121" y="287"/>
                </a:cubicBezTo>
                <a:cubicBezTo>
                  <a:pt x="115" y="285"/>
                  <a:pt x="112" y="278"/>
                  <a:pt x="113" y="270"/>
                </a:cubicBezTo>
                <a:cubicBezTo>
                  <a:pt x="114" y="251"/>
                  <a:pt x="114" y="251"/>
                  <a:pt x="94" y="251"/>
                </a:cubicBezTo>
                <a:cubicBezTo>
                  <a:pt x="99" y="251"/>
                  <a:pt x="105" y="249"/>
                  <a:pt x="110" y="253"/>
                </a:cubicBezTo>
                <a:cubicBezTo>
                  <a:pt x="117" y="258"/>
                  <a:pt x="112" y="263"/>
                  <a:pt x="108" y="268"/>
                </a:cubicBezTo>
                <a:cubicBezTo>
                  <a:pt x="105" y="273"/>
                  <a:pt x="112" y="279"/>
                  <a:pt x="107" y="285"/>
                </a:cubicBezTo>
                <a:cubicBezTo>
                  <a:pt x="98" y="295"/>
                  <a:pt x="88" y="295"/>
                  <a:pt x="75" y="283"/>
                </a:cubicBezTo>
                <a:cubicBezTo>
                  <a:pt x="79" y="291"/>
                  <a:pt x="84" y="299"/>
                  <a:pt x="84" y="308"/>
                </a:cubicBezTo>
                <a:cubicBezTo>
                  <a:pt x="85" y="323"/>
                  <a:pt x="89" y="337"/>
                  <a:pt x="99" y="349"/>
                </a:cubicBezTo>
                <a:cubicBezTo>
                  <a:pt x="105" y="356"/>
                  <a:pt x="109" y="364"/>
                  <a:pt x="95" y="368"/>
                </a:cubicBezTo>
                <a:cubicBezTo>
                  <a:pt x="91" y="368"/>
                  <a:pt x="87" y="367"/>
                  <a:pt x="85" y="364"/>
                </a:cubicBezTo>
                <a:cubicBezTo>
                  <a:pt x="63" y="337"/>
                  <a:pt x="36" y="314"/>
                  <a:pt x="21" y="283"/>
                </a:cubicBezTo>
                <a:cubicBezTo>
                  <a:pt x="17" y="274"/>
                  <a:pt x="20" y="266"/>
                  <a:pt x="16" y="258"/>
                </a:cubicBezTo>
                <a:cubicBezTo>
                  <a:pt x="0" y="201"/>
                  <a:pt x="2" y="144"/>
                  <a:pt x="34" y="93"/>
                </a:cubicBezTo>
                <a:cubicBezTo>
                  <a:pt x="65" y="40"/>
                  <a:pt x="133" y="0"/>
                  <a:pt x="199" y="9"/>
                </a:cubicBezTo>
                <a:cubicBezTo>
                  <a:pt x="233" y="13"/>
                  <a:pt x="268" y="16"/>
                  <a:pt x="296" y="39"/>
                </a:cubicBezTo>
                <a:cubicBezTo>
                  <a:pt x="308" y="48"/>
                  <a:pt x="320" y="58"/>
                  <a:pt x="331" y="68"/>
                </a:cubicBezTo>
                <a:cubicBezTo>
                  <a:pt x="340" y="78"/>
                  <a:pt x="349" y="77"/>
                  <a:pt x="357" y="68"/>
                </a:cubicBezTo>
                <a:cubicBezTo>
                  <a:pt x="370" y="54"/>
                  <a:pt x="386" y="46"/>
                  <a:pt x="403" y="38"/>
                </a:cubicBezTo>
                <a:cubicBezTo>
                  <a:pt x="416" y="34"/>
                  <a:pt x="429" y="33"/>
                  <a:pt x="440" y="25"/>
                </a:cubicBezTo>
                <a:cubicBezTo>
                  <a:pt x="457" y="13"/>
                  <a:pt x="475" y="15"/>
                  <a:pt x="492" y="20"/>
                </a:cubicBezTo>
                <a:cubicBezTo>
                  <a:pt x="510" y="26"/>
                  <a:pt x="529" y="29"/>
                  <a:pt x="548" y="30"/>
                </a:cubicBezTo>
                <a:cubicBezTo>
                  <a:pt x="637" y="62"/>
                  <a:pt x="680" y="135"/>
                  <a:pt x="671" y="228"/>
                </a:cubicBezTo>
                <a:cubicBezTo>
                  <a:pt x="671" y="230"/>
                  <a:pt x="669" y="233"/>
                  <a:pt x="668" y="235"/>
                </a:cubicBezTo>
                <a:cubicBezTo>
                  <a:pt x="663" y="227"/>
                  <a:pt x="666" y="219"/>
                  <a:pt x="665" y="211"/>
                </a:cubicBezTo>
                <a:cubicBezTo>
                  <a:pt x="665" y="219"/>
                  <a:pt x="663" y="227"/>
                  <a:pt x="668" y="235"/>
                </a:cubicBezTo>
                <a:cubicBezTo>
                  <a:pt x="669" y="248"/>
                  <a:pt x="665" y="260"/>
                  <a:pt x="660" y="271"/>
                </a:cubicBezTo>
                <a:cubicBezTo>
                  <a:pt x="662" y="271"/>
                  <a:pt x="656" y="271"/>
                  <a:pt x="658" y="269"/>
                </a:cubicBezTo>
                <a:cubicBezTo>
                  <a:pt x="659" y="269"/>
                  <a:pt x="658" y="267"/>
                  <a:pt x="657" y="267"/>
                </a:cubicBezTo>
                <a:cubicBezTo>
                  <a:pt x="657" y="275"/>
                  <a:pt x="652" y="283"/>
                  <a:pt x="652" y="291"/>
                </a:cubicBezTo>
                <a:close/>
              </a:path>
            </a:pathLst>
          </a:custGeom>
          <a:solidFill>
            <a:srgbClr val="ED7F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32"/>
          <p:cNvSpPr/>
          <p:nvPr/>
        </p:nvSpPr>
        <p:spPr>
          <a:xfrm>
            <a:off x="592138" y="3052763"/>
            <a:ext cx="790575" cy="625475"/>
          </a:xfrm>
          <a:custGeom>
            <a:rect b="b" l="l" r="r" t="t"/>
            <a:pathLst>
              <a:path extrusionOk="0" h="440" w="557">
                <a:moveTo>
                  <a:pt x="505" y="309"/>
                </a:moveTo>
                <a:cubicBezTo>
                  <a:pt x="487" y="333"/>
                  <a:pt x="465" y="355"/>
                  <a:pt x="440" y="373"/>
                </a:cubicBezTo>
                <a:cubicBezTo>
                  <a:pt x="424" y="381"/>
                  <a:pt x="411" y="391"/>
                  <a:pt x="398" y="404"/>
                </a:cubicBezTo>
                <a:cubicBezTo>
                  <a:pt x="387" y="416"/>
                  <a:pt x="372" y="425"/>
                  <a:pt x="360" y="435"/>
                </a:cubicBezTo>
                <a:cubicBezTo>
                  <a:pt x="354" y="440"/>
                  <a:pt x="347" y="440"/>
                  <a:pt x="343" y="432"/>
                </a:cubicBezTo>
                <a:cubicBezTo>
                  <a:pt x="339" y="425"/>
                  <a:pt x="340" y="417"/>
                  <a:pt x="350" y="415"/>
                </a:cubicBezTo>
                <a:cubicBezTo>
                  <a:pt x="367" y="410"/>
                  <a:pt x="378" y="399"/>
                  <a:pt x="385" y="383"/>
                </a:cubicBezTo>
                <a:cubicBezTo>
                  <a:pt x="389" y="375"/>
                  <a:pt x="395" y="370"/>
                  <a:pt x="404" y="370"/>
                </a:cubicBezTo>
                <a:cubicBezTo>
                  <a:pt x="417" y="370"/>
                  <a:pt x="423" y="363"/>
                  <a:pt x="426" y="351"/>
                </a:cubicBezTo>
                <a:cubicBezTo>
                  <a:pt x="427" y="344"/>
                  <a:pt x="430" y="337"/>
                  <a:pt x="435" y="332"/>
                </a:cubicBezTo>
                <a:cubicBezTo>
                  <a:pt x="438" y="329"/>
                  <a:pt x="442" y="326"/>
                  <a:pt x="439" y="322"/>
                </a:cubicBezTo>
                <a:cubicBezTo>
                  <a:pt x="436" y="318"/>
                  <a:pt x="432" y="315"/>
                  <a:pt x="427" y="315"/>
                </a:cubicBezTo>
                <a:cubicBezTo>
                  <a:pt x="421" y="315"/>
                  <a:pt x="422" y="320"/>
                  <a:pt x="421" y="324"/>
                </a:cubicBezTo>
                <a:cubicBezTo>
                  <a:pt x="417" y="334"/>
                  <a:pt x="415" y="348"/>
                  <a:pt x="401" y="348"/>
                </a:cubicBezTo>
                <a:cubicBezTo>
                  <a:pt x="385" y="348"/>
                  <a:pt x="365" y="360"/>
                  <a:pt x="355" y="335"/>
                </a:cubicBezTo>
                <a:cubicBezTo>
                  <a:pt x="350" y="325"/>
                  <a:pt x="342" y="322"/>
                  <a:pt x="331" y="328"/>
                </a:cubicBezTo>
                <a:cubicBezTo>
                  <a:pt x="322" y="333"/>
                  <a:pt x="313" y="334"/>
                  <a:pt x="304" y="326"/>
                </a:cubicBezTo>
                <a:cubicBezTo>
                  <a:pt x="298" y="321"/>
                  <a:pt x="292" y="320"/>
                  <a:pt x="285" y="323"/>
                </a:cubicBezTo>
                <a:cubicBezTo>
                  <a:pt x="268" y="332"/>
                  <a:pt x="252" y="332"/>
                  <a:pt x="235" y="321"/>
                </a:cubicBezTo>
                <a:cubicBezTo>
                  <a:pt x="226" y="315"/>
                  <a:pt x="213" y="320"/>
                  <a:pt x="202" y="315"/>
                </a:cubicBezTo>
                <a:cubicBezTo>
                  <a:pt x="194" y="312"/>
                  <a:pt x="185" y="311"/>
                  <a:pt x="177" y="308"/>
                </a:cubicBezTo>
                <a:cubicBezTo>
                  <a:pt x="170" y="305"/>
                  <a:pt x="162" y="302"/>
                  <a:pt x="164" y="293"/>
                </a:cubicBezTo>
                <a:cubicBezTo>
                  <a:pt x="166" y="283"/>
                  <a:pt x="174" y="285"/>
                  <a:pt x="182" y="286"/>
                </a:cubicBezTo>
                <a:cubicBezTo>
                  <a:pt x="190" y="288"/>
                  <a:pt x="180" y="281"/>
                  <a:pt x="185" y="280"/>
                </a:cubicBezTo>
                <a:cubicBezTo>
                  <a:pt x="191" y="274"/>
                  <a:pt x="198" y="272"/>
                  <a:pt x="206" y="274"/>
                </a:cubicBezTo>
                <a:cubicBezTo>
                  <a:pt x="212" y="276"/>
                  <a:pt x="215" y="280"/>
                  <a:pt x="217" y="285"/>
                </a:cubicBezTo>
                <a:cubicBezTo>
                  <a:pt x="218" y="280"/>
                  <a:pt x="216" y="276"/>
                  <a:pt x="218" y="271"/>
                </a:cubicBezTo>
                <a:cubicBezTo>
                  <a:pt x="219" y="270"/>
                  <a:pt x="220" y="268"/>
                  <a:pt x="222" y="268"/>
                </a:cubicBezTo>
                <a:cubicBezTo>
                  <a:pt x="230" y="270"/>
                  <a:pt x="230" y="270"/>
                  <a:pt x="226" y="255"/>
                </a:cubicBezTo>
                <a:cubicBezTo>
                  <a:pt x="226" y="249"/>
                  <a:pt x="228" y="242"/>
                  <a:pt x="229" y="236"/>
                </a:cubicBezTo>
                <a:cubicBezTo>
                  <a:pt x="231" y="209"/>
                  <a:pt x="213" y="188"/>
                  <a:pt x="187" y="188"/>
                </a:cubicBezTo>
                <a:cubicBezTo>
                  <a:pt x="161" y="187"/>
                  <a:pt x="142" y="206"/>
                  <a:pt x="143" y="233"/>
                </a:cubicBezTo>
                <a:cubicBezTo>
                  <a:pt x="143" y="241"/>
                  <a:pt x="145" y="249"/>
                  <a:pt x="144" y="257"/>
                </a:cubicBezTo>
                <a:cubicBezTo>
                  <a:pt x="140" y="266"/>
                  <a:pt x="137" y="276"/>
                  <a:pt x="125" y="279"/>
                </a:cubicBezTo>
                <a:cubicBezTo>
                  <a:pt x="110" y="261"/>
                  <a:pt x="99" y="244"/>
                  <a:pt x="112" y="220"/>
                </a:cubicBezTo>
                <a:cubicBezTo>
                  <a:pt x="118" y="207"/>
                  <a:pt x="106" y="199"/>
                  <a:pt x="103" y="188"/>
                </a:cubicBezTo>
                <a:cubicBezTo>
                  <a:pt x="103" y="187"/>
                  <a:pt x="103" y="185"/>
                  <a:pt x="102" y="185"/>
                </a:cubicBezTo>
                <a:cubicBezTo>
                  <a:pt x="79" y="170"/>
                  <a:pt x="79" y="170"/>
                  <a:pt x="94" y="147"/>
                </a:cubicBezTo>
                <a:cubicBezTo>
                  <a:pt x="98" y="140"/>
                  <a:pt x="111" y="136"/>
                  <a:pt x="106" y="127"/>
                </a:cubicBezTo>
                <a:cubicBezTo>
                  <a:pt x="99" y="113"/>
                  <a:pt x="96" y="97"/>
                  <a:pt x="82" y="88"/>
                </a:cubicBezTo>
                <a:cubicBezTo>
                  <a:pt x="73" y="82"/>
                  <a:pt x="65" y="74"/>
                  <a:pt x="60" y="63"/>
                </a:cubicBezTo>
                <a:cubicBezTo>
                  <a:pt x="57" y="57"/>
                  <a:pt x="52" y="53"/>
                  <a:pt x="44" y="55"/>
                </a:cubicBezTo>
                <a:cubicBezTo>
                  <a:pt x="33" y="59"/>
                  <a:pt x="23" y="54"/>
                  <a:pt x="12" y="53"/>
                </a:cubicBezTo>
                <a:cubicBezTo>
                  <a:pt x="8" y="53"/>
                  <a:pt x="2" y="53"/>
                  <a:pt x="1" y="48"/>
                </a:cubicBezTo>
                <a:cubicBezTo>
                  <a:pt x="0" y="41"/>
                  <a:pt x="5" y="38"/>
                  <a:pt x="10" y="36"/>
                </a:cubicBezTo>
                <a:cubicBezTo>
                  <a:pt x="20" y="32"/>
                  <a:pt x="30" y="28"/>
                  <a:pt x="36" y="19"/>
                </a:cubicBezTo>
                <a:cubicBezTo>
                  <a:pt x="39" y="11"/>
                  <a:pt x="48" y="17"/>
                  <a:pt x="53" y="14"/>
                </a:cubicBezTo>
                <a:cubicBezTo>
                  <a:pt x="78" y="13"/>
                  <a:pt x="102" y="13"/>
                  <a:pt x="127" y="15"/>
                </a:cubicBezTo>
                <a:cubicBezTo>
                  <a:pt x="164" y="19"/>
                  <a:pt x="192" y="39"/>
                  <a:pt x="217" y="62"/>
                </a:cubicBezTo>
                <a:cubicBezTo>
                  <a:pt x="233" y="76"/>
                  <a:pt x="241" y="70"/>
                  <a:pt x="251" y="60"/>
                </a:cubicBezTo>
                <a:cubicBezTo>
                  <a:pt x="271" y="40"/>
                  <a:pt x="294" y="26"/>
                  <a:pt x="320" y="18"/>
                </a:cubicBezTo>
                <a:cubicBezTo>
                  <a:pt x="383" y="0"/>
                  <a:pt x="438" y="18"/>
                  <a:pt x="486" y="59"/>
                </a:cubicBezTo>
                <a:cubicBezTo>
                  <a:pt x="553" y="117"/>
                  <a:pt x="557" y="219"/>
                  <a:pt x="518" y="287"/>
                </a:cubicBezTo>
                <a:cubicBezTo>
                  <a:pt x="514" y="295"/>
                  <a:pt x="505" y="299"/>
                  <a:pt x="505" y="309"/>
                </a:cubicBezTo>
                <a:close/>
              </a:path>
            </a:pathLst>
          </a:custGeom>
          <a:solidFill>
            <a:srgbClr val="EC7B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32"/>
          <p:cNvSpPr/>
          <p:nvPr/>
        </p:nvSpPr>
        <p:spPr>
          <a:xfrm>
            <a:off x="663575" y="1876425"/>
            <a:ext cx="463550" cy="1066800"/>
          </a:xfrm>
          <a:custGeom>
            <a:rect b="b" l="l" r="r" t="t"/>
            <a:pathLst>
              <a:path extrusionOk="0" h="751" w="326">
                <a:moveTo>
                  <a:pt x="262" y="735"/>
                </a:moveTo>
                <a:cubicBezTo>
                  <a:pt x="190" y="751"/>
                  <a:pt x="117" y="751"/>
                  <a:pt x="45" y="734"/>
                </a:cubicBezTo>
                <a:cubicBezTo>
                  <a:pt x="29" y="731"/>
                  <a:pt x="25" y="719"/>
                  <a:pt x="37" y="704"/>
                </a:cubicBezTo>
                <a:cubicBezTo>
                  <a:pt x="52" y="685"/>
                  <a:pt x="69" y="666"/>
                  <a:pt x="86" y="649"/>
                </a:cubicBezTo>
                <a:cubicBezTo>
                  <a:pt x="96" y="638"/>
                  <a:pt x="100" y="627"/>
                  <a:pt x="99" y="613"/>
                </a:cubicBezTo>
                <a:cubicBezTo>
                  <a:pt x="87" y="521"/>
                  <a:pt x="75" y="428"/>
                  <a:pt x="63" y="336"/>
                </a:cubicBezTo>
                <a:cubicBezTo>
                  <a:pt x="55" y="273"/>
                  <a:pt x="45" y="210"/>
                  <a:pt x="38" y="147"/>
                </a:cubicBezTo>
                <a:cubicBezTo>
                  <a:pt x="33" y="102"/>
                  <a:pt x="22" y="59"/>
                  <a:pt x="0" y="20"/>
                </a:cubicBezTo>
                <a:cubicBezTo>
                  <a:pt x="10" y="19"/>
                  <a:pt x="15" y="27"/>
                  <a:pt x="21" y="32"/>
                </a:cubicBezTo>
                <a:cubicBezTo>
                  <a:pt x="47" y="54"/>
                  <a:pt x="76" y="72"/>
                  <a:pt x="108" y="84"/>
                </a:cubicBezTo>
                <a:cubicBezTo>
                  <a:pt x="131" y="92"/>
                  <a:pt x="152" y="90"/>
                  <a:pt x="173" y="77"/>
                </a:cubicBezTo>
                <a:cubicBezTo>
                  <a:pt x="199" y="60"/>
                  <a:pt x="222" y="38"/>
                  <a:pt x="244" y="16"/>
                </a:cubicBezTo>
                <a:cubicBezTo>
                  <a:pt x="250" y="11"/>
                  <a:pt x="254" y="0"/>
                  <a:pt x="265" y="10"/>
                </a:cubicBezTo>
                <a:cubicBezTo>
                  <a:pt x="266" y="19"/>
                  <a:pt x="263" y="26"/>
                  <a:pt x="255" y="31"/>
                </a:cubicBezTo>
                <a:cubicBezTo>
                  <a:pt x="242" y="59"/>
                  <a:pt x="238" y="89"/>
                  <a:pt x="238" y="120"/>
                </a:cubicBezTo>
                <a:cubicBezTo>
                  <a:pt x="238" y="283"/>
                  <a:pt x="238" y="446"/>
                  <a:pt x="238" y="610"/>
                </a:cubicBezTo>
                <a:cubicBezTo>
                  <a:pt x="238" y="627"/>
                  <a:pt x="243" y="640"/>
                  <a:pt x="258" y="650"/>
                </a:cubicBezTo>
                <a:cubicBezTo>
                  <a:pt x="275" y="662"/>
                  <a:pt x="292" y="675"/>
                  <a:pt x="309" y="688"/>
                </a:cubicBezTo>
                <a:cubicBezTo>
                  <a:pt x="326" y="702"/>
                  <a:pt x="324" y="714"/>
                  <a:pt x="304" y="724"/>
                </a:cubicBezTo>
                <a:cubicBezTo>
                  <a:pt x="291" y="730"/>
                  <a:pt x="277" y="734"/>
                  <a:pt x="262" y="735"/>
                </a:cubicBezTo>
                <a:close/>
              </a:path>
            </a:pathLst>
          </a:custGeom>
          <a:solidFill>
            <a:srgbClr val="0D0D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32"/>
          <p:cNvSpPr/>
          <p:nvPr/>
        </p:nvSpPr>
        <p:spPr>
          <a:xfrm>
            <a:off x="3435350" y="1204913"/>
            <a:ext cx="455613" cy="463550"/>
          </a:xfrm>
          <a:custGeom>
            <a:rect b="b" l="l" r="r" t="t"/>
            <a:pathLst>
              <a:path extrusionOk="0" h="326" w="321">
                <a:moveTo>
                  <a:pt x="288" y="307"/>
                </a:moveTo>
                <a:cubicBezTo>
                  <a:pt x="269" y="293"/>
                  <a:pt x="257" y="309"/>
                  <a:pt x="243" y="316"/>
                </a:cubicBezTo>
                <a:cubicBezTo>
                  <a:pt x="239" y="319"/>
                  <a:pt x="233" y="326"/>
                  <a:pt x="228" y="317"/>
                </a:cubicBezTo>
                <a:cubicBezTo>
                  <a:pt x="226" y="311"/>
                  <a:pt x="231" y="309"/>
                  <a:pt x="236" y="306"/>
                </a:cubicBezTo>
                <a:cubicBezTo>
                  <a:pt x="251" y="301"/>
                  <a:pt x="254" y="288"/>
                  <a:pt x="255" y="275"/>
                </a:cubicBezTo>
                <a:cubicBezTo>
                  <a:pt x="255" y="271"/>
                  <a:pt x="250" y="266"/>
                  <a:pt x="256" y="262"/>
                </a:cubicBezTo>
                <a:cubicBezTo>
                  <a:pt x="263" y="262"/>
                  <a:pt x="257" y="273"/>
                  <a:pt x="265" y="272"/>
                </a:cubicBezTo>
                <a:cubicBezTo>
                  <a:pt x="268" y="267"/>
                  <a:pt x="271" y="260"/>
                  <a:pt x="268" y="256"/>
                </a:cubicBezTo>
                <a:cubicBezTo>
                  <a:pt x="253" y="236"/>
                  <a:pt x="249" y="210"/>
                  <a:pt x="233" y="191"/>
                </a:cubicBezTo>
                <a:cubicBezTo>
                  <a:pt x="229" y="187"/>
                  <a:pt x="226" y="188"/>
                  <a:pt x="223" y="192"/>
                </a:cubicBezTo>
                <a:cubicBezTo>
                  <a:pt x="206" y="216"/>
                  <a:pt x="183" y="209"/>
                  <a:pt x="157" y="206"/>
                </a:cubicBezTo>
                <a:cubicBezTo>
                  <a:pt x="163" y="203"/>
                  <a:pt x="166" y="202"/>
                  <a:pt x="171" y="199"/>
                </a:cubicBezTo>
                <a:cubicBezTo>
                  <a:pt x="163" y="192"/>
                  <a:pt x="151" y="197"/>
                  <a:pt x="147" y="186"/>
                </a:cubicBezTo>
                <a:cubicBezTo>
                  <a:pt x="145" y="181"/>
                  <a:pt x="139" y="176"/>
                  <a:pt x="135" y="181"/>
                </a:cubicBezTo>
                <a:cubicBezTo>
                  <a:pt x="131" y="186"/>
                  <a:pt x="125" y="195"/>
                  <a:pt x="132" y="202"/>
                </a:cubicBezTo>
                <a:cubicBezTo>
                  <a:pt x="136" y="205"/>
                  <a:pt x="140" y="207"/>
                  <a:pt x="142" y="211"/>
                </a:cubicBezTo>
                <a:cubicBezTo>
                  <a:pt x="149" y="222"/>
                  <a:pt x="138" y="217"/>
                  <a:pt x="135" y="219"/>
                </a:cubicBezTo>
                <a:cubicBezTo>
                  <a:pt x="126" y="222"/>
                  <a:pt x="116" y="223"/>
                  <a:pt x="107" y="219"/>
                </a:cubicBezTo>
                <a:cubicBezTo>
                  <a:pt x="100" y="215"/>
                  <a:pt x="93" y="212"/>
                  <a:pt x="87" y="219"/>
                </a:cubicBezTo>
                <a:cubicBezTo>
                  <a:pt x="75" y="224"/>
                  <a:pt x="64" y="229"/>
                  <a:pt x="62" y="245"/>
                </a:cubicBezTo>
                <a:cubicBezTo>
                  <a:pt x="61" y="256"/>
                  <a:pt x="53" y="254"/>
                  <a:pt x="47" y="247"/>
                </a:cubicBezTo>
                <a:cubicBezTo>
                  <a:pt x="40" y="239"/>
                  <a:pt x="35" y="229"/>
                  <a:pt x="26" y="224"/>
                </a:cubicBezTo>
                <a:cubicBezTo>
                  <a:pt x="24" y="223"/>
                  <a:pt x="22" y="222"/>
                  <a:pt x="21" y="221"/>
                </a:cubicBezTo>
                <a:cubicBezTo>
                  <a:pt x="13" y="219"/>
                  <a:pt x="4" y="219"/>
                  <a:pt x="2" y="209"/>
                </a:cubicBezTo>
                <a:cubicBezTo>
                  <a:pt x="0" y="202"/>
                  <a:pt x="5" y="197"/>
                  <a:pt x="10" y="195"/>
                </a:cubicBezTo>
                <a:cubicBezTo>
                  <a:pt x="19" y="191"/>
                  <a:pt x="28" y="184"/>
                  <a:pt x="38" y="192"/>
                </a:cubicBezTo>
                <a:cubicBezTo>
                  <a:pt x="41" y="195"/>
                  <a:pt x="44" y="201"/>
                  <a:pt x="49" y="198"/>
                </a:cubicBezTo>
                <a:cubicBezTo>
                  <a:pt x="54" y="194"/>
                  <a:pt x="53" y="188"/>
                  <a:pt x="51" y="183"/>
                </a:cubicBezTo>
                <a:cubicBezTo>
                  <a:pt x="44" y="166"/>
                  <a:pt x="45" y="149"/>
                  <a:pt x="47" y="132"/>
                </a:cubicBezTo>
                <a:cubicBezTo>
                  <a:pt x="48" y="117"/>
                  <a:pt x="45" y="106"/>
                  <a:pt x="35" y="96"/>
                </a:cubicBezTo>
                <a:cubicBezTo>
                  <a:pt x="26" y="88"/>
                  <a:pt x="21" y="78"/>
                  <a:pt x="27" y="66"/>
                </a:cubicBezTo>
                <a:cubicBezTo>
                  <a:pt x="32" y="58"/>
                  <a:pt x="23" y="51"/>
                  <a:pt x="24" y="43"/>
                </a:cubicBezTo>
                <a:cubicBezTo>
                  <a:pt x="25" y="40"/>
                  <a:pt x="26" y="36"/>
                  <a:pt x="29" y="35"/>
                </a:cubicBezTo>
                <a:cubicBezTo>
                  <a:pt x="48" y="28"/>
                  <a:pt x="63" y="13"/>
                  <a:pt x="84" y="11"/>
                </a:cubicBezTo>
                <a:cubicBezTo>
                  <a:pt x="92" y="12"/>
                  <a:pt x="100" y="9"/>
                  <a:pt x="108" y="7"/>
                </a:cubicBezTo>
                <a:cubicBezTo>
                  <a:pt x="150" y="0"/>
                  <a:pt x="190" y="8"/>
                  <a:pt x="227" y="30"/>
                </a:cubicBezTo>
                <a:cubicBezTo>
                  <a:pt x="233" y="39"/>
                  <a:pt x="248" y="36"/>
                  <a:pt x="251" y="48"/>
                </a:cubicBezTo>
                <a:cubicBezTo>
                  <a:pt x="253" y="57"/>
                  <a:pt x="261" y="60"/>
                  <a:pt x="266" y="66"/>
                </a:cubicBezTo>
                <a:cubicBezTo>
                  <a:pt x="280" y="81"/>
                  <a:pt x="300" y="94"/>
                  <a:pt x="293" y="120"/>
                </a:cubicBezTo>
                <a:cubicBezTo>
                  <a:pt x="292" y="124"/>
                  <a:pt x="295" y="126"/>
                  <a:pt x="298" y="127"/>
                </a:cubicBezTo>
                <a:cubicBezTo>
                  <a:pt x="308" y="130"/>
                  <a:pt x="309" y="138"/>
                  <a:pt x="311" y="146"/>
                </a:cubicBezTo>
                <a:cubicBezTo>
                  <a:pt x="317" y="167"/>
                  <a:pt x="317" y="168"/>
                  <a:pt x="295" y="167"/>
                </a:cubicBezTo>
                <a:cubicBezTo>
                  <a:pt x="295" y="168"/>
                  <a:pt x="295" y="170"/>
                  <a:pt x="296" y="170"/>
                </a:cubicBezTo>
                <a:cubicBezTo>
                  <a:pt x="321" y="181"/>
                  <a:pt x="313" y="204"/>
                  <a:pt x="315" y="223"/>
                </a:cubicBezTo>
                <a:cubicBezTo>
                  <a:pt x="315" y="230"/>
                  <a:pt x="312" y="235"/>
                  <a:pt x="305" y="237"/>
                </a:cubicBezTo>
                <a:cubicBezTo>
                  <a:pt x="299" y="238"/>
                  <a:pt x="295" y="234"/>
                  <a:pt x="292" y="229"/>
                </a:cubicBezTo>
                <a:cubicBezTo>
                  <a:pt x="287" y="222"/>
                  <a:pt x="288" y="212"/>
                  <a:pt x="281" y="206"/>
                </a:cubicBezTo>
                <a:cubicBezTo>
                  <a:pt x="289" y="232"/>
                  <a:pt x="293" y="260"/>
                  <a:pt x="299" y="287"/>
                </a:cubicBezTo>
                <a:cubicBezTo>
                  <a:pt x="297" y="290"/>
                  <a:pt x="296" y="294"/>
                  <a:pt x="295" y="298"/>
                </a:cubicBezTo>
                <a:cubicBezTo>
                  <a:pt x="293" y="301"/>
                  <a:pt x="290" y="304"/>
                  <a:pt x="288" y="307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32"/>
          <p:cNvSpPr/>
          <p:nvPr/>
        </p:nvSpPr>
        <p:spPr>
          <a:xfrm>
            <a:off x="1544638" y="1158875"/>
            <a:ext cx="477838" cy="455613"/>
          </a:xfrm>
          <a:custGeom>
            <a:rect b="b" l="l" r="r" t="t"/>
            <a:pathLst>
              <a:path extrusionOk="0" h="321" w="336">
                <a:moveTo>
                  <a:pt x="6" y="169"/>
                </a:moveTo>
                <a:cubicBezTo>
                  <a:pt x="7" y="163"/>
                  <a:pt x="8" y="157"/>
                  <a:pt x="9" y="151"/>
                </a:cubicBezTo>
                <a:cubicBezTo>
                  <a:pt x="7" y="139"/>
                  <a:pt x="14" y="131"/>
                  <a:pt x="22" y="123"/>
                </a:cubicBezTo>
                <a:cubicBezTo>
                  <a:pt x="27" y="113"/>
                  <a:pt x="34" y="104"/>
                  <a:pt x="33" y="92"/>
                </a:cubicBezTo>
                <a:cubicBezTo>
                  <a:pt x="39" y="78"/>
                  <a:pt x="40" y="62"/>
                  <a:pt x="53" y="52"/>
                </a:cubicBezTo>
                <a:cubicBezTo>
                  <a:pt x="57" y="46"/>
                  <a:pt x="62" y="40"/>
                  <a:pt x="64" y="33"/>
                </a:cubicBezTo>
                <a:cubicBezTo>
                  <a:pt x="69" y="19"/>
                  <a:pt x="79" y="16"/>
                  <a:pt x="92" y="16"/>
                </a:cubicBezTo>
                <a:cubicBezTo>
                  <a:pt x="113" y="16"/>
                  <a:pt x="133" y="15"/>
                  <a:pt x="154" y="15"/>
                </a:cubicBezTo>
                <a:cubicBezTo>
                  <a:pt x="167" y="11"/>
                  <a:pt x="181" y="8"/>
                  <a:pt x="194" y="15"/>
                </a:cubicBezTo>
                <a:cubicBezTo>
                  <a:pt x="210" y="18"/>
                  <a:pt x="226" y="13"/>
                  <a:pt x="242" y="11"/>
                </a:cubicBezTo>
                <a:cubicBezTo>
                  <a:pt x="248" y="7"/>
                  <a:pt x="255" y="0"/>
                  <a:pt x="263" y="10"/>
                </a:cubicBezTo>
                <a:cubicBezTo>
                  <a:pt x="266" y="33"/>
                  <a:pt x="281" y="51"/>
                  <a:pt x="291" y="72"/>
                </a:cubicBezTo>
                <a:cubicBezTo>
                  <a:pt x="303" y="95"/>
                  <a:pt x="316" y="118"/>
                  <a:pt x="326" y="141"/>
                </a:cubicBezTo>
                <a:cubicBezTo>
                  <a:pt x="336" y="165"/>
                  <a:pt x="335" y="166"/>
                  <a:pt x="310" y="170"/>
                </a:cubicBezTo>
                <a:cubicBezTo>
                  <a:pt x="307" y="170"/>
                  <a:pt x="303" y="171"/>
                  <a:pt x="300" y="172"/>
                </a:cubicBezTo>
                <a:cubicBezTo>
                  <a:pt x="265" y="173"/>
                  <a:pt x="230" y="179"/>
                  <a:pt x="195" y="177"/>
                </a:cubicBezTo>
                <a:cubicBezTo>
                  <a:pt x="167" y="176"/>
                  <a:pt x="150" y="187"/>
                  <a:pt x="139" y="213"/>
                </a:cubicBezTo>
                <a:cubicBezTo>
                  <a:pt x="125" y="246"/>
                  <a:pt x="107" y="278"/>
                  <a:pt x="91" y="311"/>
                </a:cubicBezTo>
                <a:cubicBezTo>
                  <a:pt x="89" y="316"/>
                  <a:pt x="86" y="320"/>
                  <a:pt x="80" y="321"/>
                </a:cubicBezTo>
                <a:cubicBezTo>
                  <a:pt x="62" y="314"/>
                  <a:pt x="61" y="295"/>
                  <a:pt x="54" y="281"/>
                </a:cubicBezTo>
                <a:cubicBezTo>
                  <a:pt x="39" y="255"/>
                  <a:pt x="25" y="228"/>
                  <a:pt x="12" y="201"/>
                </a:cubicBezTo>
                <a:cubicBezTo>
                  <a:pt x="8" y="191"/>
                  <a:pt x="0" y="182"/>
                  <a:pt x="6" y="169"/>
                </a:cubicBezTo>
                <a:close/>
              </a:path>
            </a:pathLst>
          </a:custGeom>
          <a:solidFill>
            <a:srgbClr val="DAA3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32"/>
          <p:cNvSpPr/>
          <p:nvPr/>
        </p:nvSpPr>
        <p:spPr>
          <a:xfrm>
            <a:off x="1920875" y="1158875"/>
            <a:ext cx="371475" cy="241300"/>
          </a:xfrm>
          <a:custGeom>
            <a:rect b="b" l="l" r="r" t="t"/>
            <a:pathLst>
              <a:path extrusionOk="0" h="170" w="262">
                <a:moveTo>
                  <a:pt x="14" y="11"/>
                </a:moveTo>
                <a:cubicBezTo>
                  <a:pt x="25" y="11"/>
                  <a:pt x="37" y="11"/>
                  <a:pt x="49" y="11"/>
                </a:cubicBezTo>
                <a:cubicBezTo>
                  <a:pt x="68" y="3"/>
                  <a:pt x="86" y="0"/>
                  <a:pt x="106" y="7"/>
                </a:cubicBezTo>
                <a:cubicBezTo>
                  <a:pt x="129" y="10"/>
                  <a:pt x="151" y="5"/>
                  <a:pt x="174" y="4"/>
                </a:cubicBezTo>
                <a:cubicBezTo>
                  <a:pt x="176" y="2"/>
                  <a:pt x="178" y="2"/>
                  <a:pt x="180" y="4"/>
                </a:cubicBezTo>
                <a:cubicBezTo>
                  <a:pt x="200" y="27"/>
                  <a:pt x="209" y="57"/>
                  <a:pt x="226" y="82"/>
                </a:cubicBezTo>
                <a:cubicBezTo>
                  <a:pt x="236" y="98"/>
                  <a:pt x="242" y="117"/>
                  <a:pt x="252" y="134"/>
                </a:cubicBezTo>
                <a:cubicBezTo>
                  <a:pt x="262" y="151"/>
                  <a:pt x="257" y="161"/>
                  <a:pt x="238" y="161"/>
                </a:cubicBezTo>
                <a:cubicBezTo>
                  <a:pt x="188" y="162"/>
                  <a:pt x="139" y="168"/>
                  <a:pt x="89" y="170"/>
                </a:cubicBezTo>
                <a:cubicBezTo>
                  <a:pt x="78" y="170"/>
                  <a:pt x="73" y="169"/>
                  <a:pt x="68" y="158"/>
                </a:cubicBezTo>
                <a:cubicBezTo>
                  <a:pt x="52" y="118"/>
                  <a:pt x="30" y="81"/>
                  <a:pt x="10" y="42"/>
                </a:cubicBezTo>
                <a:cubicBezTo>
                  <a:pt x="6" y="34"/>
                  <a:pt x="1" y="26"/>
                  <a:pt x="0" y="17"/>
                </a:cubicBezTo>
                <a:cubicBezTo>
                  <a:pt x="3" y="11"/>
                  <a:pt x="7" y="8"/>
                  <a:pt x="14" y="11"/>
                </a:cubicBezTo>
                <a:close/>
              </a:path>
            </a:pathLst>
          </a:custGeom>
          <a:solidFill>
            <a:srgbClr val="DAA3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32"/>
          <p:cNvSpPr/>
          <p:nvPr/>
        </p:nvSpPr>
        <p:spPr>
          <a:xfrm>
            <a:off x="2298700" y="1363663"/>
            <a:ext cx="339725" cy="255588"/>
          </a:xfrm>
          <a:custGeom>
            <a:rect b="b" l="l" r="r" t="t"/>
            <a:pathLst>
              <a:path extrusionOk="0" h="180" w="239">
                <a:moveTo>
                  <a:pt x="239" y="148"/>
                </a:moveTo>
                <a:cubicBezTo>
                  <a:pt x="239" y="152"/>
                  <a:pt x="239" y="156"/>
                  <a:pt x="239" y="161"/>
                </a:cubicBezTo>
                <a:cubicBezTo>
                  <a:pt x="226" y="176"/>
                  <a:pt x="208" y="172"/>
                  <a:pt x="192" y="173"/>
                </a:cubicBezTo>
                <a:cubicBezTo>
                  <a:pt x="159" y="175"/>
                  <a:pt x="126" y="178"/>
                  <a:pt x="94" y="180"/>
                </a:cubicBezTo>
                <a:cubicBezTo>
                  <a:pt x="85" y="180"/>
                  <a:pt x="81" y="176"/>
                  <a:pt x="77" y="169"/>
                </a:cubicBezTo>
                <a:cubicBezTo>
                  <a:pt x="51" y="122"/>
                  <a:pt x="27" y="73"/>
                  <a:pt x="0" y="27"/>
                </a:cubicBezTo>
                <a:cubicBezTo>
                  <a:pt x="0" y="25"/>
                  <a:pt x="0" y="23"/>
                  <a:pt x="1" y="21"/>
                </a:cubicBezTo>
                <a:cubicBezTo>
                  <a:pt x="6" y="10"/>
                  <a:pt x="18" y="12"/>
                  <a:pt x="27" y="11"/>
                </a:cubicBezTo>
                <a:cubicBezTo>
                  <a:pt x="65" y="7"/>
                  <a:pt x="104" y="6"/>
                  <a:pt x="143" y="5"/>
                </a:cubicBezTo>
                <a:cubicBezTo>
                  <a:pt x="149" y="5"/>
                  <a:pt x="154" y="3"/>
                  <a:pt x="160" y="0"/>
                </a:cubicBezTo>
                <a:cubicBezTo>
                  <a:pt x="161" y="0"/>
                  <a:pt x="162" y="0"/>
                  <a:pt x="163" y="0"/>
                </a:cubicBezTo>
                <a:cubicBezTo>
                  <a:pt x="179" y="33"/>
                  <a:pt x="195" y="66"/>
                  <a:pt x="211" y="99"/>
                </a:cubicBezTo>
                <a:cubicBezTo>
                  <a:pt x="213" y="103"/>
                  <a:pt x="216" y="107"/>
                  <a:pt x="219" y="112"/>
                </a:cubicBezTo>
                <a:cubicBezTo>
                  <a:pt x="230" y="121"/>
                  <a:pt x="232" y="136"/>
                  <a:pt x="239" y="148"/>
                </a:cubicBezTo>
                <a:close/>
              </a:path>
            </a:pathLst>
          </a:custGeom>
          <a:solidFill>
            <a:srgbClr val="D794B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32"/>
          <p:cNvSpPr/>
          <p:nvPr/>
        </p:nvSpPr>
        <p:spPr>
          <a:xfrm>
            <a:off x="2422525" y="1598613"/>
            <a:ext cx="336550" cy="268288"/>
          </a:xfrm>
          <a:custGeom>
            <a:rect b="b" l="l" r="r" t="t"/>
            <a:pathLst>
              <a:path extrusionOk="0" h="189" w="237">
                <a:moveTo>
                  <a:pt x="165" y="10"/>
                </a:moveTo>
                <a:cubicBezTo>
                  <a:pt x="186" y="52"/>
                  <a:pt x="207" y="94"/>
                  <a:pt x="229" y="136"/>
                </a:cubicBezTo>
                <a:cubicBezTo>
                  <a:pt x="232" y="143"/>
                  <a:pt x="237" y="150"/>
                  <a:pt x="235" y="158"/>
                </a:cubicBezTo>
                <a:cubicBezTo>
                  <a:pt x="233" y="163"/>
                  <a:pt x="233" y="169"/>
                  <a:pt x="227" y="171"/>
                </a:cubicBezTo>
                <a:cubicBezTo>
                  <a:pt x="208" y="183"/>
                  <a:pt x="185" y="181"/>
                  <a:pt x="164" y="183"/>
                </a:cubicBezTo>
                <a:cubicBezTo>
                  <a:pt x="148" y="184"/>
                  <a:pt x="132" y="183"/>
                  <a:pt x="116" y="186"/>
                </a:cubicBezTo>
                <a:cubicBezTo>
                  <a:pt x="95" y="189"/>
                  <a:pt x="86" y="185"/>
                  <a:pt x="76" y="166"/>
                </a:cubicBezTo>
                <a:cubicBezTo>
                  <a:pt x="73" y="159"/>
                  <a:pt x="70" y="151"/>
                  <a:pt x="65" y="145"/>
                </a:cubicBezTo>
                <a:cubicBezTo>
                  <a:pt x="49" y="109"/>
                  <a:pt x="27" y="77"/>
                  <a:pt x="11" y="41"/>
                </a:cubicBezTo>
                <a:cubicBezTo>
                  <a:pt x="8" y="33"/>
                  <a:pt x="0" y="25"/>
                  <a:pt x="8" y="15"/>
                </a:cubicBezTo>
                <a:cubicBezTo>
                  <a:pt x="29" y="7"/>
                  <a:pt x="51" y="10"/>
                  <a:pt x="73" y="8"/>
                </a:cubicBezTo>
                <a:cubicBezTo>
                  <a:pt x="102" y="6"/>
                  <a:pt x="131" y="5"/>
                  <a:pt x="160" y="0"/>
                </a:cubicBezTo>
                <a:cubicBezTo>
                  <a:pt x="165" y="1"/>
                  <a:pt x="167" y="5"/>
                  <a:pt x="165" y="10"/>
                </a:cubicBezTo>
                <a:close/>
              </a:path>
            </a:pathLst>
          </a:custGeom>
          <a:solidFill>
            <a:srgbClr val="D78F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32"/>
          <p:cNvSpPr/>
          <p:nvPr/>
        </p:nvSpPr>
        <p:spPr>
          <a:xfrm>
            <a:off x="2185988" y="1149350"/>
            <a:ext cx="344488" cy="234950"/>
          </a:xfrm>
          <a:custGeom>
            <a:rect b="b" l="l" r="r" t="t"/>
            <a:pathLst>
              <a:path extrusionOk="0" h="165" w="243">
                <a:moveTo>
                  <a:pt x="215" y="94"/>
                </a:moveTo>
                <a:cubicBezTo>
                  <a:pt x="222" y="114"/>
                  <a:pt x="230" y="133"/>
                  <a:pt x="243" y="150"/>
                </a:cubicBezTo>
                <a:cubicBezTo>
                  <a:pt x="242" y="151"/>
                  <a:pt x="242" y="151"/>
                  <a:pt x="242" y="151"/>
                </a:cubicBezTo>
                <a:cubicBezTo>
                  <a:pt x="227" y="159"/>
                  <a:pt x="211" y="157"/>
                  <a:pt x="196" y="157"/>
                </a:cubicBezTo>
                <a:cubicBezTo>
                  <a:pt x="159" y="157"/>
                  <a:pt x="123" y="162"/>
                  <a:pt x="87" y="163"/>
                </a:cubicBezTo>
                <a:cubicBezTo>
                  <a:pt x="80" y="165"/>
                  <a:pt x="75" y="163"/>
                  <a:pt x="72" y="157"/>
                </a:cubicBezTo>
                <a:cubicBezTo>
                  <a:pt x="49" y="111"/>
                  <a:pt x="23" y="67"/>
                  <a:pt x="1" y="21"/>
                </a:cubicBezTo>
                <a:cubicBezTo>
                  <a:pt x="0" y="19"/>
                  <a:pt x="0" y="17"/>
                  <a:pt x="0" y="15"/>
                </a:cubicBezTo>
                <a:cubicBezTo>
                  <a:pt x="2" y="11"/>
                  <a:pt x="6" y="9"/>
                  <a:pt x="10" y="9"/>
                </a:cubicBezTo>
                <a:cubicBezTo>
                  <a:pt x="49" y="13"/>
                  <a:pt x="88" y="5"/>
                  <a:pt x="127" y="5"/>
                </a:cubicBezTo>
                <a:cubicBezTo>
                  <a:pt x="136" y="1"/>
                  <a:pt x="145" y="0"/>
                  <a:pt x="155" y="2"/>
                </a:cubicBezTo>
                <a:cubicBezTo>
                  <a:pt x="174" y="6"/>
                  <a:pt x="176" y="24"/>
                  <a:pt x="183" y="38"/>
                </a:cubicBezTo>
                <a:cubicBezTo>
                  <a:pt x="189" y="47"/>
                  <a:pt x="198" y="54"/>
                  <a:pt x="199" y="66"/>
                </a:cubicBezTo>
                <a:cubicBezTo>
                  <a:pt x="199" y="66"/>
                  <a:pt x="199" y="66"/>
                  <a:pt x="199" y="66"/>
                </a:cubicBezTo>
                <a:cubicBezTo>
                  <a:pt x="205" y="75"/>
                  <a:pt x="214" y="82"/>
                  <a:pt x="215" y="94"/>
                </a:cubicBezTo>
                <a:close/>
              </a:path>
            </a:pathLst>
          </a:custGeom>
          <a:solidFill>
            <a:srgbClr val="DAA0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32"/>
          <p:cNvSpPr/>
          <p:nvPr/>
        </p:nvSpPr>
        <p:spPr>
          <a:xfrm>
            <a:off x="1447800" y="1425575"/>
            <a:ext cx="214313" cy="403225"/>
          </a:xfrm>
          <a:custGeom>
            <a:rect b="b" l="l" r="r" t="t"/>
            <a:pathLst>
              <a:path extrusionOk="0" h="284" w="150">
                <a:moveTo>
                  <a:pt x="5" y="124"/>
                </a:moveTo>
                <a:cubicBezTo>
                  <a:pt x="17" y="97"/>
                  <a:pt x="29" y="70"/>
                  <a:pt x="41" y="43"/>
                </a:cubicBezTo>
                <a:cubicBezTo>
                  <a:pt x="41" y="35"/>
                  <a:pt x="44" y="27"/>
                  <a:pt x="49" y="20"/>
                </a:cubicBezTo>
                <a:cubicBezTo>
                  <a:pt x="53" y="10"/>
                  <a:pt x="58" y="1"/>
                  <a:pt x="70" y="0"/>
                </a:cubicBezTo>
                <a:cubicBezTo>
                  <a:pt x="87" y="9"/>
                  <a:pt x="89" y="28"/>
                  <a:pt x="97" y="43"/>
                </a:cubicBezTo>
                <a:cubicBezTo>
                  <a:pt x="112" y="70"/>
                  <a:pt x="127" y="97"/>
                  <a:pt x="138" y="125"/>
                </a:cubicBezTo>
                <a:cubicBezTo>
                  <a:pt x="140" y="130"/>
                  <a:pt x="143" y="133"/>
                  <a:pt x="147" y="136"/>
                </a:cubicBezTo>
                <a:cubicBezTo>
                  <a:pt x="150" y="140"/>
                  <a:pt x="149" y="145"/>
                  <a:pt x="147" y="149"/>
                </a:cubicBezTo>
                <a:cubicBezTo>
                  <a:pt x="125" y="191"/>
                  <a:pt x="108" y="236"/>
                  <a:pt x="84" y="277"/>
                </a:cubicBezTo>
                <a:cubicBezTo>
                  <a:pt x="76" y="284"/>
                  <a:pt x="69" y="281"/>
                  <a:pt x="65" y="274"/>
                </a:cubicBezTo>
                <a:cubicBezTo>
                  <a:pt x="44" y="229"/>
                  <a:pt x="17" y="186"/>
                  <a:pt x="1" y="138"/>
                </a:cubicBezTo>
                <a:cubicBezTo>
                  <a:pt x="0" y="136"/>
                  <a:pt x="1" y="134"/>
                  <a:pt x="1" y="132"/>
                </a:cubicBezTo>
                <a:cubicBezTo>
                  <a:pt x="2" y="129"/>
                  <a:pt x="3" y="126"/>
                  <a:pt x="5" y="124"/>
                </a:cubicBezTo>
                <a:close/>
              </a:path>
            </a:pathLst>
          </a:custGeom>
          <a:solidFill>
            <a:srgbClr val="D7A6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32"/>
          <p:cNvSpPr/>
          <p:nvPr/>
        </p:nvSpPr>
        <p:spPr>
          <a:xfrm>
            <a:off x="3314700" y="1260475"/>
            <a:ext cx="209550" cy="349250"/>
          </a:xfrm>
          <a:custGeom>
            <a:rect b="b" l="l" r="r" t="t"/>
            <a:pathLst>
              <a:path extrusionOk="0" h="246" w="147">
                <a:moveTo>
                  <a:pt x="111" y="3"/>
                </a:moveTo>
                <a:cubicBezTo>
                  <a:pt x="115" y="14"/>
                  <a:pt x="125" y="24"/>
                  <a:pt x="113" y="37"/>
                </a:cubicBezTo>
                <a:cubicBezTo>
                  <a:pt x="109" y="41"/>
                  <a:pt x="117" y="47"/>
                  <a:pt x="121" y="51"/>
                </a:cubicBezTo>
                <a:cubicBezTo>
                  <a:pt x="133" y="62"/>
                  <a:pt x="141" y="73"/>
                  <a:pt x="137" y="93"/>
                </a:cubicBezTo>
                <a:cubicBezTo>
                  <a:pt x="133" y="108"/>
                  <a:pt x="132" y="126"/>
                  <a:pt x="142" y="143"/>
                </a:cubicBezTo>
                <a:cubicBezTo>
                  <a:pt x="147" y="151"/>
                  <a:pt x="146" y="164"/>
                  <a:pt x="135" y="169"/>
                </a:cubicBezTo>
                <a:cubicBezTo>
                  <a:pt x="126" y="173"/>
                  <a:pt x="123" y="165"/>
                  <a:pt x="120" y="158"/>
                </a:cubicBezTo>
                <a:cubicBezTo>
                  <a:pt x="114" y="147"/>
                  <a:pt x="108" y="156"/>
                  <a:pt x="103" y="158"/>
                </a:cubicBezTo>
                <a:cubicBezTo>
                  <a:pt x="98" y="160"/>
                  <a:pt x="88" y="160"/>
                  <a:pt x="89" y="169"/>
                </a:cubicBezTo>
                <a:cubicBezTo>
                  <a:pt x="91" y="176"/>
                  <a:pt x="98" y="175"/>
                  <a:pt x="104" y="176"/>
                </a:cubicBezTo>
                <a:cubicBezTo>
                  <a:pt x="107" y="176"/>
                  <a:pt x="109" y="178"/>
                  <a:pt x="111" y="179"/>
                </a:cubicBezTo>
                <a:cubicBezTo>
                  <a:pt x="91" y="191"/>
                  <a:pt x="101" y="213"/>
                  <a:pt x="95" y="230"/>
                </a:cubicBezTo>
                <a:cubicBezTo>
                  <a:pt x="91" y="238"/>
                  <a:pt x="86" y="246"/>
                  <a:pt x="79" y="232"/>
                </a:cubicBezTo>
                <a:cubicBezTo>
                  <a:pt x="78" y="229"/>
                  <a:pt x="73" y="230"/>
                  <a:pt x="70" y="228"/>
                </a:cubicBezTo>
                <a:cubicBezTo>
                  <a:pt x="67" y="224"/>
                  <a:pt x="67" y="219"/>
                  <a:pt x="68" y="214"/>
                </a:cubicBezTo>
                <a:cubicBezTo>
                  <a:pt x="81" y="205"/>
                  <a:pt x="77" y="195"/>
                  <a:pt x="68" y="186"/>
                </a:cubicBezTo>
                <a:cubicBezTo>
                  <a:pt x="66" y="184"/>
                  <a:pt x="65" y="182"/>
                  <a:pt x="63" y="180"/>
                </a:cubicBezTo>
                <a:cubicBezTo>
                  <a:pt x="59" y="173"/>
                  <a:pt x="54" y="169"/>
                  <a:pt x="48" y="164"/>
                </a:cubicBezTo>
                <a:cubicBezTo>
                  <a:pt x="43" y="161"/>
                  <a:pt x="37" y="158"/>
                  <a:pt x="38" y="151"/>
                </a:cubicBezTo>
                <a:cubicBezTo>
                  <a:pt x="40" y="143"/>
                  <a:pt x="48" y="143"/>
                  <a:pt x="55" y="142"/>
                </a:cubicBezTo>
                <a:cubicBezTo>
                  <a:pt x="62" y="141"/>
                  <a:pt x="70" y="140"/>
                  <a:pt x="75" y="139"/>
                </a:cubicBezTo>
                <a:cubicBezTo>
                  <a:pt x="88" y="93"/>
                  <a:pt x="47" y="71"/>
                  <a:pt x="32" y="37"/>
                </a:cubicBezTo>
                <a:cubicBezTo>
                  <a:pt x="29" y="31"/>
                  <a:pt x="22" y="28"/>
                  <a:pt x="17" y="25"/>
                </a:cubicBezTo>
                <a:cubicBezTo>
                  <a:pt x="9" y="20"/>
                  <a:pt x="0" y="15"/>
                  <a:pt x="3" y="3"/>
                </a:cubicBezTo>
                <a:cubicBezTo>
                  <a:pt x="25" y="9"/>
                  <a:pt x="39" y="26"/>
                  <a:pt x="56" y="39"/>
                </a:cubicBezTo>
                <a:cubicBezTo>
                  <a:pt x="60" y="38"/>
                  <a:pt x="63" y="37"/>
                  <a:pt x="67" y="38"/>
                </a:cubicBezTo>
                <a:cubicBezTo>
                  <a:pt x="84" y="43"/>
                  <a:pt x="86" y="42"/>
                  <a:pt x="88" y="21"/>
                </a:cubicBezTo>
                <a:cubicBezTo>
                  <a:pt x="92" y="16"/>
                  <a:pt x="95" y="12"/>
                  <a:pt x="99" y="8"/>
                </a:cubicBezTo>
                <a:cubicBezTo>
                  <a:pt x="102" y="3"/>
                  <a:pt x="105" y="0"/>
                  <a:pt x="111" y="3"/>
                </a:cubicBezTo>
                <a:close/>
              </a:path>
            </a:pathLst>
          </a:custGeom>
          <a:solidFill>
            <a:srgbClr val="E770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32"/>
          <p:cNvSpPr/>
          <p:nvPr/>
        </p:nvSpPr>
        <p:spPr>
          <a:xfrm>
            <a:off x="3184525" y="1239838"/>
            <a:ext cx="265113" cy="285750"/>
          </a:xfrm>
          <a:custGeom>
            <a:rect b="b" l="l" r="r" t="t"/>
            <a:pathLst>
              <a:path extrusionOk="0" h="201" w="186">
                <a:moveTo>
                  <a:pt x="95" y="18"/>
                </a:moveTo>
                <a:cubicBezTo>
                  <a:pt x="100" y="27"/>
                  <a:pt x="106" y="35"/>
                  <a:pt x="117" y="38"/>
                </a:cubicBezTo>
                <a:cubicBezTo>
                  <a:pt x="124" y="40"/>
                  <a:pt x="130" y="46"/>
                  <a:pt x="132" y="52"/>
                </a:cubicBezTo>
                <a:cubicBezTo>
                  <a:pt x="139" y="76"/>
                  <a:pt x="159" y="89"/>
                  <a:pt x="171" y="108"/>
                </a:cubicBezTo>
                <a:cubicBezTo>
                  <a:pt x="174" y="112"/>
                  <a:pt x="177" y="117"/>
                  <a:pt x="175" y="121"/>
                </a:cubicBezTo>
                <a:cubicBezTo>
                  <a:pt x="169" y="135"/>
                  <a:pt x="171" y="148"/>
                  <a:pt x="186" y="160"/>
                </a:cubicBezTo>
                <a:cubicBezTo>
                  <a:pt x="166" y="161"/>
                  <a:pt x="150" y="162"/>
                  <a:pt x="132" y="164"/>
                </a:cubicBezTo>
                <a:cubicBezTo>
                  <a:pt x="140" y="177"/>
                  <a:pt x="159" y="179"/>
                  <a:pt x="160" y="195"/>
                </a:cubicBezTo>
                <a:cubicBezTo>
                  <a:pt x="153" y="201"/>
                  <a:pt x="147" y="201"/>
                  <a:pt x="140" y="195"/>
                </a:cubicBezTo>
                <a:cubicBezTo>
                  <a:pt x="103" y="178"/>
                  <a:pt x="119" y="145"/>
                  <a:pt x="121" y="118"/>
                </a:cubicBezTo>
                <a:cubicBezTo>
                  <a:pt x="123" y="90"/>
                  <a:pt x="126" y="90"/>
                  <a:pt x="99" y="91"/>
                </a:cubicBezTo>
                <a:cubicBezTo>
                  <a:pt x="85" y="91"/>
                  <a:pt x="75" y="88"/>
                  <a:pt x="85" y="72"/>
                </a:cubicBezTo>
                <a:cubicBezTo>
                  <a:pt x="91" y="61"/>
                  <a:pt x="78" y="55"/>
                  <a:pt x="79" y="46"/>
                </a:cubicBezTo>
                <a:cubicBezTo>
                  <a:pt x="81" y="15"/>
                  <a:pt x="58" y="19"/>
                  <a:pt x="39" y="19"/>
                </a:cubicBezTo>
                <a:cubicBezTo>
                  <a:pt x="31" y="19"/>
                  <a:pt x="23" y="19"/>
                  <a:pt x="15" y="19"/>
                </a:cubicBezTo>
                <a:cubicBezTo>
                  <a:pt x="9" y="18"/>
                  <a:pt x="0" y="21"/>
                  <a:pt x="0" y="10"/>
                </a:cubicBezTo>
                <a:cubicBezTo>
                  <a:pt x="1" y="1"/>
                  <a:pt x="9" y="4"/>
                  <a:pt x="14" y="3"/>
                </a:cubicBezTo>
                <a:cubicBezTo>
                  <a:pt x="31" y="0"/>
                  <a:pt x="47" y="11"/>
                  <a:pt x="63" y="3"/>
                </a:cubicBezTo>
                <a:cubicBezTo>
                  <a:pt x="74" y="8"/>
                  <a:pt x="85" y="13"/>
                  <a:pt x="95" y="18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2"/>
          <p:cNvSpPr/>
          <p:nvPr/>
        </p:nvSpPr>
        <p:spPr>
          <a:xfrm>
            <a:off x="3787775" y="1273175"/>
            <a:ext cx="109538" cy="339725"/>
          </a:xfrm>
          <a:custGeom>
            <a:rect b="b" l="l" r="r" t="t"/>
            <a:pathLst>
              <a:path extrusionOk="0" h="239" w="77">
                <a:moveTo>
                  <a:pt x="50" y="239"/>
                </a:moveTo>
                <a:cubicBezTo>
                  <a:pt x="38" y="225"/>
                  <a:pt x="33" y="210"/>
                  <a:pt x="37" y="192"/>
                </a:cubicBezTo>
                <a:cubicBezTo>
                  <a:pt x="38" y="183"/>
                  <a:pt x="26" y="178"/>
                  <a:pt x="25" y="168"/>
                </a:cubicBezTo>
                <a:cubicBezTo>
                  <a:pt x="23" y="159"/>
                  <a:pt x="20" y="150"/>
                  <a:pt x="32" y="148"/>
                </a:cubicBezTo>
                <a:cubicBezTo>
                  <a:pt x="44" y="145"/>
                  <a:pt x="42" y="155"/>
                  <a:pt x="43" y="162"/>
                </a:cubicBezTo>
                <a:cubicBezTo>
                  <a:pt x="43" y="165"/>
                  <a:pt x="43" y="168"/>
                  <a:pt x="44" y="170"/>
                </a:cubicBezTo>
                <a:cubicBezTo>
                  <a:pt x="47" y="176"/>
                  <a:pt x="46" y="188"/>
                  <a:pt x="57" y="184"/>
                </a:cubicBezTo>
                <a:cubicBezTo>
                  <a:pt x="65" y="182"/>
                  <a:pt x="61" y="174"/>
                  <a:pt x="59" y="167"/>
                </a:cubicBezTo>
                <a:cubicBezTo>
                  <a:pt x="58" y="162"/>
                  <a:pt x="60" y="157"/>
                  <a:pt x="61" y="152"/>
                </a:cubicBezTo>
                <a:cubicBezTo>
                  <a:pt x="64" y="143"/>
                  <a:pt x="60" y="134"/>
                  <a:pt x="52" y="133"/>
                </a:cubicBezTo>
                <a:cubicBezTo>
                  <a:pt x="26" y="128"/>
                  <a:pt x="41" y="116"/>
                  <a:pt x="44" y="105"/>
                </a:cubicBezTo>
                <a:cubicBezTo>
                  <a:pt x="53" y="105"/>
                  <a:pt x="50" y="119"/>
                  <a:pt x="63" y="114"/>
                </a:cubicBezTo>
                <a:cubicBezTo>
                  <a:pt x="56" y="104"/>
                  <a:pt x="68" y="83"/>
                  <a:pt x="41" y="85"/>
                </a:cubicBezTo>
                <a:cubicBezTo>
                  <a:pt x="35" y="85"/>
                  <a:pt x="32" y="77"/>
                  <a:pt x="35" y="72"/>
                </a:cubicBezTo>
                <a:cubicBezTo>
                  <a:pt x="49" y="53"/>
                  <a:pt x="33" y="43"/>
                  <a:pt x="24" y="30"/>
                </a:cubicBezTo>
                <a:cubicBezTo>
                  <a:pt x="17" y="20"/>
                  <a:pt x="0" y="16"/>
                  <a:pt x="2" y="0"/>
                </a:cubicBezTo>
                <a:cubicBezTo>
                  <a:pt x="33" y="23"/>
                  <a:pt x="53" y="52"/>
                  <a:pt x="63" y="90"/>
                </a:cubicBezTo>
                <a:cubicBezTo>
                  <a:pt x="77" y="141"/>
                  <a:pt x="74" y="191"/>
                  <a:pt x="50" y="239"/>
                </a:cubicBezTo>
                <a:close/>
              </a:path>
            </a:pathLst>
          </a:custGeom>
          <a:solidFill>
            <a:srgbClr val="E770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2"/>
          <p:cNvSpPr/>
          <p:nvPr/>
        </p:nvSpPr>
        <p:spPr>
          <a:xfrm>
            <a:off x="2414588" y="1590675"/>
            <a:ext cx="238125" cy="42863"/>
          </a:xfrm>
          <a:custGeom>
            <a:rect b="b" l="l" r="r" t="t"/>
            <a:pathLst>
              <a:path extrusionOk="0" h="30" w="168">
                <a:moveTo>
                  <a:pt x="167" y="8"/>
                </a:moveTo>
                <a:cubicBezTo>
                  <a:pt x="164" y="16"/>
                  <a:pt x="156" y="13"/>
                  <a:pt x="150" y="13"/>
                </a:cubicBezTo>
                <a:cubicBezTo>
                  <a:pt x="105" y="17"/>
                  <a:pt x="59" y="21"/>
                  <a:pt x="14" y="24"/>
                </a:cubicBezTo>
                <a:cubicBezTo>
                  <a:pt x="11" y="26"/>
                  <a:pt x="10" y="30"/>
                  <a:pt x="5" y="30"/>
                </a:cubicBezTo>
                <a:cubicBezTo>
                  <a:pt x="2" y="29"/>
                  <a:pt x="0" y="27"/>
                  <a:pt x="0" y="24"/>
                </a:cubicBezTo>
                <a:cubicBezTo>
                  <a:pt x="0" y="17"/>
                  <a:pt x="7" y="19"/>
                  <a:pt x="10" y="16"/>
                </a:cubicBezTo>
                <a:cubicBezTo>
                  <a:pt x="53" y="7"/>
                  <a:pt x="98" y="11"/>
                  <a:pt x="141" y="5"/>
                </a:cubicBezTo>
                <a:cubicBezTo>
                  <a:pt x="147" y="4"/>
                  <a:pt x="153" y="7"/>
                  <a:pt x="158" y="1"/>
                </a:cubicBezTo>
                <a:cubicBezTo>
                  <a:pt x="159" y="0"/>
                  <a:pt x="160" y="0"/>
                  <a:pt x="161" y="0"/>
                </a:cubicBezTo>
                <a:cubicBezTo>
                  <a:pt x="166" y="1"/>
                  <a:pt x="168" y="4"/>
                  <a:pt x="167" y="8"/>
                </a:cubicBezTo>
                <a:close/>
              </a:path>
            </a:pathLst>
          </a:custGeom>
          <a:solidFill>
            <a:srgbClr val="501F3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2"/>
          <p:cNvSpPr/>
          <p:nvPr/>
        </p:nvSpPr>
        <p:spPr>
          <a:xfrm>
            <a:off x="1516063" y="1398588"/>
            <a:ext cx="141288" cy="222250"/>
          </a:xfrm>
          <a:custGeom>
            <a:rect b="b" l="l" r="r" t="t"/>
            <a:pathLst>
              <a:path extrusionOk="0" h="156" w="99">
                <a:moveTo>
                  <a:pt x="97" y="156"/>
                </a:moveTo>
                <a:cubicBezTo>
                  <a:pt x="82" y="145"/>
                  <a:pt x="79" y="126"/>
                  <a:pt x="71" y="111"/>
                </a:cubicBezTo>
                <a:cubicBezTo>
                  <a:pt x="53" y="81"/>
                  <a:pt x="41" y="48"/>
                  <a:pt x="22" y="19"/>
                </a:cubicBezTo>
                <a:cubicBezTo>
                  <a:pt x="29" y="14"/>
                  <a:pt x="0" y="2"/>
                  <a:pt x="26" y="0"/>
                </a:cubicBezTo>
                <a:cubicBezTo>
                  <a:pt x="39" y="40"/>
                  <a:pt x="62" y="74"/>
                  <a:pt x="79" y="111"/>
                </a:cubicBezTo>
                <a:cubicBezTo>
                  <a:pt x="85" y="125"/>
                  <a:pt x="91" y="137"/>
                  <a:pt x="98" y="151"/>
                </a:cubicBezTo>
                <a:cubicBezTo>
                  <a:pt x="99" y="153"/>
                  <a:pt x="99" y="154"/>
                  <a:pt x="97" y="156"/>
                </a:cubicBezTo>
                <a:close/>
              </a:path>
            </a:pathLst>
          </a:custGeom>
          <a:solidFill>
            <a:srgbClr val="712A4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2"/>
          <p:cNvSpPr/>
          <p:nvPr/>
        </p:nvSpPr>
        <p:spPr>
          <a:xfrm>
            <a:off x="2984500" y="2528888"/>
            <a:ext cx="206375" cy="49213"/>
          </a:xfrm>
          <a:custGeom>
            <a:rect b="b" l="l" r="r" t="t"/>
            <a:pathLst>
              <a:path extrusionOk="0" h="34" w="145">
                <a:moveTo>
                  <a:pt x="145" y="22"/>
                </a:moveTo>
                <a:cubicBezTo>
                  <a:pt x="121" y="30"/>
                  <a:pt x="99" y="21"/>
                  <a:pt x="77" y="14"/>
                </a:cubicBezTo>
                <a:cubicBezTo>
                  <a:pt x="65" y="11"/>
                  <a:pt x="56" y="11"/>
                  <a:pt x="46" y="18"/>
                </a:cubicBezTo>
                <a:cubicBezTo>
                  <a:pt x="32" y="27"/>
                  <a:pt x="18" y="34"/>
                  <a:pt x="0" y="30"/>
                </a:cubicBezTo>
                <a:cubicBezTo>
                  <a:pt x="35" y="7"/>
                  <a:pt x="73" y="0"/>
                  <a:pt x="113" y="13"/>
                </a:cubicBezTo>
                <a:cubicBezTo>
                  <a:pt x="124" y="16"/>
                  <a:pt x="134" y="19"/>
                  <a:pt x="145" y="22"/>
                </a:cubicBezTo>
                <a:close/>
              </a:path>
            </a:pathLst>
          </a:custGeom>
          <a:solidFill>
            <a:srgbClr val="E7A0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32"/>
          <p:cNvSpPr/>
          <p:nvPr/>
        </p:nvSpPr>
        <p:spPr>
          <a:xfrm>
            <a:off x="3409950" y="1289050"/>
            <a:ext cx="46038" cy="46038"/>
          </a:xfrm>
          <a:custGeom>
            <a:rect b="b" l="l" r="r" t="t"/>
            <a:pathLst>
              <a:path extrusionOk="0" h="32" w="32">
                <a:moveTo>
                  <a:pt x="21" y="1"/>
                </a:moveTo>
                <a:cubicBezTo>
                  <a:pt x="26" y="5"/>
                  <a:pt x="32" y="10"/>
                  <a:pt x="27" y="16"/>
                </a:cubicBezTo>
                <a:cubicBezTo>
                  <a:pt x="23" y="22"/>
                  <a:pt x="16" y="27"/>
                  <a:pt x="9" y="30"/>
                </a:cubicBezTo>
                <a:cubicBezTo>
                  <a:pt x="3" y="32"/>
                  <a:pt x="1" y="25"/>
                  <a:pt x="0" y="19"/>
                </a:cubicBezTo>
                <a:cubicBezTo>
                  <a:pt x="1" y="9"/>
                  <a:pt x="10" y="5"/>
                  <a:pt x="17" y="0"/>
                </a:cubicBezTo>
                <a:cubicBezTo>
                  <a:pt x="18" y="0"/>
                  <a:pt x="20" y="1"/>
                  <a:pt x="21" y="1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32"/>
          <p:cNvSpPr/>
          <p:nvPr/>
        </p:nvSpPr>
        <p:spPr>
          <a:xfrm>
            <a:off x="2366963" y="1133475"/>
            <a:ext cx="39688" cy="28575"/>
          </a:xfrm>
          <a:custGeom>
            <a:rect b="b" l="l" r="r" t="t"/>
            <a:pathLst>
              <a:path extrusionOk="0" h="21" w="28">
                <a:moveTo>
                  <a:pt x="28" y="14"/>
                </a:moveTo>
                <a:cubicBezTo>
                  <a:pt x="19" y="21"/>
                  <a:pt x="9" y="17"/>
                  <a:pt x="0" y="17"/>
                </a:cubicBezTo>
                <a:cubicBezTo>
                  <a:pt x="8" y="8"/>
                  <a:pt x="17" y="0"/>
                  <a:pt x="28" y="14"/>
                </a:cubicBezTo>
                <a:close/>
              </a:path>
            </a:pathLst>
          </a:custGeom>
          <a:solidFill>
            <a:srgbClr val="EFEE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32"/>
          <p:cNvSpPr/>
          <p:nvPr/>
        </p:nvSpPr>
        <p:spPr>
          <a:xfrm>
            <a:off x="3327400" y="2882900"/>
            <a:ext cx="23813" cy="49213"/>
          </a:xfrm>
          <a:custGeom>
            <a:rect b="b" l="l" r="r" t="t"/>
            <a:pathLst>
              <a:path extrusionOk="0" h="34" w="17">
                <a:moveTo>
                  <a:pt x="8" y="34"/>
                </a:moveTo>
                <a:cubicBezTo>
                  <a:pt x="0" y="22"/>
                  <a:pt x="14" y="13"/>
                  <a:pt x="11" y="0"/>
                </a:cubicBezTo>
                <a:cubicBezTo>
                  <a:pt x="17" y="5"/>
                  <a:pt x="15" y="10"/>
                  <a:pt x="16" y="14"/>
                </a:cubicBezTo>
                <a:cubicBezTo>
                  <a:pt x="16" y="22"/>
                  <a:pt x="13" y="28"/>
                  <a:pt x="8" y="34"/>
                </a:cubicBezTo>
                <a:close/>
              </a:path>
            </a:pathLst>
          </a:custGeom>
          <a:solidFill>
            <a:srgbClr val="ED77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32"/>
          <p:cNvSpPr/>
          <p:nvPr/>
        </p:nvSpPr>
        <p:spPr>
          <a:xfrm>
            <a:off x="2468563" y="1243013"/>
            <a:ext cx="26988" cy="39688"/>
          </a:xfrm>
          <a:custGeom>
            <a:rect b="b" l="l" r="r" t="t"/>
            <a:pathLst>
              <a:path extrusionOk="0" h="28" w="19">
                <a:moveTo>
                  <a:pt x="16" y="28"/>
                </a:moveTo>
                <a:cubicBezTo>
                  <a:pt x="10" y="19"/>
                  <a:pt x="5" y="9"/>
                  <a:pt x="0" y="0"/>
                </a:cubicBezTo>
                <a:cubicBezTo>
                  <a:pt x="11" y="6"/>
                  <a:pt x="19" y="14"/>
                  <a:pt x="16" y="28"/>
                </a:cubicBezTo>
                <a:close/>
              </a:path>
            </a:pathLst>
          </a:custGeom>
          <a:solidFill>
            <a:srgbClr val="EFEE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32"/>
          <p:cNvSpPr/>
          <p:nvPr/>
        </p:nvSpPr>
        <p:spPr>
          <a:xfrm>
            <a:off x="2643188" y="1577975"/>
            <a:ext cx="34925" cy="34925"/>
          </a:xfrm>
          <a:custGeom>
            <a:rect b="b" l="l" r="r" t="t"/>
            <a:pathLst>
              <a:path extrusionOk="0" h="25" w="24">
                <a:moveTo>
                  <a:pt x="6" y="17"/>
                </a:moveTo>
                <a:cubicBezTo>
                  <a:pt x="4" y="15"/>
                  <a:pt x="2" y="12"/>
                  <a:pt x="0" y="9"/>
                </a:cubicBezTo>
                <a:cubicBezTo>
                  <a:pt x="1" y="6"/>
                  <a:pt x="4" y="0"/>
                  <a:pt x="6" y="6"/>
                </a:cubicBezTo>
                <a:cubicBezTo>
                  <a:pt x="8" y="11"/>
                  <a:pt x="24" y="16"/>
                  <a:pt x="10" y="25"/>
                </a:cubicBezTo>
                <a:cubicBezTo>
                  <a:pt x="8" y="22"/>
                  <a:pt x="7" y="20"/>
                  <a:pt x="6" y="17"/>
                </a:cubicBezTo>
                <a:close/>
              </a:path>
            </a:pathLst>
          </a:custGeom>
          <a:solidFill>
            <a:srgbClr val="EFEE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32"/>
          <p:cNvSpPr/>
          <p:nvPr/>
        </p:nvSpPr>
        <p:spPr>
          <a:xfrm>
            <a:off x="2166938" y="1146175"/>
            <a:ext cx="33338" cy="25400"/>
          </a:xfrm>
          <a:custGeom>
            <a:rect b="b" l="l" r="r" t="t"/>
            <a:pathLst>
              <a:path extrusionOk="0" h="18" w="23">
                <a:moveTo>
                  <a:pt x="23" y="12"/>
                </a:moveTo>
                <a:cubicBezTo>
                  <a:pt x="21" y="14"/>
                  <a:pt x="18" y="15"/>
                  <a:pt x="15" y="17"/>
                </a:cubicBezTo>
                <a:cubicBezTo>
                  <a:pt x="11" y="18"/>
                  <a:pt x="8" y="16"/>
                  <a:pt x="5" y="14"/>
                </a:cubicBezTo>
                <a:cubicBezTo>
                  <a:pt x="3" y="13"/>
                  <a:pt x="1" y="13"/>
                  <a:pt x="0" y="13"/>
                </a:cubicBezTo>
                <a:cubicBezTo>
                  <a:pt x="7" y="0"/>
                  <a:pt x="16" y="9"/>
                  <a:pt x="23" y="12"/>
                </a:cubicBezTo>
                <a:close/>
              </a:path>
            </a:pathLst>
          </a:custGeom>
          <a:solidFill>
            <a:srgbClr val="EFEE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32"/>
          <p:cNvSpPr/>
          <p:nvPr/>
        </p:nvSpPr>
        <p:spPr>
          <a:xfrm>
            <a:off x="2446338" y="1203325"/>
            <a:ext cx="25400" cy="39688"/>
          </a:xfrm>
          <a:custGeom>
            <a:rect b="b" l="l" r="r" t="t"/>
            <a:pathLst>
              <a:path extrusionOk="0" h="28" w="18">
                <a:moveTo>
                  <a:pt x="16" y="28"/>
                </a:moveTo>
                <a:cubicBezTo>
                  <a:pt x="12" y="18"/>
                  <a:pt x="2" y="11"/>
                  <a:pt x="0" y="0"/>
                </a:cubicBezTo>
                <a:cubicBezTo>
                  <a:pt x="11" y="6"/>
                  <a:pt x="18" y="15"/>
                  <a:pt x="16" y="28"/>
                </a:cubicBezTo>
                <a:close/>
              </a:path>
            </a:pathLst>
          </a:custGeom>
          <a:solidFill>
            <a:srgbClr val="EFEEF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32"/>
          <p:cNvSpPr/>
          <p:nvPr/>
        </p:nvSpPr>
        <p:spPr>
          <a:xfrm>
            <a:off x="503238" y="1498600"/>
            <a:ext cx="712788" cy="514350"/>
          </a:xfrm>
          <a:custGeom>
            <a:rect b="b" l="l" r="r" t="t"/>
            <a:pathLst>
              <a:path extrusionOk="0" h="363" w="501">
                <a:moveTo>
                  <a:pt x="419" y="217"/>
                </a:moveTo>
                <a:cubicBezTo>
                  <a:pt x="409" y="238"/>
                  <a:pt x="390" y="253"/>
                  <a:pt x="378" y="273"/>
                </a:cubicBezTo>
                <a:cubicBezTo>
                  <a:pt x="360" y="282"/>
                  <a:pt x="350" y="299"/>
                  <a:pt x="335" y="312"/>
                </a:cubicBezTo>
                <a:cubicBezTo>
                  <a:pt x="317" y="326"/>
                  <a:pt x="300" y="341"/>
                  <a:pt x="280" y="352"/>
                </a:cubicBezTo>
                <a:cubicBezTo>
                  <a:pt x="260" y="363"/>
                  <a:pt x="239" y="363"/>
                  <a:pt x="219" y="355"/>
                </a:cubicBezTo>
                <a:cubicBezTo>
                  <a:pt x="182" y="341"/>
                  <a:pt x="149" y="322"/>
                  <a:pt x="122" y="293"/>
                </a:cubicBezTo>
                <a:cubicBezTo>
                  <a:pt x="119" y="291"/>
                  <a:pt x="116" y="289"/>
                  <a:pt x="113" y="286"/>
                </a:cubicBezTo>
                <a:cubicBezTo>
                  <a:pt x="108" y="269"/>
                  <a:pt x="91" y="263"/>
                  <a:pt x="83" y="249"/>
                </a:cubicBezTo>
                <a:cubicBezTo>
                  <a:pt x="83" y="248"/>
                  <a:pt x="83" y="246"/>
                  <a:pt x="84" y="245"/>
                </a:cubicBezTo>
                <a:cubicBezTo>
                  <a:pt x="103" y="233"/>
                  <a:pt x="92" y="217"/>
                  <a:pt x="87" y="203"/>
                </a:cubicBezTo>
                <a:cubicBezTo>
                  <a:pt x="84" y="197"/>
                  <a:pt x="85" y="190"/>
                  <a:pt x="82" y="184"/>
                </a:cubicBezTo>
                <a:cubicBezTo>
                  <a:pt x="78" y="174"/>
                  <a:pt x="75" y="159"/>
                  <a:pt x="58" y="170"/>
                </a:cubicBezTo>
                <a:cubicBezTo>
                  <a:pt x="46" y="177"/>
                  <a:pt x="40" y="169"/>
                  <a:pt x="44" y="159"/>
                </a:cubicBezTo>
                <a:cubicBezTo>
                  <a:pt x="50" y="143"/>
                  <a:pt x="44" y="135"/>
                  <a:pt x="31" y="129"/>
                </a:cubicBezTo>
                <a:cubicBezTo>
                  <a:pt x="21" y="124"/>
                  <a:pt x="16" y="109"/>
                  <a:pt x="0" y="114"/>
                </a:cubicBezTo>
                <a:cubicBezTo>
                  <a:pt x="2" y="104"/>
                  <a:pt x="5" y="96"/>
                  <a:pt x="17" y="101"/>
                </a:cubicBezTo>
                <a:cubicBezTo>
                  <a:pt x="20" y="102"/>
                  <a:pt x="25" y="105"/>
                  <a:pt x="27" y="98"/>
                </a:cubicBezTo>
                <a:cubicBezTo>
                  <a:pt x="31" y="73"/>
                  <a:pt x="51" y="80"/>
                  <a:pt x="64" y="83"/>
                </a:cubicBezTo>
                <a:cubicBezTo>
                  <a:pt x="81" y="86"/>
                  <a:pt x="92" y="82"/>
                  <a:pt x="99" y="68"/>
                </a:cubicBezTo>
                <a:cubicBezTo>
                  <a:pt x="105" y="54"/>
                  <a:pt x="113" y="39"/>
                  <a:pt x="94" y="28"/>
                </a:cubicBezTo>
                <a:cubicBezTo>
                  <a:pt x="86" y="24"/>
                  <a:pt x="89" y="20"/>
                  <a:pt x="95" y="17"/>
                </a:cubicBezTo>
                <a:cubicBezTo>
                  <a:pt x="122" y="11"/>
                  <a:pt x="148" y="0"/>
                  <a:pt x="175" y="17"/>
                </a:cubicBezTo>
                <a:cubicBezTo>
                  <a:pt x="184" y="26"/>
                  <a:pt x="187" y="41"/>
                  <a:pt x="210" y="28"/>
                </a:cubicBezTo>
                <a:cubicBezTo>
                  <a:pt x="230" y="17"/>
                  <a:pt x="259" y="18"/>
                  <a:pt x="282" y="36"/>
                </a:cubicBezTo>
                <a:cubicBezTo>
                  <a:pt x="286" y="40"/>
                  <a:pt x="298" y="41"/>
                  <a:pt x="302" y="38"/>
                </a:cubicBezTo>
                <a:cubicBezTo>
                  <a:pt x="310" y="31"/>
                  <a:pt x="300" y="24"/>
                  <a:pt x="297" y="16"/>
                </a:cubicBezTo>
                <a:cubicBezTo>
                  <a:pt x="317" y="15"/>
                  <a:pt x="334" y="15"/>
                  <a:pt x="344" y="36"/>
                </a:cubicBezTo>
                <a:cubicBezTo>
                  <a:pt x="352" y="53"/>
                  <a:pt x="362" y="49"/>
                  <a:pt x="374" y="40"/>
                </a:cubicBezTo>
                <a:cubicBezTo>
                  <a:pt x="378" y="36"/>
                  <a:pt x="382" y="33"/>
                  <a:pt x="386" y="30"/>
                </a:cubicBezTo>
                <a:cubicBezTo>
                  <a:pt x="389" y="28"/>
                  <a:pt x="393" y="29"/>
                  <a:pt x="394" y="34"/>
                </a:cubicBezTo>
                <a:cubicBezTo>
                  <a:pt x="394" y="36"/>
                  <a:pt x="394" y="39"/>
                  <a:pt x="394" y="41"/>
                </a:cubicBezTo>
                <a:cubicBezTo>
                  <a:pt x="372" y="38"/>
                  <a:pt x="392" y="51"/>
                  <a:pt x="388" y="55"/>
                </a:cubicBezTo>
                <a:cubicBezTo>
                  <a:pt x="386" y="57"/>
                  <a:pt x="381" y="61"/>
                  <a:pt x="388" y="64"/>
                </a:cubicBezTo>
                <a:cubicBezTo>
                  <a:pt x="393" y="66"/>
                  <a:pt x="394" y="60"/>
                  <a:pt x="397" y="57"/>
                </a:cubicBezTo>
                <a:cubicBezTo>
                  <a:pt x="402" y="53"/>
                  <a:pt x="402" y="45"/>
                  <a:pt x="405" y="39"/>
                </a:cubicBezTo>
                <a:cubicBezTo>
                  <a:pt x="420" y="47"/>
                  <a:pt x="434" y="55"/>
                  <a:pt x="448" y="39"/>
                </a:cubicBezTo>
                <a:cubicBezTo>
                  <a:pt x="453" y="34"/>
                  <a:pt x="456" y="32"/>
                  <a:pt x="456" y="24"/>
                </a:cubicBezTo>
                <a:cubicBezTo>
                  <a:pt x="456" y="11"/>
                  <a:pt x="463" y="8"/>
                  <a:pt x="475" y="11"/>
                </a:cubicBezTo>
                <a:cubicBezTo>
                  <a:pt x="477" y="12"/>
                  <a:pt x="480" y="12"/>
                  <a:pt x="482" y="11"/>
                </a:cubicBezTo>
                <a:cubicBezTo>
                  <a:pt x="495" y="7"/>
                  <a:pt x="501" y="8"/>
                  <a:pt x="492" y="23"/>
                </a:cubicBezTo>
                <a:cubicBezTo>
                  <a:pt x="489" y="29"/>
                  <a:pt x="495" y="36"/>
                  <a:pt x="495" y="42"/>
                </a:cubicBezTo>
                <a:cubicBezTo>
                  <a:pt x="494" y="51"/>
                  <a:pt x="497" y="61"/>
                  <a:pt x="482" y="59"/>
                </a:cubicBezTo>
                <a:cubicBezTo>
                  <a:pt x="474" y="57"/>
                  <a:pt x="474" y="63"/>
                  <a:pt x="478" y="67"/>
                </a:cubicBezTo>
                <a:cubicBezTo>
                  <a:pt x="482" y="72"/>
                  <a:pt x="485" y="78"/>
                  <a:pt x="481" y="83"/>
                </a:cubicBezTo>
                <a:cubicBezTo>
                  <a:pt x="470" y="95"/>
                  <a:pt x="454" y="102"/>
                  <a:pt x="444" y="115"/>
                </a:cubicBezTo>
                <a:cubicBezTo>
                  <a:pt x="439" y="121"/>
                  <a:pt x="435" y="110"/>
                  <a:pt x="431" y="107"/>
                </a:cubicBezTo>
                <a:cubicBezTo>
                  <a:pt x="427" y="104"/>
                  <a:pt x="419" y="99"/>
                  <a:pt x="420" y="107"/>
                </a:cubicBezTo>
                <a:cubicBezTo>
                  <a:pt x="423" y="122"/>
                  <a:pt x="413" y="129"/>
                  <a:pt x="409" y="140"/>
                </a:cubicBezTo>
                <a:cubicBezTo>
                  <a:pt x="407" y="146"/>
                  <a:pt x="405" y="152"/>
                  <a:pt x="410" y="157"/>
                </a:cubicBezTo>
                <a:cubicBezTo>
                  <a:pt x="415" y="161"/>
                  <a:pt x="418" y="155"/>
                  <a:pt x="421" y="152"/>
                </a:cubicBezTo>
                <a:cubicBezTo>
                  <a:pt x="425" y="150"/>
                  <a:pt x="428" y="149"/>
                  <a:pt x="430" y="152"/>
                </a:cubicBezTo>
                <a:cubicBezTo>
                  <a:pt x="432" y="156"/>
                  <a:pt x="435" y="159"/>
                  <a:pt x="432" y="163"/>
                </a:cubicBezTo>
                <a:cubicBezTo>
                  <a:pt x="431" y="165"/>
                  <a:pt x="430" y="166"/>
                  <a:pt x="428" y="168"/>
                </a:cubicBezTo>
                <a:cubicBezTo>
                  <a:pt x="408" y="181"/>
                  <a:pt x="410" y="198"/>
                  <a:pt x="419" y="217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32"/>
          <p:cNvSpPr/>
          <p:nvPr/>
        </p:nvSpPr>
        <p:spPr>
          <a:xfrm>
            <a:off x="582613" y="1439863"/>
            <a:ext cx="180975" cy="95250"/>
          </a:xfrm>
          <a:custGeom>
            <a:rect b="b" l="l" r="r" t="t"/>
            <a:pathLst>
              <a:path extrusionOk="0" h="67" w="127">
                <a:moveTo>
                  <a:pt x="119" y="58"/>
                </a:moveTo>
                <a:cubicBezTo>
                  <a:pt x="110" y="57"/>
                  <a:pt x="101" y="58"/>
                  <a:pt x="92" y="55"/>
                </a:cubicBezTo>
                <a:cubicBezTo>
                  <a:pt x="86" y="53"/>
                  <a:pt x="76" y="52"/>
                  <a:pt x="73" y="55"/>
                </a:cubicBezTo>
                <a:cubicBezTo>
                  <a:pt x="62" y="67"/>
                  <a:pt x="50" y="59"/>
                  <a:pt x="39" y="58"/>
                </a:cubicBezTo>
                <a:cubicBezTo>
                  <a:pt x="36" y="53"/>
                  <a:pt x="31" y="54"/>
                  <a:pt x="26" y="53"/>
                </a:cubicBezTo>
                <a:cubicBezTo>
                  <a:pt x="22" y="48"/>
                  <a:pt x="16" y="45"/>
                  <a:pt x="11" y="42"/>
                </a:cubicBezTo>
                <a:cubicBezTo>
                  <a:pt x="3" y="36"/>
                  <a:pt x="0" y="30"/>
                  <a:pt x="7" y="22"/>
                </a:cubicBezTo>
                <a:cubicBezTo>
                  <a:pt x="14" y="38"/>
                  <a:pt x="27" y="35"/>
                  <a:pt x="40" y="30"/>
                </a:cubicBezTo>
                <a:cubicBezTo>
                  <a:pt x="44" y="31"/>
                  <a:pt x="42" y="43"/>
                  <a:pt x="48" y="37"/>
                </a:cubicBezTo>
                <a:cubicBezTo>
                  <a:pt x="59" y="24"/>
                  <a:pt x="67" y="31"/>
                  <a:pt x="75" y="43"/>
                </a:cubicBezTo>
                <a:cubicBezTo>
                  <a:pt x="74" y="30"/>
                  <a:pt x="63" y="21"/>
                  <a:pt x="71" y="10"/>
                </a:cubicBezTo>
                <a:cubicBezTo>
                  <a:pt x="84" y="20"/>
                  <a:pt x="89" y="0"/>
                  <a:pt x="99" y="2"/>
                </a:cubicBezTo>
                <a:cubicBezTo>
                  <a:pt x="101" y="6"/>
                  <a:pt x="99" y="12"/>
                  <a:pt x="106" y="12"/>
                </a:cubicBezTo>
                <a:cubicBezTo>
                  <a:pt x="116" y="11"/>
                  <a:pt x="121" y="17"/>
                  <a:pt x="122" y="26"/>
                </a:cubicBezTo>
                <a:cubicBezTo>
                  <a:pt x="123" y="36"/>
                  <a:pt x="116" y="41"/>
                  <a:pt x="105" y="42"/>
                </a:cubicBezTo>
                <a:cubicBezTo>
                  <a:pt x="112" y="46"/>
                  <a:pt x="121" y="41"/>
                  <a:pt x="127" y="46"/>
                </a:cubicBezTo>
                <a:cubicBezTo>
                  <a:pt x="127" y="52"/>
                  <a:pt x="126" y="57"/>
                  <a:pt x="119" y="58"/>
                </a:cubicBezTo>
                <a:close/>
              </a:path>
            </a:pathLst>
          </a:custGeom>
          <a:solidFill>
            <a:srgbClr val="D88AA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32"/>
          <p:cNvSpPr/>
          <p:nvPr/>
        </p:nvSpPr>
        <p:spPr>
          <a:xfrm>
            <a:off x="992188" y="1428750"/>
            <a:ext cx="87313" cy="84138"/>
          </a:xfrm>
          <a:custGeom>
            <a:rect b="b" l="l" r="r" t="t"/>
            <a:pathLst>
              <a:path extrusionOk="0" h="59" w="61">
                <a:moveTo>
                  <a:pt x="22" y="53"/>
                </a:moveTo>
                <a:cubicBezTo>
                  <a:pt x="15" y="54"/>
                  <a:pt x="8" y="55"/>
                  <a:pt x="5" y="45"/>
                </a:cubicBezTo>
                <a:cubicBezTo>
                  <a:pt x="2" y="33"/>
                  <a:pt x="0" y="20"/>
                  <a:pt x="6" y="8"/>
                </a:cubicBezTo>
                <a:cubicBezTo>
                  <a:pt x="8" y="3"/>
                  <a:pt x="17" y="4"/>
                  <a:pt x="21" y="10"/>
                </a:cubicBezTo>
                <a:cubicBezTo>
                  <a:pt x="31" y="21"/>
                  <a:pt x="31" y="8"/>
                  <a:pt x="35" y="5"/>
                </a:cubicBezTo>
                <a:cubicBezTo>
                  <a:pt x="38" y="4"/>
                  <a:pt x="42" y="0"/>
                  <a:pt x="45" y="2"/>
                </a:cubicBezTo>
                <a:cubicBezTo>
                  <a:pt x="61" y="10"/>
                  <a:pt x="57" y="25"/>
                  <a:pt x="56" y="38"/>
                </a:cubicBezTo>
                <a:cubicBezTo>
                  <a:pt x="55" y="50"/>
                  <a:pt x="50" y="59"/>
                  <a:pt x="35" y="54"/>
                </a:cubicBezTo>
                <a:cubicBezTo>
                  <a:pt x="34" y="53"/>
                  <a:pt x="33" y="53"/>
                  <a:pt x="32" y="53"/>
                </a:cubicBezTo>
                <a:cubicBezTo>
                  <a:pt x="28" y="52"/>
                  <a:pt x="25" y="52"/>
                  <a:pt x="22" y="53"/>
                </a:cubicBezTo>
                <a:close/>
              </a:path>
            </a:pathLst>
          </a:custGeom>
          <a:solidFill>
            <a:srgbClr val="E8D6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32"/>
          <p:cNvSpPr/>
          <p:nvPr/>
        </p:nvSpPr>
        <p:spPr>
          <a:xfrm>
            <a:off x="490538" y="1443038"/>
            <a:ext cx="65088" cy="73025"/>
          </a:xfrm>
          <a:custGeom>
            <a:rect b="b" l="l" r="r" t="t"/>
            <a:pathLst>
              <a:path extrusionOk="0" h="52" w="45">
                <a:moveTo>
                  <a:pt x="24" y="52"/>
                </a:moveTo>
                <a:cubicBezTo>
                  <a:pt x="3" y="52"/>
                  <a:pt x="1" y="48"/>
                  <a:pt x="0" y="15"/>
                </a:cubicBezTo>
                <a:cubicBezTo>
                  <a:pt x="0" y="1"/>
                  <a:pt x="8" y="0"/>
                  <a:pt x="18" y="0"/>
                </a:cubicBezTo>
                <a:cubicBezTo>
                  <a:pt x="38" y="1"/>
                  <a:pt x="44" y="9"/>
                  <a:pt x="45" y="33"/>
                </a:cubicBezTo>
                <a:cubicBezTo>
                  <a:pt x="45" y="52"/>
                  <a:pt x="34" y="52"/>
                  <a:pt x="24" y="52"/>
                </a:cubicBezTo>
                <a:close/>
              </a:path>
            </a:pathLst>
          </a:custGeom>
          <a:solidFill>
            <a:srgbClr val="E3D9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32"/>
          <p:cNvSpPr/>
          <p:nvPr/>
        </p:nvSpPr>
        <p:spPr>
          <a:xfrm>
            <a:off x="779463" y="1430338"/>
            <a:ext cx="77788" cy="84138"/>
          </a:xfrm>
          <a:custGeom>
            <a:rect b="b" l="l" r="r" t="t"/>
            <a:pathLst>
              <a:path extrusionOk="0" h="60" w="55">
                <a:moveTo>
                  <a:pt x="27" y="40"/>
                </a:moveTo>
                <a:cubicBezTo>
                  <a:pt x="19" y="48"/>
                  <a:pt x="20" y="59"/>
                  <a:pt x="9" y="56"/>
                </a:cubicBezTo>
                <a:cubicBezTo>
                  <a:pt x="0" y="54"/>
                  <a:pt x="1" y="45"/>
                  <a:pt x="1" y="38"/>
                </a:cubicBezTo>
                <a:cubicBezTo>
                  <a:pt x="1" y="31"/>
                  <a:pt x="1" y="24"/>
                  <a:pt x="1" y="16"/>
                </a:cubicBezTo>
                <a:cubicBezTo>
                  <a:pt x="1" y="12"/>
                  <a:pt x="4" y="6"/>
                  <a:pt x="7" y="8"/>
                </a:cubicBezTo>
                <a:cubicBezTo>
                  <a:pt x="20" y="19"/>
                  <a:pt x="34" y="0"/>
                  <a:pt x="48" y="9"/>
                </a:cubicBezTo>
                <a:cubicBezTo>
                  <a:pt x="43" y="18"/>
                  <a:pt x="30" y="27"/>
                  <a:pt x="45" y="39"/>
                </a:cubicBezTo>
                <a:cubicBezTo>
                  <a:pt x="49" y="42"/>
                  <a:pt x="55" y="50"/>
                  <a:pt x="50" y="54"/>
                </a:cubicBezTo>
                <a:cubicBezTo>
                  <a:pt x="44" y="60"/>
                  <a:pt x="37" y="56"/>
                  <a:pt x="32" y="50"/>
                </a:cubicBezTo>
                <a:cubicBezTo>
                  <a:pt x="29" y="47"/>
                  <a:pt x="28" y="44"/>
                  <a:pt x="27" y="40"/>
                </a:cubicBezTo>
                <a:close/>
              </a:path>
            </a:pathLst>
          </a:custGeom>
          <a:solidFill>
            <a:srgbClr val="E5DAD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32"/>
          <p:cNvSpPr/>
          <p:nvPr/>
        </p:nvSpPr>
        <p:spPr>
          <a:xfrm>
            <a:off x="1066800" y="1422400"/>
            <a:ext cx="74613" cy="88900"/>
          </a:xfrm>
          <a:custGeom>
            <a:rect b="b" l="l" r="r" t="t"/>
            <a:pathLst>
              <a:path extrusionOk="0" h="62" w="53">
                <a:moveTo>
                  <a:pt x="15" y="57"/>
                </a:moveTo>
                <a:cubicBezTo>
                  <a:pt x="12" y="57"/>
                  <a:pt x="8" y="57"/>
                  <a:pt x="6" y="54"/>
                </a:cubicBezTo>
                <a:cubicBezTo>
                  <a:pt x="0" y="42"/>
                  <a:pt x="4" y="28"/>
                  <a:pt x="3" y="15"/>
                </a:cubicBezTo>
                <a:cubicBezTo>
                  <a:pt x="3" y="10"/>
                  <a:pt x="9" y="5"/>
                  <a:pt x="12" y="6"/>
                </a:cubicBezTo>
                <a:cubicBezTo>
                  <a:pt x="24" y="11"/>
                  <a:pt x="35" y="0"/>
                  <a:pt x="47" y="5"/>
                </a:cubicBezTo>
                <a:cubicBezTo>
                  <a:pt x="48" y="6"/>
                  <a:pt x="48" y="6"/>
                  <a:pt x="49" y="6"/>
                </a:cubicBezTo>
                <a:cubicBezTo>
                  <a:pt x="40" y="23"/>
                  <a:pt x="51" y="39"/>
                  <a:pt x="53" y="56"/>
                </a:cubicBezTo>
                <a:cubicBezTo>
                  <a:pt x="53" y="56"/>
                  <a:pt x="52" y="57"/>
                  <a:pt x="51" y="57"/>
                </a:cubicBezTo>
                <a:cubicBezTo>
                  <a:pt x="47" y="59"/>
                  <a:pt x="42" y="62"/>
                  <a:pt x="38" y="58"/>
                </a:cubicBezTo>
                <a:cubicBezTo>
                  <a:pt x="30" y="49"/>
                  <a:pt x="23" y="54"/>
                  <a:pt x="15" y="57"/>
                </a:cubicBezTo>
                <a:close/>
              </a:path>
            </a:pathLst>
          </a:custGeom>
          <a:solidFill>
            <a:srgbClr val="ECD9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32"/>
          <p:cNvSpPr/>
          <p:nvPr/>
        </p:nvSpPr>
        <p:spPr>
          <a:xfrm>
            <a:off x="882650" y="1428750"/>
            <a:ext cx="66675" cy="84138"/>
          </a:xfrm>
          <a:custGeom>
            <a:rect b="b" l="l" r="r" t="t"/>
            <a:pathLst>
              <a:path extrusionOk="0" h="59" w="47">
                <a:moveTo>
                  <a:pt x="3" y="27"/>
                </a:moveTo>
                <a:cubicBezTo>
                  <a:pt x="3" y="8"/>
                  <a:pt x="15" y="0"/>
                  <a:pt x="32" y="7"/>
                </a:cubicBezTo>
                <a:cubicBezTo>
                  <a:pt x="42" y="11"/>
                  <a:pt x="47" y="19"/>
                  <a:pt x="42" y="29"/>
                </a:cubicBezTo>
                <a:cubicBezTo>
                  <a:pt x="36" y="41"/>
                  <a:pt x="20" y="42"/>
                  <a:pt x="15" y="56"/>
                </a:cubicBezTo>
                <a:cubicBezTo>
                  <a:pt x="14" y="59"/>
                  <a:pt x="4" y="57"/>
                  <a:pt x="3" y="48"/>
                </a:cubicBezTo>
                <a:cubicBezTo>
                  <a:pt x="3" y="41"/>
                  <a:pt x="0" y="34"/>
                  <a:pt x="3" y="27"/>
                </a:cubicBezTo>
                <a:close/>
              </a:path>
            </a:pathLst>
          </a:custGeom>
          <a:solidFill>
            <a:srgbClr val="ECD6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32"/>
          <p:cNvSpPr/>
          <p:nvPr/>
        </p:nvSpPr>
        <p:spPr>
          <a:xfrm>
            <a:off x="625475" y="1436688"/>
            <a:ext cx="82550" cy="77788"/>
          </a:xfrm>
          <a:custGeom>
            <a:rect b="b" l="l" r="r" t="t"/>
            <a:pathLst>
              <a:path extrusionOk="0" h="55" w="58">
                <a:moveTo>
                  <a:pt x="41" y="12"/>
                </a:moveTo>
                <a:cubicBezTo>
                  <a:pt x="44" y="21"/>
                  <a:pt x="48" y="29"/>
                  <a:pt x="50" y="38"/>
                </a:cubicBezTo>
                <a:cubicBezTo>
                  <a:pt x="52" y="42"/>
                  <a:pt x="58" y="47"/>
                  <a:pt x="51" y="51"/>
                </a:cubicBezTo>
                <a:cubicBezTo>
                  <a:pt x="46" y="53"/>
                  <a:pt x="41" y="51"/>
                  <a:pt x="38" y="45"/>
                </a:cubicBezTo>
                <a:cubicBezTo>
                  <a:pt x="35" y="41"/>
                  <a:pt x="33" y="38"/>
                  <a:pt x="31" y="34"/>
                </a:cubicBezTo>
                <a:cubicBezTo>
                  <a:pt x="20" y="36"/>
                  <a:pt x="24" y="55"/>
                  <a:pt x="11" y="51"/>
                </a:cubicBezTo>
                <a:cubicBezTo>
                  <a:pt x="0" y="47"/>
                  <a:pt x="12" y="38"/>
                  <a:pt x="10" y="32"/>
                </a:cubicBezTo>
                <a:cubicBezTo>
                  <a:pt x="11" y="27"/>
                  <a:pt x="12" y="22"/>
                  <a:pt x="14" y="17"/>
                </a:cubicBezTo>
                <a:cubicBezTo>
                  <a:pt x="19" y="2"/>
                  <a:pt x="27" y="0"/>
                  <a:pt x="41" y="12"/>
                </a:cubicBezTo>
                <a:close/>
              </a:path>
            </a:pathLst>
          </a:custGeom>
          <a:solidFill>
            <a:srgbClr val="E6DBD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32"/>
          <p:cNvSpPr/>
          <p:nvPr/>
        </p:nvSpPr>
        <p:spPr>
          <a:xfrm>
            <a:off x="708025" y="1439863"/>
            <a:ext cx="73025" cy="73025"/>
          </a:xfrm>
          <a:custGeom>
            <a:rect b="b" l="l" r="r" t="t"/>
            <a:pathLst>
              <a:path extrusionOk="0" h="52" w="51">
                <a:moveTo>
                  <a:pt x="39" y="46"/>
                </a:moveTo>
                <a:cubicBezTo>
                  <a:pt x="30" y="51"/>
                  <a:pt x="21" y="52"/>
                  <a:pt x="12" y="49"/>
                </a:cubicBezTo>
                <a:cubicBezTo>
                  <a:pt x="8" y="48"/>
                  <a:pt x="4" y="44"/>
                  <a:pt x="4" y="39"/>
                </a:cubicBezTo>
                <a:cubicBezTo>
                  <a:pt x="5" y="32"/>
                  <a:pt x="11" y="34"/>
                  <a:pt x="15" y="36"/>
                </a:cubicBezTo>
                <a:cubicBezTo>
                  <a:pt x="21" y="38"/>
                  <a:pt x="25" y="38"/>
                  <a:pt x="29" y="33"/>
                </a:cubicBezTo>
                <a:cubicBezTo>
                  <a:pt x="32" y="28"/>
                  <a:pt x="30" y="24"/>
                  <a:pt x="27" y="20"/>
                </a:cubicBezTo>
                <a:cubicBezTo>
                  <a:pt x="23" y="12"/>
                  <a:pt x="19" y="16"/>
                  <a:pt x="15" y="19"/>
                </a:cubicBezTo>
                <a:cubicBezTo>
                  <a:pt x="11" y="22"/>
                  <a:pt x="6" y="23"/>
                  <a:pt x="4" y="19"/>
                </a:cubicBezTo>
                <a:cubicBezTo>
                  <a:pt x="0" y="11"/>
                  <a:pt x="8" y="7"/>
                  <a:pt x="11" y="2"/>
                </a:cubicBezTo>
                <a:cubicBezTo>
                  <a:pt x="24" y="0"/>
                  <a:pt x="37" y="1"/>
                  <a:pt x="44" y="14"/>
                </a:cubicBezTo>
                <a:cubicBezTo>
                  <a:pt x="51" y="26"/>
                  <a:pt x="47" y="36"/>
                  <a:pt x="39" y="46"/>
                </a:cubicBezTo>
                <a:close/>
              </a:path>
            </a:pathLst>
          </a:custGeom>
          <a:solidFill>
            <a:srgbClr val="E7DCD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32"/>
          <p:cNvSpPr/>
          <p:nvPr/>
        </p:nvSpPr>
        <p:spPr>
          <a:xfrm>
            <a:off x="561975" y="1444625"/>
            <a:ext cx="61913" cy="71438"/>
          </a:xfrm>
          <a:custGeom>
            <a:rect b="b" l="l" r="r" t="t"/>
            <a:pathLst>
              <a:path extrusionOk="0" h="51" w="44">
                <a:moveTo>
                  <a:pt x="22" y="19"/>
                </a:moveTo>
                <a:cubicBezTo>
                  <a:pt x="21" y="27"/>
                  <a:pt x="20" y="35"/>
                  <a:pt x="32" y="35"/>
                </a:cubicBezTo>
                <a:cubicBezTo>
                  <a:pt x="44" y="35"/>
                  <a:pt x="42" y="43"/>
                  <a:pt x="41" y="50"/>
                </a:cubicBezTo>
                <a:cubicBezTo>
                  <a:pt x="40" y="50"/>
                  <a:pt x="39" y="51"/>
                  <a:pt x="37" y="51"/>
                </a:cubicBezTo>
                <a:cubicBezTo>
                  <a:pt x="4" y="51"/>
                  <a:pt x="1" y="48"/>
                  <a:pt x="2" y="14"/>
                </a:cubicBezTo>
                <a:cubicBezTo>
                  <a:pt x="2" y="8"/>
                  <a:pt x="0" y="0"/>
                  <a:pt x="11" y="0"/>
                </a:cubicBezTo>
                <a:cubicBezTo>
                  <a:pt x="20" y="0"/>
                  <a:pt x="21" y="6"/>
                  <a:pt x="21" y="13"/>
                </a:cubicBezTo>
                <a:cubicBezTo>
                  <a:pt x="22" y="15"/>
                  <a:pt x="22" y="17"/>
                  <a:pt x="22" y="19"/>
                </a:cubicBezTo>
                <a:close/>
              </a:path>
            </a:pathLst>
          </a:custGeom>
          <a:solidFill>
            <a:srgbClr val="EAD5D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32"/>
          <p:cNvSpPr/>
          <p:nvPr/>
        </p:nvSpPr>
        <p:spPr>
          <a:xfrm>
            <a:off x="1041400" y="1409700"/>
            <a:ext cx="92075" cy="107950"/>
          </a:xfrm>
          <a:custGeom>
            <a:rect b="b" l="l" r="r" t="t"/>
            <a:pathLst>
              <a:path extrusionOk="0" h="76" w="64">
                <a:moveTo>
                  <a:pt x="64" y="14"/>
                </a:moveTo>
                <a:cubicBezTo>
                  <a:pt x="57" y="17"/>
                  <a:pt x="48" y="14"/>
                  <a:pt x="45" y="24"/>
                </a:cubicBezTo>
                <a:cubicBezTo>
                  <a:pt x="44" y="26"/>
                  <a:pt x="42" y="29"/>
                  <a:pt x="37" y="27"/>
                </a:cubicBezTo>
                <a:cubicBezTo>
                  <a:pt x="24" y="19"/>
                  <a:pt x="24" y="19"/>
                  <a:pt x="24" y="33"/>
                </a:cubicBezTo>
                <a:cubicBezTo>
                  <a:pt x="23" y="43"/>
                  <a:pt x="23" y="53"/>
                  <a:pt x="23" y="63"/>
                </a:cubicBezTo>
                <a:cubicBezTo>
                  <a:pt x="16" y="67"/>
                  <a:pt x="10" y="76"/>
                  <a:pt x="0" y="67"/>
                </a:cubicBezTo>
                <a:cubicBezTo>
                  <a:pt x="24" y="66"/>
                  <a:pt x="14" y="48"/>
                  <a:pt x="16" y="36"/>
                </a:cubicBezTo>
                <a:cubicBezTo>
                  <a:pt x="17" y="26"/>
                  <a:pt x="15" y="16"/>
                  <a:pt x="0" y="18"/>
                </a:cubicBezTo>
                <a:cubicBezTo>
                  <a:pt x="4" y="0"/>
                  <a:pt x="18" y="13"/>
                  <a:pt x="26" y="11"/>
                </a:cubicBezTo>
                <a:cubicBezTo>
                  <a:pt x="36" y="8"/>
                  <a:pt x="52" y="5"/>
                  <a:pt x="64" y="14"/>
                </a:cubicBezTo>
                <a:close/>
              </a:path>
            </a:pathLst>
          </a:custGeom>
          <a:solidFill>
            <a:srgbClr val="D496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32"/>
          <p:cNvSpPr/>
          <p:nvPr/>
        </p:nvSpPr>
        <p:spPr>
          <a:xfrm>
            <a:off x="947738" y="1438275"/>
            <a:ext cx="42863" cy="68263"/>
          </a:xfrm>
          <a:custGeom>
            <a:rect b="b" l="l" r="r" t="t"/>
            <a:pathLst>
              <a:path extrusionOk="0" h="48" w="30">
                <a:moveTo>
                  <a:pt x="25" y="31"/>
                </a:moveTo>
                <a:cubicBezTo>
                  <a:pt x="23" y="36"/>
                  <a:pt x="30" y="47"/>
                  <a:pt x="17" y="48"/>
                </a:cubicBezTo>
                <a:cubicBezTo>
                  <a:pt x="4" y="48"/>
                  <a:pt x="6" y="38"/>
                  <a:pt x="6" y="29"/>
                </a:cubicBezTo>
                <a:cubicBezTo>
                  <a:pt x="6" y="27"/>
                  <a:pt x="6" y="24"/>
                  <a:pt x="6" y="22"/>
                </a:cubicBezTo>
                <a:cubicBezTo>
                  <a:pt x="8" y="14"/>
                  <a:pt x="0" y="0"/>
                  <a:pt x="15" y="0"/>
                </a:cubicBezTo>
                <a:cubicBezTo>
                  <a:pt x="26" y="0"/>
                  <a:pt x="23" y="13"/>
                  <a:pt x="25" y="22"/>
                </a:cubicBezTo>
                <a:cubicBezTo>
                  <a:pt x="26" y="24"/>
                  <a:pt x="25" y="27"/>
                  <a:pt x="25" y="31"/>
                </a:cubicBezTo>
                <a:close/>
              </a:path>
            </a:pathLst>
          </a:custGeom>
          <a:solidFill>
            <a:srgbClr val="EBD9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32"/>
          <p:cNvSpPr/>
          <p:nvPr/>
        </p:nvSpPr>
        <p:spPr>
          <a:xfrm>
            <a:off x="1131888" y="1654175"/>
            <a:ext cx="65088" cy="71438"/>
          </a:xfrm>
          <a:custGeom>
            <a:rect b="b" l="l" r="r" t="t"/>
            <a:pathLst>
              <a:path extrusionOk="0" h="50" w="46">
                <a:moveTo>
                  <a:pt x="46" y="15"/>
                </a:moveTo>
                <a:cubicBezTo>
                  <a:pt x="45" y="20"/>
                  <a:pt x="42" y="24"/>
                  <a:pt x="37" y="27"/>
                </a:cubicBezTo>
                <a:cubicBezTo>
                  <a:pt x="22" y="28"/>
                  <a:pt x="21" y="49"/>
                  <a:pt x="6" y="50"/>
                </a:cubicBezTo>
                <a:cubicBezTo>
                  <a:pt x="0" y="35"/>
                  <a:pt x="1" y="23"/>
                  <a:pt x="22" y="21"/>
                </a:cubicBezTo>
                <a:cubicBezTo>
                  <a:pt x="25" y="21"/>
                  <a:pt x="29" y="17"/>
                  <a:pt x="31" y="14"/>
                </a:cubicBezTo>
                <a:cubicBezTo>
                  <a:pt x="38" y="0"/>
                  <a:pt x="42" y="8"/>
                  <a:pt x="46" y="15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32"/>
          <p:cNvSpPr/>
          <p:nvPr/>
        </p:nvSpPr>
        <p:spPr>
          <a:xfrm>
            <a:off x="1166813" y="1452563"/>
            <a:ext cx="57150" cy="50800"/>
          </a:xfrm>
          <a:custGeom>
            <a:rect b="b" l="l" r="r" t="t"/>
            <a:pathLst>
              <a:path extrusionOk="0" h="36" w="40">
                <a:moveTo>
                  <a:pt x="8" y="0"/>
                </a:moveTo>
                <a:cubicBezTo>
                  <a:pt x="21" y="5"/>
                  <a:pt x="36" y="5"/>
                  <a:pt x="39" y="22"/>
                </a:cubicBezTo>
                <a:cubicBezTo>
                  <a:pt x="40" y="26"/>
                  <a:pt x="40" y="30"/>
                  <a:pt x="36" y="33"/>
                </a:cubicBezTo>
                <a:cubicBezTo>
                  <a:pt x="32" y="36"/>
                  <a:pt x="29" y="32"/>
                  <a:pt x="27" y="29"/>
                </a:cubicBezTo>
                <a:cubicBezTo>
                  <a:pt x="20" y="22"/>
                  <a:pt x="16" y="13"/>
                  <a:pt x="5" y="10"/>
                </a:cubicBezTo>
                <a:cubicBezTo>
                  <a:pt x="3" y="10"/>
                  <a:pt x="0" y="7"/>
                  <a:pt x="2" y="4"/>
                </a:cubicBezTo>
                <a:cubicBezTo>
                  <a:pt x="4" y="2"/>
                  <a:pt x="6" y="2"/>
                  <a:pt x="8" y="0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32"/>
          <p:cNvSpPr/>
          <p:nvPr/>
        </p:nvSpPr>
        <p:spPr>
          <a:xfrm>
            <a:off x="1112838" y="1738313"/>
            <a:ext cx="38100" cy="50800"/>
          </a:xfrm>
          <a:custGeom>
            <a:rect b="b" l="l" r="r" t="t"/>
            <a:pathLst>
              <a:path extrusionOk="0" h="36" w="27">
                <a:moveTo>
                  <a:pt x="27" y="0"/>
                </a:moveTo>
                <a:cubicBezTo>
                  <a:pt x="22" y="15"/>
                  <a:pt x="13" y="26"/>
                  <a:pt x="2" y="36"/>
                </a:cubicBezTo>
                <a:cubicBezTo>
                  <a:pt x="0" y="17"/>
                  <a:pt x="15" y="10"/>
                  <a:pt x="27" y="0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32"/>
          <p:cNvSpPr/>
          <p:nvPr/>
        </p:nvSpPr>
        <p:spPr>
          <a:xfrm>
            <a:off x="1087438" y="1482725"/>
            <a:ext cx="50800" cy="39688"/>
          </a:xfrm>
          <a:custGeom>
            <a:rect b="b" l="l" r="r" t="t"/>
            <a:pathLst>
              <a:path extrusionOk="0" h="28" w="36">
                <a:moveTo>
                  <a:pt x="0" y="15"/>
                </a:moveTo>
                <a:cubicBezTo>
                  <a:pt x="5" y="12"/>
                  <a:pt x="8" y="7"/>
                  <a:pt x="11" y="0"/>
                </a:cubicBezTo>
                <a:cubicBezTo>
                  <a:pt x="19" y="7"/>
                  <a:pt x="24" y="17"/>
                  <a:pt x="36" y="15"/>
                </a:cubicBezTo>
                <a:cubicBezTo>
                  <a:pt x="24" y="28"/>
                  <a:pt x="12" y="7"/>
                  <a:pt x="0" y="15"/>
                </a:cubicBezTo>
                <a:close/>
              </a:path>
            </a:pathLst>
          </a:custGeom>
          <a:solidFill>
            <a:srgbClr val="D496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32"/>
          <p:cNvSpPr/>
          <p:nvPr/>
        </p:nvSpPr>
        <p:spPr>
          <a:xfrm>
            <a:off x="538163" y="1741488"/>
            <a:ext cx="25400" cy="30163"/>
          </a:xfrm>
          <a:custGeom>
            <a:rect b="b" l="l" r="r" t="t"/>
            <a:pathLst>
              <a:path extrusionOk="0" h="21" w="18">
                <a:moveTo>
                  <a:pt x="6" y="17"/>
                </a:moveTo>
                <a:cubicBezTo>
                  <a:pt x="5" y="16"/>
                  <a:pt x="4" y="14"/>
                  <a:pt x="3" y="13"/>
                </a:cubicBezTo>
                <a:cubicBezTo>
                  <a:pt x="4" y="9"/>
                  <a:pt x="0" y="1"/>
                  <a:pt x="7" y="0"/>
                </a:cubicBezTo>
                <a:cubicBezTo>
                  <a:pt x="14" y="0"/>
                  <a:pt x="18" y="7"/>
                  <a:pt x="18" y="12"/>
                </a:cubicBezTo>
                <a:cubicBezTo>
                  <a:pt x="17" y="21"/>
                  <a:pt x="11" y="18"/>
                  <a:pt x="6" y="17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32"/>
          <p:cNvSpPr/>
          <p:nvPr/>
        </p:nvSpPr>
        <p:spPr>
          <a:xfrm>
            <a:off x="576263" y="1800225"/>
            <a:ext cx="33338" cy="34925"/>
          </a:xfrm>
          <a:custGeom>
            <a:rect b="b" l="l" r="r" t="t"/>
            <a:pathLst>
              <a:path extrusionOk="0" h="24" w="23">
                <a:moveTo>
                  <a:pt x="21" y="24"/>
                </a:moveTo>
                <a:cubicBezTo>
                  <a:pt x="11" y="18"/>
                  <a:pt x="6" y="8"/>
                  <a:pt x="0" y="0"/>
                </a:cubicBezTo>
                <a:cubicBezTo>
                  <a:pt x="11" y="4"/>
                  <a:pt x="23" y="8"/>
                  <a:pt x="21" y="24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32"/>
          <p:cNvSpPr/>
          <p:nvPr/>
        </p:nvSpPr>
        <p:spPr>
          <a:xfrm>
            <a:off x="1012825" y="1490663"/>
            <a:ext cx="25400" cy="31750"/>
          </a:xfrm>
          <a:custGeom>
            <a:rect b="b" l="l" r="r" t="t"/>
            <a:pathLst>
              <a:path extrusionOk="0" h="22" w="18">
                <a:moveTo>
                  <a:pt x="8" y="9"/>
                </a:moveTo>
                <a:cubicBezTo>
                  <a:pt x="10" y="6"/>
                  <a:pt x="7" y="1"/>
                  <a:pt x="12" y="0"/>
                </a:cubicBezTo>
                <a:cubicBezTo>
                  <a:pt x="16" y="0"/>
                  <a:pt x="17" y="5"/>
                  <a:pt x="18" y="9"/>
                </a:cubicBezTo>
                <a:cubicBezTo>
                  <a:pt x="16" y="16"/>
                  <a:pt x="13" y="22"/>
                  <a:pt x="5" y="18"/>
                </a:cubicBezTo>
                <a:cubicBezTo>
                  <a:pt x="0" y="16"/>
                  <a:pt x="9" y="13"/>
                  <a:pt x="8" y="9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32"/>
          <p:cNvSpPr/>
          <p:nvPr/>
        </p:nvSpPr>
        <p:spPr>
          <a:xfrm>
            <a:off x="1122363" y="1516063"/>
            <a:ext cx="14288" cy="19050"/>
          </a:xfrm>
          <a:custGeom>
            <a:rect b="b" l="l" r="r" t="t"/>
            <a:pathLst>
              <a:path extrusionOk="0" h="13" w="11">
                <a:moveTo>
                  <a:pt x="11" y="7"/>
                </a:moveTo>
                <a:cubicBezTo>
                  <a:pt x="10" y="10"/>
                  <a:pt x="9" y="13"/>
                  <a:pt x="5" y="13"/>
                </a:cubicBezTo>
                <a:cubicBezTo>
                  <a:pt x="1" y="12"/>
                  <a:pt x="0" y="9"/>
                  <a:pt x="1" y="5"/>
                </a:cubicBezTo>
                <a:cubicBezTo>
                  <a:pt x="1" y="3"/>
                  <a:pt x="3" y="0"/>
                  <a:pt x="6" y="1"/>
                </a:cubicBezTo>
                <a:cubicBezTo>
                  <a:pt x="10" y="1"/>
                  <a:pt x="11" y="3"/>
                  <a:pt x="11" y="7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32"/>
          <p:cNvSpPr/>
          <p:nvPr/>
        </p:nvSpPr>
        <p:spPr>
          <a:xfrm>
            <a:off x="1206500" y="1624013"/>
            <a:ext cx="23813" cy="28575"/>
          </a:xfrm>
          <a:custGeom>
            <a:rect b="b" l="l" r="r" t="t"/>
            <a:pathLst>
              <a:path extrusionOk="0" h="20" w="16">
                <a:moveTo>
                  <a:pt x="16" y="0"/>
                </a:moveTo>
                <a:cubicBezTo>
                  <a:pt x="12" y="7"/>
                  <a:pt x="10" y="15"/>
                  <a:pt x="4" y="20"/>
                </a:cubicBezTo>
                <a:cubicBezTo>
                  <a:pt x="0" y="9"/>
                  <a:pt x="5" y="2"/>
                  <a:pt x="16" y="0"/>
                </a:cubicBezTo>
                <a:close/>
              </a:path>
            </a:pathLst>
          </a:custGeom>
          <a:solidFill>
            <a:srgbClr val="E76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32"/>
          <p:cNvSpPr/>
          <p:nvPr/>
        </p:nvSpPr>
        <p:spPr>
          <a:xfrm>
            <a:off x="3570288" y="2336800"/>
            <a:ext cx="334963" cy="2111376"/>
          </a:xfrm>
          <a:custGeom>
            <a:rect b="b" l="l" r="r" t="t"/>
            <a:pathLst>
              <a:path extrusionOk="0" h="1487" w="235">
                <a:moveTo>
                  <a:pt x="224" y="1272"/>
                </a:moveTo>
                <a:cubicBezTo>
                  <a:pt x="224" y="1327"/>
                  <a:pt x="223" y="1383"/>
                  <a:pt x="223" y="1438"/>
                </a:cubicBezTo>
                <a:cubicBezTo>
                  <a:pt x="219" y="1454"/>
                  <a:pt x="224" y="1470"/>
                  <a:pt x="220" y="1487"/>
                </a:cubicBezTo>
                <a:cubicBezTo>
                  <a:pt x="206" y="1481"/>
                  <a:pt x="209" y="1469"/>
                  <a:pt x="209" y="1459"/>
                </a:cubicBezTo>
                <a:cubicBezTo>
                  <a:pt x="209" y="1404"/>
                  <a:pt x="209" y="1349"/>
                  <a:pt x="209" y="1294"/>
                </a:cubicBezTo>
                <a:cubicBezTo>
                  <a:pt x="209" y="1215"/>
                  <a:pt x="208" y="1136"/>
                  <a:pt x="210" y="1057"/>
                </a:cubicBezTo>
                <a:cubicBezTo>
                  <a:pt x="212" y="1023"/>
                  <a:pt x="213" y="989"/>
                  <a:pt x="213" y="956"/>
                </a:cubicBezTo>
                <a:cubicBezTo>
                  <a:pt x="213" y="944"/>
                  <a:pt x="212" y="933"/>
                  <a:pt x="199" y="928"/>
                </a:cubicBezTo>
                <a:cubicBezTo>
                  <a:pt x="179" y="966"/>
                  <a:pt x="133" y="979"/>
                  <a:pt x="96" y="957"/>
                </a:cubicBezTo>
                <a:cubicBezTo>
                  <a:pt x="91" y="954"/>
                  <a:pt x="86" y="952"/>
                  <a:pt x="81" y="956"/>
                </a:cubicBezTo>
                <a:cubicBezTo>
                  <a:pt x="75" y="959"/>
                  <a:pt x="69" y="961"/>
                  <a:pt x="59" y="960"/>
                </a:cubicBezTo>
                <a:cubicBezTo>
                  <a:pt x="70" y="969"/>
                  <a:pt x="79" y="968"/>
                  <a:pt x="88" y="968"/>
                </a:cubicBezTo>
                <a:cubicBezTo>
                  <a:pt x="115" y="969"/>
                  <a:pt x="141" y="968"/>
                  <a:pt x="168" y="968"/>
                </a:cubicBezTo>
                <a:cubicBezTo>
                  <a:pt x="174" y="968"/>
                  <a:pt x="180" y="968"/>
                  <a:pt x="186" y="969"/>
                </a:cubicBezTo>
                <a:cubicBezTo>
                  <a:pt x="191" y="970"/>
                  <a:pt x="198" y="970"/>
                  <a:pt x="199" y="976"/>
                </a:cubicBezTo>
                <a:cubicBezTo>
                  <a:pt x="200" y="982"/>
                  <a:pt x="193" y="984"/>
                  <a:pt x="188" y="986"/>
                </a:cubicBezTo>
                <a:cubicBezTo>
                  <a:pt x="155" y="991"/>
                  <a:pt x="121" y="987"/>
                  <a:pt x="87" y="989"/>
                </a:cubicBezTo>
                <a:cubicBezTo>
                  <a:pt x="82" y="989"/>
                  <a:pt x="77" y="989"/>
                  <a:pt x="71" y="989"/>
                </a:cubicBezTo>
                <a:cubicBezTo>
                  <a:pt x="41" y="989"/>
                  <a:pt x="35" y="1000"/>
                  <a:pt x="48" y="1028"/>
                </a:cubicBezTo>
                <a:cubicBezTo>
                  <a:pt x="61" y="1037"/>
                  <a:pt x="76" y="1030"/>
                  <a:pt x="89" y="1033"/>
                </a:cubicBezTo>
                <a:cubicBezTo>
                  <a:pt x="103" y="1049"/>
                  <a:pt x="98" y="1070"/>
                  <a:pt x="102" y="1089"/>
                </a:cubicBezTo>
                <a:cubicBezTo>
                  <a:pt x="101" y="1093"/>
                  <a:pt x="99" y="1096"/>
                  <a:pt x="94" y="1094"/>
                </a:cubicBezTo>
                <a:cubicBezTo>
                  <a:pt x="88" y="1092"/>
                  <a:pt x="84" y="1088"/>
                  <a:pt x="84" y="1082"/>
                </a:cubicBezTo>
                <a:cubicBezTo>
                  <a:pt x="85" y="1054"/>
                  <a:pt x="70" y="1045"/>
                  <a:pt x="44" y="1047"/>
                </a:cubicBezTo>
                <a:cubicBezTo>
                  <a:pt x="31" y="1048"/>
                  <a:pt x="24" y="1037"/>
                  <a:pt x="21" y="1025"/>
                </a:cubicBezTo>
                <a:cubicBezTo>
                  <a:pt x="17" y="1011"/>
                  <a:pt x="16" y="997"/>
                  <a:pt x="21" y="984"/>
                </a:cubicBezTo>
                <a:cubicBezTo>
                  <a:pt x="30" y="963"/>
                  <a:pt x="31" y="942"/>
                  <a:pt x="28" y="920"/>
                </a:cubicBezTo>
                <a:cubicBezTo>
                  <a:pt x="25" y="908"/>
                  <a:pt x="35" y="905"/>
                  <a:pt x="41" y="899"/>
                </a:cubicBezTo>
                <a:cubicBezTo>
                  <a:pt x="67" y="878"/>
                  <a:pt x="97" y="864"/>
                  <a:pt x="125" y="848"/>
                </a:cubicBezTo>
                <a:cubicBezTo>
                  <a:pt x="134" y="843"/>
                  <a:pt x="142" y="845"/>
                  <a:pt x="151" y="851"/>
                </a:cubicBezTo>
                <a:cubicBezTo>
                  <a:pt x="165" y="861"/>
                  <a:pt x="177" y="874"/>
                  <a:pt x="192" y="888"/>
                </a:cubicBezTo>
                <a:cubicBezTo>
                  <a:pt x="194" y="862"/>
                  <a:pt x="199" y="839"/>
                  <a:pt x="176" y="822"/>
                </a:cubicBezTo>
                <a:cubicBezTo>
                  <a:pt x="168" y="816"/>
                  <a:pt x="161" y="809"/>
                  <a:pt x="155" y="802"/>
                </a:cubicBezTo>
                <a:cubicBezTo>
                  <a:pt x="148" y="794"/>
                  <a:pt x="150" y="788"/>
                  <a:pt x="161" y="786"/>
                </a:cubicBezTo>
                <a:cubicBezTo>
                  <a:pt x="165" y="785"/>
                  <a:pt x="169" y="784"/>
                  <a:pt x="173" y="785"/>
                </a:cubicBezTo>
                <a:cubicBezTo>
                  <a:pt x="186" y="786"/>
                  <a:pt x="194" y="781"/>
                  <a:pt x="194" y="766"/>
                </a:cubicBezTo>
                <a:cubicBezTo>
                  <a:pt x="194" y="750"/>
                  <a:pt x="188" y="746"/>
                  <a:pt x="173" y="744"/>
                </a:cubicBezTo>
                <a:cubicBezTo>
                  <a:pt x="137" y="740"/>
                  <a:pt x="101" y="741"/>
                  <a:pt x="65" y="740"/>
                </a:cubicBezTo>
                <a:cubicBezTo>
                  <a:pt x="53" y="740"/>
                  <a:pt x="45" y="744"/>
                  <a:pt x="45" y="758"/>
                </a:cubicBezTo>
                <a:cubicBezTo>
                  <a:pt x="46" y="771"/>
                  <a:pt x="44" y="785"/>
                  <a:pt x="63" y="785"/>
                </a:cubicBezTo>
                <a:cubicBezTo>
                  <a:pt x="73" y="785"/>
                  <a:pt x="82" y="787"/>
                  <a:pt x="90" y="793"/>
                </a:cubicBezTo>
                <a:cubicBezTo>
                  <a:pt x="104" y="803"/>
                  <a:pt x="103" y="813"/>
                  <a:pt x="88" y="821"/>
                </a:cubicBezTo>
                <a:cubicBezTo>
                  <a:pt x="73" y="829"/>
                  <a:pt x="56" y="834"/>
                  <a:pt x="44" y="848"/>
                </a:cubicBezTo>
                <a:cubicBezTo>
                  <a:pt x="39" y="860"/>
                  <a:pt x="42" y="873"/>
                  <a:pt x="41" y="886"/>
                </a:cubicBezTo>
                <a:cubicBezTo>
                  <a:pt x="40" y="892"/>
                  <a:pt x="41" y="902"/>
                  <a:pt x="34" y="903"/>
                </a:cubicBezTo>
                <a:cubicBezTo>
                  <a:pt x="14" y="905"/>
                  <a:pt x="19" y="919"/>
                  <a:pt x="19" y="931"/>
                </a:cubicBezTo>
                <a:cubicBezTo>
                  <a:pt x="18" y="1095"/>
                  <a:pt x="19" y="1258"/>
                  <a:pt x="18" y="1422"/>
                </a:cubicBezTo>
                <a:cubicBezTo>
                  <a:pt x="18" y="1433"/>
                  <a:pt x="20" y="1445"/>
                  <a:pt x="15" y="1455"/>
                </a:cubicBezTo>
                <a:cubicBezTo>
                  <a:pt x="13" y="1459"/>
                  <a:pt x="10" y="1463"/>
                  <a:pt x="5" y="1462"/>
                </a:cubicBezTo>
                <a:cubicBezTo>
                  <a:pt x="0" y="1461"/>
                  <a:pt x="1" y="1456"/>
                  <a:pt x="2" y="1452"/>
                </a:cubicBezTo>
                <a:cubicBezTo>
                  <a:pt x="2" y="1420"/>
                  <a:pt x="0" y="1388"/>
                  <a:pt x="3" y="1357"/>
                </a:cubicBezTo>
                <a:cubicBezTo>
                  <a:pt x="3" y="1224"/>
                  <a:pt x="3" y="1092"/>
                  <a:pt x="3" y="959"/>
                </a:cubicBezTo>
                <a:cubicBezTo>
                  <a:pt x="4" y="647"/>
                  <a:pt x="6" y="335"/>
                  <a:pt x="6" y="24"/>
                </a:cubicBezTo>
                <a:cubicBezTo>
                  <a:pt x="6" y="7"/>
                  <a:pt x="11" y="3"/>
                  <a:pt x="27" y="3"/>
                </a:cubicBezTo>
                <a:cubicBezTo>
                  <a:pt x="90" y="3"/>
                  <a:pt x="152" y="2"/>
                  <a:pt x="215" y="0"/>
                </a:cubicBezTo>
                <a:cubicBezTo>
                  <a:pt x="230" y="0"/>
                  <a:pt x="235" y="3"/>
                  <a:pt x="235" y="20"/>
                </a:cubicBezTo>
                <a:cubicBezTo>
                  <a:pt x="233" y="229"/>
                  <a:pt x="232" y="438"/>
                  <a:pt x="231" y="647"/>
                </a:cubicBezTo>
                <a:cubicBezTo>
                  <a:pt x="230" y="769"/>
                  <a:pt x="229" y="891"/>
                  <a:pt x="228" y="1013"/>
                </a:cubicBezTo>
                <a:cubicBezTo>
                  <a:pt x="228" y="1019"/>
                  <a:pt x="228" y="1024"/>
                  <a:pt x="227" y="1030"/>
                </a:cubicBezTo>
                <a:cubicBezTo>
                  <a:pt x="224" y="1039"/>
                  <a:pt x="226" y="1048"/>
                  <a:pt x="225" y="1056"/>
                </a:cubicBezTo>
                <a:cubicBezTo>
                  <a:pt x="225" y="1121"/>
                  <a:pt x="225" y="1185"/>
                  <a:pt x="225" y="1250"/>
                </a:cubicBezTo>
                <a:cubicBezTo>
                  <a:pt x="225" y="1257"/>
                  <a:pt x="227" y="1265"/>
                  <a:pt x="224" y="1272"/>
                </a:cubicBezTo>
                <a:close/>
              </a:path>
            </a:pathLst>
          </a:custGeom>
          <a:solidFill>
            <a:srgbClr val="E3E2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32"/>
          <p:cNvSpPr/>
          <p:nvPr/>
        </p:nvSpPr>
        <p:spPr>
          <a:xfrm>
            <a:off x="3570288" y="3527426"/>
            <a:ext cx="319088" cy="1108075"/>
          </a:xfrm>
          <a:custGeom>
            <a:rect b="b" l="l" r="r" t="t"/>
            <a:pathLst>
              <a:path extrusionOk="0" h="780" w="225">
                <a:moveTo>
                  <a:pt x="44" y="63"/>
                </a:moveTo>
                <a:cubicBezTo>
                  <a:pt x="35" y="69"/>
                  <a:pt x="33" y="74"/>
                  <a:pt x="35" y="87"/>
                </a:cubicBezTo>
                <a:cubicBezTo>
                  <a:pt x="38" y="104"/>
                  <a:pt x="40" y="123"/>
                  <a:pt x="30" y="141"/>
                </a:cubicBezTo>
                <a:cubicBezTo>
                  <a:pt x="21" y="157"/>
                  <a:pt x="22" y="175"/>
                  <a:pt x="30" y="192"/>
                </a:cubicBezTo>
                <a:cubicBezTo>
                  <a:pt x="36" y="208"/>
                  <a:pt x="51" y="204"/>
                  <a:pt x="63" y="203"/>
                </a:cubicBezTo>
                <a:cubicBezTo>
                  <a:pt x="81" y="201"/>
                  <a:pt x="89" y="207"/>
                  <a:pt x="88" y="227"/>
                </a:cubicBezTo>
                <a:cubicBezTo>
                  <a:pt x="88" y="235"/>
                  <a:pt x="82" y="250"/>
                  <a:pt x="101" y="251"/>
                </a:cubicBezTo>
                <a:cubicBezTo>
                  <a:pt x="106" y="250"/>
                  <a:pt x="109" y="254"/>
                  <a:pt x="113" y="257"/>
                </a:cubicBezTo>
                <a:cubicBezTo>
                  <a:pt x="140" y="279"/>
                  <a:pt x="175" y="278"/>
                  <a:pt x="192" y="247"/>
                </a:cubicBezTo>
                <a:cubicBezTo>
                  <a:pt x="193" y="244"/>
                  <a:pt x="196" y="242"/>
                  <a:pt x="198" y="239"/>
                </a:cubicBezTo>
                <a:cubicBezTo>
                  <a:pt x="207" y="218"/>
                  <a:pt x="200" y="195"/>
                  <a:pt x="206" y="174"/>
                </a:cubicBezTo>
                <a:cubicBezTo>
                  <a:pt x="208" y="168"/>
                  <a:pt x="206" y="161"/>
                  <a:pt x="207" y="154"/>
                </a:cubicBezTo>
                <a:cubicBezTo>
                  <a:pt x="207" y="152"/>
                  <a:pt x="202" y="155"/>
                  <a:pt x="205" y="154"/>
                </a:cubicBezTo>
                <a:cubicBezTo>
                  <a:pt x="205" y="154"/>
                  <a:pt x="205" y="154"/>
                  <a:pt x="205" y="155"/>
                </a:cubicBezTo>
                <a:cubicBezTo>
                  <a:pt x="204" y="166"/>
                  <a:pt x="213" y="179"/>
                  <a:pt x="200" y="188"/>
                </a:cubicBezTo>
                <a:cubicBezTo>
                  <a:pt x="190" y="175"/>
                  <a:pt x="197" y="157"/>
                  <a:pt x="188" y="143"/>
                </a:cubicBezTo>
                <a:cubicBezTo>
                  <a:pt x="191" y="141"/>
                  <a:pt x="194" y="139"/>
                  <a:pt x="199" y="135"/>
                </a:cubicBezTo>
                <a:cubicBezTo>
                  <a:pt x="156" y="135"/>
                  <a:pt x="116" y="135"/>
                  <a:pt x="75" y="136"/>
                </a:cubicBezTo>
                <a:cubicBezTo>
                  <a:pt x="60" y="136"/>
                  <a:pt x="54" y="128"/>
                  <a:pt x="53" y="114"/>
                </a:cubicBezTo>
                <a:cubicBezTo>
                  <a:pt x="53" y="111"/>
                  <a:pt x="54" y="108"/>
                  <a:pt x="58" y="106"/>
                </a:cubicBezTo>
                <a:cubicBezTo>
                  <a:pt x="62" y="104"/>
                  <a:pt x="63" y="107"/>
                  <a:pt x="64" y="111"/>
                </a:cubicBezTo>
                <a:cubicBezTo>
                  <a:pt x="68" y="124"/>
                  <a:pt x="73" y="117"/>
                  <a:pt x="78" y="112"/>
                </a:cubicBezTo>
                <a:cubicBezTo>
                  <a:pt x="87" y="99"/>
                  <a:pt x="95" y="102"/>
                  <a:pt x="102" y="114"/>
                </a:cubicBezTo>
                <a:cubicBezTo>
                  <a:pt x="104" y="117"/>
                  <a:pt x="106" y="119"/>
                  <a:pt x="109" y="121"/>
                </a:cubicBezTo>
                <a:cubicBezTo>
                  <a:pt x="128" y="132"/>
                  <a:pt x="189" y="110"/>
                  <a:pt x="195" y="89"/>
                </a:cubicBezTo>
                <a:cubicBezTo>
                  <a:pt x="196" y="85"/>
                  <a:pt x="194" y="80"/>
                  <a:pt x="193" y="73"/>
                </a:cubicBezTo>
                <a:cubicBezTo>
                  <a:pt x="201" y="79"/>
                  <a:pt x="204" y="89"/>
                  <a:pt x="215" y="89"/>
                </a:cubicBezTo>
                <a:cubicBezTo>
                  <a:pt x="221" y="88"/>
                  <a:pt x="221" y="97"/>
                  <a:pt x="220" y="102"/>
                </a:cubicBezTo>
                <a:cubicBezTo>
                  <a:pt x="219" y="137"/>
                  <a:pt x="222" y="172"/>
                  <a:pt x="217" y="207"/>
                </a:cubicBezTo>
                <a:cubicBezTo>
                  <a:pt x="214" y="228"/>
                  <a:pt x="215" y="251"/>
                  <a:pt x="218" y="273"/>
                </a:cubicBezTo>
                <a:cubicBezTo>
                  <a:pt x="220" y="284"/>
                  <a:pt x="215" y="296"/>
                  <a:pt x="216" y="309"/>
                </a:cubicBezTo>
                <a:cubicBezTo>
                  <a:pt x="218" y="331"/>
                  <a:pt x="219" y="354"/>
                  <a:pt x="219" y="377"/>
                </a:cubicBezTo>
                <a:cubicBezTo>
                  <a:pt x="219" y="401"/>
                  <a:pt x="216" y="426"/>
                  <a:pt x="216" y="451"/>
                </a:cubicBezTo>
                <a:cubicBezTo>
                  <a:pt x="216" y="514"/>
                  <a:pt x="216" y="578"/>
                  <a:pt x="216" y="648"/>
                </a:cubicBezTo>
                <a:cubicBezTo>
                  <a:pt x="224" y="629"/>
                  <a:pt x="216" y="613"/>
                  <a:pt x="224" y="599"/>
                </a:cubicBezTo>
                <a:cubicBezTo>
                  <a:pt x="225" y="655"/>
                  <a:pt x="223" y="710"/>
                  <a:pt x="222" y="765"/>
                </a:cubicBezTo>
                <a:cubicBezTo>
                  <a:pt x="221" y="777"/>
                  <a:pt x="217" y="780"/>
                  <a:pt x="206" y="779"/>
                </a:cubicBezTo>
                <a:cubicBezTo>
                  <a:pt x="141" y="778"/>
                  <a:pt x="77" y="777"/>
                  <a:pt x="12" y="776"/>
                </a:cubicBezTo>
                <a:cubicBezTo>
                  <a:pt x="5" y="775"/>
                  <a:pt x="0" y="775"/>
                  <a:pt x="0" y="765"/>
                </a:cubicBezTo>
                <a:cubicBezTo>
                  <a:pt x="1" y="683"/>
                  <a:pt x="0" y="600"/>
                  <a:pt x="4" y="518"/>
                </a:cubicBezTo>
                <a:cubicBezTo>
                  <a:pt x="4" y="551"/>
                  <a:pt x="4" y="585"/>
                  <a:pt x="4" y="622"/>
                </a:cubicBezTo>
                <a:cubicBezTo>
                  <a:pt x="16" y="615"/>
                  <a:pt x="12" y="606"/>
                  <a:pt x="12" y="599"/>
                </a:cubicBezTo>
                <a:cubicBezTo>
                  <a:pt x="13" y="476"/>
                  <a:pt x="12" y="353"/>
                  <a:pt x="12" y="230"/>
                </a:cubicBezTo>
                <a:cubicBezTo>
                  <a:pt x="13" y="178"/>
                  <a:pt x="12" y="126"/>
                  <a:pt x="13" y="74"/>
                </a:cubicBezTo>
                <a:cubicBezTo>
                  <a:pt x="13" y="51"/>
                  <a:pt x="13" y="51"/>
                  <a:pt x="34" y="61"/>
                </a:cubicBezTo>
                <a:cubicBezTo>
                  <a:pt x="42" y="41"/>
                  <a:pt x="30" y="19"/>
                  <a:pt x="41" y="0"/>
                </a:cubicBezTo>
                <a:cubicBezTo>
                  <a:pt x="52" y="20"/>
                  <a:pt x="47" y="42"/>
                  <a:pt x="44" y="63"/>
                </a:cubicBezTo>
                <a:close/>
              </a:path>
            </a:pathLst>
          </a:custGeom>
          <a:solidFill>
            <a:srgbClr val="DADA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32"/>
          <p:cNvSpPr/>
          <p:nvPr/>
        </p:nvSpPr>
        <p:spPr>
          <a:xfrm>
            <a:off x="3887788" y="3798888"/>
            <a:ext cx="7938" cy="344488"/>
          </a:xfrm>
          <a:custGeom>
            <a:rect b="b" l="l" r="r" t="t"/>
            <a:pathLst>
              <a:path extrusionOk="0" h="242" w="5">
                <a:moveTo>
                  <a:pt x="1" y="242"/>
                </a:moveTo>
                <a:cubicBezTo>
                  <a:pt x="1" y="166"/>
                  <a:pt x="1" y="89"/>
                  <a:pt x="0" y="13"/>
                </a:cubicBezTo>
                <a:cubicBezTo>
                  <a:pt x="0" y="9"/>
                  <a:pt x="0" y="4"/>
                  <a:pt x="4" y="0"/>
                </a:cubicBezTo>
                <a:cubicBezTo>
                  <a:pt x="4" y="81"/>
                  <a:pt x="5" y="161"/>
                  <a:pt x="1" y="242"/>
                </a:cubicBezTo>
                <a:close/>
              </a:path>
            </a:pathLst>
          </a:custGeom>
          <a:solidFill>
            <a:srgbClr val="DADA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32"/>
          <p:cNvSpPr/>
          <p:nvPr/>
        </p:nvSpPr>
        <p:spPr>
          <a:xfrm>
            <a:off x="1893888" y="4192588"/>
            <a:ext cx="1011238" cy="425450"/>
          </a:xfrm>
          <a:custGeom>
            <a:rect b="b" l="l" r="r" t="t"/>
            <a:pathLst>
              <a:path extrusionOk="0" h="299" w="712">
                <a:moveTo>
                  <a:pt x="354" y="6"/>
                </a:moveTo>
                <a:cubicBezTo>
                  <a:pt x="467" y="9"/>
                  <a:pt x="579" y="12"/>
                  <a:pt x="691" y="14"/>
                </a:cubicBezTo>
                <a:cubicBezTo>
                  <a:pt x="707" y="14"/>
                  <a:pt x="712" y="20"/>
                  <a:pt x="712" y="35"/>
                </a:cubicBezTo>
                <a:cubicBezTo>
                  <a:pt x="711" y="116"/>
                  <a:pt x="711" y="198"/>
                  <a:pt x="711" y="280"/>
                </a:cubicBezTo>
                <a:cubicBezTo>
                  <a:pt x="711" y="297"/>
                  <a:pt x="704" y="299"/>
                  <a:pt x="690" y="299"/>
                </a:cubicBezTo>
                <a:cubicBezTo>
                  <a:pt x="489" y="293"/>
                  <a:pt x="289" y="288"/>
                  <a:pt x="88" y="283"/>
                </a:cubicBezTo>
                <a:cubicBezTo>
                  <a:pt x="64" y="282"/>
                  <a:pt x="39" y="281"/>
                  <a:pt x="15" y="281"/>
                </a:cubicBezTo>
                <a:cubicBezTo>
                  <a:pt x="5" y="281"/>
                  <a:pt x="1" y="278"/>
                  <a:pt x="1" y="268"/>
                </a:cubicBezTo>
                <a:cubicBezTo>
                  <a:pt x="1" y="183"/>
                  <a:pt x="1" y="98"/>
                  <a:pt x="0" y="14"/>
                </a:cubicBezTo>
                <a:cubicBezTo>
                  <a:pt x="0" y="2"/>
                  <a:pt x="4" y="0"/>
                  <a:pt x="15" y="0"/>
                </a:cubicBezTo>
                <a:cubicBezTo>
                  <a:pt x="128" y="1"/>
                  <a:pt x="241" y="0"/>
                  <a:pt x="354" y="0"/>
                </a:cubicBezTo>
                <a:cubicBezTo>
                  <a:pt x="354" y="2"/>
                  <a:pt x="354" y="4"/>
                  <a:pt x="354" y="6"/>
                </a:cubicBezTo>
                <a:close/>
              </a:path>
            </a:pathLst>
          </a:custGeom>
          <a:solidFill>
            <a:srgbClr val="DD5A7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32"/>
          <p:cNvSpPr/>
          <p:nvPr/>
        </p:nvSpPr>
        <p:spPr>
          <a:xfrm>
            <a:off x="501650" y="4130676"/>
            <a:ext cx="1392238" cy="508000"/>
          </a:xfrm>
          <a:custGeom>
            <a:rect b="b" l="l" r="r" t="t"/>
            <a:pathLst>
              <a:path extrusionOk="0" h="358" w="980">
                <a:moveTo>
                  <a:pt x="9" y="0"/>
                </a:moveTo>
                <a:cubicBezTo>
                  <a:pt x="14" y="3"/>
                  <a:pt x="24" y="2"/>
                  <a:pt x="17" y="13"/>
                </a:cubicBezTo>
                <a:cubicBezTo>
                  <a:pt x="15" y="15"/>
                  <a:pt x="16" y="22"/>
                  <a:pt x="17" y="23"/>
                </a:cubicBezTo>
                <a:cubicBezTo>
                  <a:pt x="43" y="35"/>
                  <a:pt x="27" y="59"/>
                  <a:pt x="32" y="77"/>
                </a:cubicBezTo>
                <a:cubicBezTo>
                  <a:pt x="34" y="85"/>
                  <a:pt x="29" y="95"/>
                  <a:pt x="36" y="103"/>
                </a:cubicBezTo>
                <a:cubicBezTo>
                  <a:pt x="36" y="162"/>
                  <a:pt x="37" y="220"/>
                  <a:pt x="36" y="279"/>
                </a:cubicBezTo>
                <a:cubicBezTo>
                  <a:pt x="36" y="298"/>
                  <a:pt x="40" y="305"/>
                  <a:pt x="61" y="305"/>
                </a:cubicBezTo>
                <a:cubicBezTo>
                  <a:pt x="323" y="311"/>
                  <a:pt x="585" y="317"/>
                  <a:pt x="847" y="323"/>
                </a:cubicBezTo>
                <a:cubicBezTo>
                  <a:pt x="882" y="324"/>
                  <a:pt x="917" y="325"/>
                  <a:pt x="952" y="326"/>
                </a:cubicBezTo>
                <a:cubicBezTo>
                  <a:pt x="980" y="327"/>
                  <a:pt x="980" y="326"/>
                  <a:pt x="979" y="358"/>
                </a:cubicBezTo>
                <a:cubicBezTo>
                  <a:pt x="946" y="356"/>
                  <a:pt x="912" y="353"/>
                  <a:pt x="879" y="353"/>
                </a:cubicBezTo>
                <a:cubicBezTo>
                  <a:pt x="718" y="351"/>
                  <a:pt x="556" y="343"/>
                  <a:pt x="395" y="342"/>
                </a:cubicBezTo>
                <a:cubicBezTo>
                  <a:pt x="303" y="342"/>
                  <a:pt x="211" y="338"/>
                  <a:pt x="119" y="334"/>
                </a:cubicBezTo>
                <a:cubicBezTo>
                  <a:pt x="83" y="333"/>
                  <a:pt x="48" y="332"/>
                  <a:pt x="12" y="332"/>
                </a:cubicBezTo>
                <a:cubicBezTo>
                  <a:pt x="0" y="320"/>
                  <a:pt x="4" y="304"/>
                  <a:pt x="4" y="290"/>
                </a:cubicBezTo>
                <a:cubicBezTo>
                  <a:pt x="7" y="212"/>
                  <a:pt x="7" y="134"/>
                  <a:pt x="4" y="56"/>
                </a:cubicBezTo>
                <a:cubicBezTo>
                  <a:pt x="4" y="49"/>
                  <a:pt x="6" y="43"/>
                  <a:pt x="6" y="36"/>
                </a:cubicBezTo>
                <a:cubicBezTo>
                  <a:pt x="7" y="24"/>
                  <a:pt x="8" y="12"/>
                  <a:pt x="9" y="0"/>
                </a:cubicBezTo>
                <a:close/>
              </a:path>
            </a:pathLst>
          </a:custGeom>
          <a:solidFill>
            <a:srgbClr val="D0567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32"/>
          <p:cNvSpPr/>
          <p:nvPr/>
        </p:nvSpPr>
        <p:spPr>
          <a:xfrm>
            <a:off x="673100" y="4260851"/>
            <a:ext cx="212725" cy="212725"/>
          </a:xfrm>
          <a:custGeom>
            <a:rect b="b" l="l" r="r" t="t"/>
            <a:pathLst>
              <a:path extrusionOk="0" h="150" w="150">
                <a:moveTo>
                  <a:pt x="67" y="144"/>
                </a:moveTo>
                <a:cubicBezTo>
                  <a:pt x="48" y="142"/>
                  <a:pt x="23" y="150"/>
                  <a:pt x="11" y="137"/>
                </a:cubicBezTo>
                <a:cubicBezTo>
                  <a:pt x="0" y="125"/>
                  <a:pt x="8" y="102"/>
                  <a:pt x="8" y="83"/>
                </a:cubicBezTo>
                <a:cubicBezTo>
                  <a:pt x="8" y="60"/>
                  <a:pt x="8" y="38"/>
                  <a:pt x="8" y="15"/>
                </a:cubicBezTo>
                <a:cubicBezTo>
                  <a:pt x="8" y="4"/>
                  <a:pt x="12" y="0"/>
                  <a:pt x="23" y="1"/>
                </a:cubicBezTo>
                <a:cubicBezTo>
                  <a:pt x="44" y="2"/>
                  <a:pt x="65" y="2"/>
                  <a:pt x="85" y="2"/>
                </a:cubicBezTo>
                <a:cubicBezTo>
                  <a:pt x="125" y="3"/>
                  <a:pt x="142" y="27"/>
                  <a:pt x="129" y="65"/>
                </a:cubicBezTo>
                <a:cubicBezTo>
                  <a:pt x="126" y="73"/>
                  <a:pt x="128" y="79"/>
                  <a:pt x="132" y="85"/>
                </a:cubicBezTo>
                <a:cubicBezTo>
                  <a:pt x="150" y="122"/>
                  <a:pt x="136" y="145"/>
                  <a:pt x="95" y="144"/>
                </a:cubicBezTo>
                <a:cubicBezTo>
                  <a:pt x="85" y="144"/>
                  <a:pt x="76" y="144"/>
                  <a:pt x="67" y="144"/>
                </a:cubicBezTo>
                <a:close/>
              </a:path>
            </a:pathLst>
          </a:custGeom>
          <a:solidFill>
            <a:srgbClr val="D04E6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32"/>
          <p:cNvSpPr/>
          <p:nvPr/>
        </p:nvSpPr>
        <p:spPr>
          <a:xfrm>
            <a:off x="1657350" y="4260851"/>
            <a:ext cx="196850" cy="244475"/>
          </a:xfrm>
          <a:custGeom>
            <a:rect b="b" l="l" r="r" t="t"/>
            <a:pathLst>
              <a:path extrusionOk="0" h="172" w="139">
                <a:moveTo>
                  <a:pt x="137" y="153"/>
                </a:moveTo>
                <a:cubicBezTo>
                  <a:pt x="92" y="172"/>
                  <a:pt x="75" y="134"/>
                  <a:pt x="49" y="114"/>
                </a:cubicBezTo>
                <a:cubicBezTo>
                  <a:pt x="42" y="119"/>
                  <a:pt x="45" y="125"/>
                  <a:pt x="45" y="131"/>
                </a:cubicBezTo>
                <a:cubicBezTo>
                  <a:pt x="44" y="152"/>
                  <a:pt x="27" y="162"/>
                  <a:pt x="7" y="153"/>
                </a:cubicBezTo>
                <a:cubicBezTo>
                  <a:pt x="0" y="150"/>
                  <a:pt x="1" y="146"/>
                  <a:pt x="1" y="142"/>
                </a:cubicBezTo>
                <a:cubicBezTo>
                  <a:pt x="1" y="104"/>
                  <a:pt x="1" y="66"/>
                  <a:pt x="1" y="28"/>
                </a:cubicBezTo>
                <a:cubicBezTo>
                  <a:pt x="1" y="13"/>
                  <a:pt x="10" y="12"/>
                  <a:pt x="21" y="14"/>
                </a:cubicBezTo>
                <a:cubicBezTo>
                  <a:pt x="31" y="15"/>
                  <a:pt x="45" y="9"/>
                  <a:pt x="44" y="28"/>
                </a:cubicBezTo>
                <a:cubicBezTo>
                  <a:pt x="44" y="38"/>
                  <a:pt x="46" y="48"/>
                  <a:pt x="47" y="60"/>
                </a:cubicBezTo>
                <a:cubicBezTo>
                  <a:pt x="77" y="41"/>
                  <a:pt x="94" y="0"/>
                  <a:pt x="139" y="21"/>
                </a:cubicBezTo>
                <a:cubicBezTo>
                  <a:pt x="122" y="38"/>
                  <a:pt x="106" y="56"/>
                  <a:pt x="88" y="73"/>
                </a:cubicBezTo>
                <a:cubicBezTo>
                  <a:pt x="79" y="81"/>
                  <a:pt x="80" y="85"/>
                  <a:pt x="87" y="94"/>
                </a:cubicBezTo>
                <a:cubicBezTo>
                  <a:pt x="104" y="113"/>
                  <a:pt x="120" y="133"/>
                  <a:pt x="137" y="153"/>
                </a:cubicBezTo>
                <a:close/>
              </a:path>
            </a:pathLst>
          </a:custGeom>
          <a:solidFill>
            <a:srgbClr val="DC557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32"/>
          <p:cNvSpPr/>
          <p:nvPr/>
        </p:nvSpPr>
        <p:spPr>
          <a:xfrm>
            <a:off x="1404938" y="4260851"/>
            <a:ext cx="222250" cy="225425"/>
          </a:xfrm>
          <a:custGeom>
            <a:rect b="b" l="l" r="r" t="t"/>
            <a:pathLst>
              <a:path extrusionOk="0" h="158" w="157">
                <a:moveTo>
                  <a:pt x="63" y="157"/>
                </a:moveTo>
                <a:cubicBezTo>
                  <a:pt x="49" y="158"/>
                  <a:pt x="32" y="155"/>
                  <a:pt x="17" y="145"/>
                </a:cubicBezTo>
                <a:cubicBezTo>
                  <a:pt x="12" y="142"/>
                  <a:pt x="0" y="136"/>
                  <a:pt x="6" y="130"/>
                </a:cubicBezTo>
                <a:cubicBezTo>
                  <a:pt x="13" y="122"/>
                  <a:pt x="19" y="107"/>
                  <a:pt x="35" y="111"/>
                </a:cubicBezTo>
                <a:cubicBezTo>
                  <a:pt x="42" y="113"/>
                  <a:pt x="48" y="117"/>
                  <a:pt x="55" y="120"/>
                </a:cubicBezTo>
                <a:cubicBezTo>
                  <a:pt x="72" y="128"/>
                  <a:pt x="91" y="124"/>
                  <a:pt x="103" y="108"/>
                </a:cubicBezTo>
                <a:cubicBezTo>
                  <a:pt x="115" y="92"/>
                  <a:pt x="109" y="78"/>
                  <a:pt x="99" y="64"/>
                </a:cubicBezTo>
                <a:cubicBezTo>
                  <a:pt x="87" y="47"/>
                  <a:pt x="72" y="40"/>
                  <a:pt x="51" y="47"/>
                </a:cubicBezTo>
                <a:cubicBezTo>
                  <a:pt x="34" y="52"/>
                  <a:pt x="27" y="34"/>
                  <a:pt x="15" y="27"/>
                </a:cubicBezTo>
                <a:cubicBezTo>
                  <a:pt x="12" y="25"/>
                  <a:pt x="16" y="21"/>
                  <a:pt x="19" y="20"/>
                </a:cubicBezTo>
                <a:cubicBezTo>
                  <a:pt x="48" y="4"/>
                  <a:pt x="84" y="0"/>
                  <a:pt x="117" y="23"/>
                </a:cubicBezTo>
                <a:cubicBezTo>
                  <a:pt x="145" y="43"/>
                  <a:pt x="157" y="76"/>
                  <a:pt x="148" y="109"/>
                </a:cubicBezTo>
                <a:cubicBezTo>
                  <a:pt x="139" y="140"/>
                  <a:pt x="110" y="157"/>
                  <a:pt x="63" y="157"/>
                </a:cubicBezTo>
                <a:close/>
              </a:path>
            </a:pathLst>
          </a:custGeom>
          <a:solidFill>
            <a:srgbClr val="D856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32"/>
          <p:cNvSpPr/>
          <p:nvPr/>
        </p:nvSpPr>
        <p:spPr>
          <a:xfrm>
            <a:off x="1154113" y="4270376"/>
            <a:ext cx="215900" cy="209550"/>
          </a:xfrm>
          <a:custGeom>
            <a:rect b="b" l="l" r="r" t="t"/>
            <a:pathLst>
              <a:path extrusionOk="0" h="148" w="152">
                <a:moveTo>
                  <a:pt x="77" y="56"/>
                </a:moveTo>
                <a:cubicBezTo>
                  <a:pt x="66" y="85"/>
                  <a:pt x="57" y="107"/>
                  <a:pt x="48" y="130"/>
                </a:cubicBezTo>
                <a:cubicBezTo>
                  <a:pt x="44" y="139"/>
                  <a:pt x="9" y="148"/>
                  <a:pt x="3" y="141"/>
                </a:cubicBezTo>
                <a:cubicBezTo>
                  <a:pt x="0" y="138"/>
                  <a:pt x="2" y="135"/>
                  <a:pt x="3" y="132"/>
                </a:cubicBezTo>
                <a:cubicBezTo>
                  <a:pt x="18" y="95"/>
                  <a:pt x="33" y="58"/>
                  <a:pt x="48" y="21"/>
                </a:cubicBezTo>
                <a:cubicBezTo>
                  <a:pt x="54" y="7"/>
                  <a:pt x="65" y="1"/>
                  <a:pt x="81" y="0"/>
                </a:cubicBezTo>
                <a:cubicBezTo>
                  <a:pt x="98" y="0"/>
                  <a:pt x="98" y="13"/>
                  <a:pt x="102" y="23"/>
                </a:cubicBezTo>
                <a:cubicBezTo>
                  <a:pt x="117" y="58"/>
                  <a:pt x="131" y="93"/>
                  <a:pt x="146" y="128"/>
                </a:cubicBezTo>
                <a:cubicBezTo>
                  <a:pt x="152" y="141"/>
                  <a:pt x="150" y="145"/>
                  <a:pt x="135" y="145"/>
                </a:cubicBezTo>
                <a:cubicBezTo>
                  <a:pt x="117" y="145"/>
                  <a:pt x="105" y="144"/>
                  <a:pt x="101" y="122"/>
                </a:cubicBezTo>
                <a:cubicBezTo>
                  <a:pt x="96" y="101"/>
                  <a:pt x="86" y="81"/>
                  <a:pt x="77" y="56"/>
                </a:cubicBezTo>
                <a:close/>
              </a:path>
            </a:pathLst>
          </a:custGeom>
          <a:solidFill>
            <a:srgbClr val="D5537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32"/>
          <p:cNvSpPr/>
          <p:nvPr/>
        </p:nvSpPr>
        <p:spPr>
          <a:xfrm>
            <a:off x="931863" y="4267201"/>
            <a:ext cx="177800" cy="204788"/>
          </a:xfrm>
          <a:custGeom>
            <a:rect b="b" l="l" r="r" t="t"/>
            <a:pathLst>
              <a:path extrusionOk="0" h="144" w="125">
                <a:moveTo>
                  <a:pt x="2" y="73"/>
                </a:moveTo>
                <a:cubicBezTo>
                  <a:pt x="2" y="55"/>
                  <a:pt x="3" y="36"/>
                  <a:pt x="2" y="17"/>
                </a:cubicBezTo>
                <a:cubicBezTo>
                  <a:pt x="1" y="3"/>
                  <a:pt x="9" y="3"/>
                  <a:pt x="19" y="4"/>
                </a:cubicBezTo>
                <a:cubicBezTo>
                  <a:pt x="29" y="4"/>
                  <a:pt x="41" y="0"/>
                  <a:pt x="41" y="18"/>
                </a:cubicBezTo>
                <a:cubicBezTo>
                  <a:pt x="40" y="42"/>
                  <a:pt x="41" y="67"/>
                  <a:pt x="40" y="92"/>
                </a:cubicBezTo>
                <a:cubicBezTo>
                  <a:pt x="39" y="108"/>
                  <a:pt x="44" y="115"/>
                  <a:pt x="61" y="114"/>
                </a:cubicBezTo>
                <a:cubicBezTo>
                  <a:pt x="77" y="113"/>
                  <a:pt x="94" y="115"/>
                  <a:pt x="110" y="114"/>
                </a:cubicBezTo>
                <a:cubicBezTo>
                  <a:pt x="123" y="114"/>
                  <a:pt x="124" y="121"/>
                  <a:pt x="125" y="131"/>
                </a:cubicBezTo>
                <a:cubicBezTo>
                  <a:pt x="125" y="143"/>
                  <a:pt x="119" y="144"/>
                  <a:pt x="110" y="144"/>
                </a:cubicBezTo>
                <a:cubicBezTo>
                  <a:pt x="79" y="143"/>
                  <a:pt x="48" y="143"/>
                  <a:pt x="17" y="143"/>
                </a:cubicBezTo>
                <a:cubicBezTo>
                  <a:pt x="5" y="143"/>
                  <a:pt x="0" y="139"/>
                  <a:pt x="1" y="127"/>
                </a:cubicBezTo>
                <a:cubicBezTo>
                  <a:pt x="2" y="109"/>
                  <a:pt x="1" y="91"/>
                  <a:pt x="1" y="73"/>
                </a:cubicBezTo>
                <a:cubicBezTo>
                  <a:pt x="2" y="73"/>
                  <a:pt x="2" y="73"/>
                  <a:pt x="2" y="73"/>
                </a:cubicBezTo>
                <a:close/>
              </a:path>
            </a:pathLst>
          </a:custGeom>
          <a:solidFill>
            <a:srgbClr val="D04E6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32"/>
          <p:cNvSpPr/>
          <p:nvPr/>
        </p:nvSpPr>
        <p:spPr>
          <a:xfrm>
            <a:off x="2362200" y="3700463"/>
            <a:ext cx="160338" cy="23813"/>
          </a:xfrm>
          <a:custGeom>
            <a:rect b="b" l="l" r="r" t="t"/>
            <a:pathLst>
              <a:path extrusionOk="0" h="17" w="113">
                <a:moveTo>
                  <a:pt x="113" y="8"/>
                </a:moveTo>
                <a:cubicBezTo>
                  <a:pt x="77" y="17"/>
                  <a:pt x="43" y="5"/>
                  <a:pt x="10" y="14"/>
                </a:cubicBezTo>
                <a:cubicBezTo>
                  <a:pt x="5" y="15"/>
                  <a:pt x="0" y="12"/>
                  <a:pt x="0" y="6"/>
                </a:cubicBezTo>
                <a:cubicBezTo>
                  <a:pt x="0" y="1"/>
                  <a:pt x="4" y="0"/>
                  <a:pt x="9" y="0"/>
                </a:cubicBezTo>
                <a:cubicBezTo>
                  <a:pt x="39" y="1"/>
                  <a:pt x="70" y="2"/>
                  <a:pt x="101" y="2"/>
                </a:cubicBezTo>
                <a:cubicBezTo>
                  <a:pt x="105" y="3"/>
                  <a:pt x="109" y="3"/>
                  <a:pt x="113" y="8"/>
                </a:cubicBezTo>
                <a:close/>
              </a:path>
            </a:pathLst>
          </a:custGeom>
          <a:solidFill>
            <a:srgbClr val="E57F9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32"/>
          <p:cNvSpPr/>
          <p:nvPr/>
        </p:nvSpPr>
        <p:spPr>
          <a:xfrm>
            <a:off x="2779713" y="3727451"/>
            <a:ext cx="92075" cy="15875"/>
          </a:xfrm>
          <a:custGeom>
            <a:rect b="b" l="l" r="r" t="t"/>
            <a:pathLst>
              <a:path extrusionOk="0" h="11" w="65">
                <a:moveTo>
                  <a:pt x="65" y="7"/>
                </a:moveTo>
                <a:cubicBezTo>
                  <a:pt x="43" y="6"/>
                  <a:pt x="21" y="11"/>
                  <a:pt x="0" y="4"/>
                </a:cubicBezTo>
                <a:cubicBezTo>
                  <a:pt x="22" y="5"/>
                  <a:pt x="43" y="0"/>
                  <a:pt x="65" y="7"/>
                </a:cubicBezTo>
                <a:close/>
              </a:path>
            </a:pathLst>
          </a:custGeom>
          <a:solidFill>
            <a:srgbClr val="E57F9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32"/>
          <p:cNvSpPr/>
          <p:nvPr/>
        </p:nvSpPr>
        <p:spPr>
          <a:xfrm>
            <a:off x="431800" y="3082926"/>
            <a:ext cx="804863" cy="796925"/>
          </a:xfrm>
          <a:custGeom>
            <a:rect b="b" l="l" r="r" t="t"/>
            <a:pathLst>
              <a:path extrusionOk="0" h="561" w="567">
                <a:moveTo>
                  <a:pt x="530" y="372"/>
                </a:moveTo>
                <a:cubicBezTo>
                  <a:pt x="487" y="405"/>
                  <a:pt x="443" y="435"/>
                  <a:pt x="405" y="473"/>
                </a:cubicBezTo>
                <a:cubicBezTo>
                  <a:pt x="383" y="494"/>
                  <a:pt x="362" y="516"/>
                  <a:pt x="348" y="544"/>
                </a:cubicBezTo>
                <a:cubicBezTo>
                  <a:pt x="342" y="555"/>
                  <a:pt x="337" y="561"/>
                  <a:pt x="327" y="545"/>
                </a:cubicBezTo>
                <a:cubicBezTo>
                  <a:pt x="291" y="484"/>
                  <a:pt x="235" y="442"/>
                  <a:pt x="183" y="397"/>
                </a:cubicBezTo>
                <a:cubicBezTo>
                  <a:pt x="142" y="361"/>
                  <a:pt x="95" y="328"/>
                  <a:pt x="63" y="281"/>
                </a:cubicBezTo>
                <a:cubicBezTo>
                  <a:pt x="0" y="189"/>
                  <a:pt x="24" y="41"/>
                  <a:pt x="151" y="0"/>
                </a:cubicBezTo>
                <a:cubicBezTo>
                  <a:pt x="147" y="9"/>
                  <a:pt x="141" y="15"/>
                  <a:pt x="132" y="17"/>
                </a:cubicBezTo>
                <a:cubicBezTo>
                  <a:pt x="126" y="19"/>
                  <a:pt x="120" y="20"/>
                  <a:pt x="115" y="28"/>
                </a:cubicBezTo>
                <a:cubicBezTo>
                  <a:pt x="132" y="23"/>
                  <a:pt x="147" y="38"/>
                  <a:pt x="163" y="26"/>
                </a:cubicBezTo>
                <a:cubicBezTo>
                  <a:pt x="168" y="22"/>
                  <a:pt x="173" y="30"/>
                  <a:pt x="175" y="35"/>
                </a:cubicBezTo>
                <a:cubicBezTo>
                  <a:pt x="181" y="48"/>
                  <a:pt x="190" y="55"/>
                  <a:pt x="201" y="64"/>
                </a:cubicBezTo>
                <a:cubicBezTo>
                  <a:pt x="214" y="74"/>
                  <a:pt x="220" y="93"/>
                  <a:pt x="229" y="109"/>
                </a:cubicBezTo>
                <a:cubicBezTo>
                  <a:pt x="232" y="114"/>
                  <a:pt x="226" y="116"/>
                  <a:pt x="221" y="119"/>
                </a:cubicBezTo>
                <a:cubicBezTo>
                  <a:pt x="217" y="121"/>
                  <a:pt x="213" y="124"/>
                  <a:pt x="210" y="129"/>
                </a:cubicBezTo>
                <a:cubicBezTo>
                  <a:pt x="202" y="147"/>
                  <a:pt x="202" y="146"/>
                  <a:pt x="219" y="157"/>
                </a:cubicBezTo>
                <a:cubicBezTo>
                  <a:pt x="224" y="160"/>
                  <a:pt x="225" y="163"/>
                  <a:pt x="218" y="164"/>
                </a:cubicBezTo>
                <a:cubicBezTo>
                  <a:pt x="204" y="169"/>
                  <a:pt x="190" y="168"/>
                  <a:pt x="175" y="167"/>
                </a:cubicBezTo>
                <a:cubicBezTo>
                  <a:pt x="156" y="167"/>
                  <a:pt x="150" y="172"/>
                  <a:pt x="153" y="190"/>
                </a:cubicBezTo>
                <a:cubicBezTo>
                  <a:pt x="155" y="206"/>
                  <a:pt x="153" y="221"/>
                  <a:pt x="153" y="236"/>
                </a:cubicBezTo>
                <a:cubicBezTo>
                  <a:pt x="152" y="242"/>
                  <a:pt x="152" y="248"/>
                  <a:pt x="161" y="249"/>
                </a:cubicBezTo>
                <a:cubicBezTo>
                  <a:pt x="168" y="250"/>
                  <a:pt x="171" y="245"/>
                  <a:pt x="173" y="239"/>
                </a:cubicBezTo>
                <a:cubicBezTo>
                  <a:pt x="174" y="235"/>
                  <a:pt x="175" y="231"/>
                  <a:pt x="176" y="228"/>
                </a:cubicBezTo>
                <a:cubicBezTo>
                  <a:pt x="180" y="220"/>
                  <a:pt x="187" y="216"/>
                  <a:pt x="191" y="225"/>
                </a:cubicBezTo>
                <a:cubicBezTo>
                  <a:pt x="200" y="246"/>
                  <a:pt x="218" y="252"/>
                  <a:pt x="238" y="256"/>
                </a:cubicBezTo>
                <a:cubicBezTo>
                  <a:pt x="243" y="250"/>
                  <a:pt x="248" y="243"/>
                  <a:pt x="253" y="237"/>
                </a:cubicBezTo>
                <a:cubicBezTo>
                  <a:pt x="266" y="249"/>
                  <a:pt x="283" y="252"/>
                  <a:pt x="298" y="261"/>
                </a:cubicBezTo>
                <a:cubicBezTo>
                  <a:pt x="301" y="262"/>
                  <a:pt x="304" y="264"/>
                  <a:pt x="307" y="265"/>
                </a:cubicBezTo>
                <a:cubicBezTo>
                  <a:pt x="310" y="266"/>
                  <a:pt x="314" y="267"/>
                  <a:pt x="311" y="271"/>
                </a:cubicBezTo>
                <a:cubicBezTo>
                  <a:pt x="310" y="275"/>
                  <a:pt x="307" y="276"/>
                  <a:pt x="303" y="274"/>
                </a:cubicBezTo>
                <a:cubicBezTo>
                  <a:pt x="301" y="273"/>
                  <a:pt x="299" y="271"/>
                  <a:pt x="296" y="270"/>
                </a:cubicBezTo>
                <a:cubicBezTo>
                  <a:pt x="291" y="269"/>
                  <a:pt x="283" y="266"/>
                  <a:pt x="281" y="272"/>
                </a:cubicBezTo>
                <a:cubicBezTo>
                  <a:pt x="278" y="280"/>
                  <a:pt x="287" y="280"/>
                  <a:pt x="293" y="282"/>
                </a:cubicBezTo>
                <a:cubicBezTo>
                  <a:pt x="309" y="286"/>
                  <a:pt x="325" y="297"/>
                  <a:pt x="343" y="289"/>
                </a:cubicBezTo>
                <a:cubicBezTo>
                  <a:pt x="345" y="289"/>
                  <a:pt x="349" y="290"/>
                  <a:pt x="350" y="292"/>
                </a:cubicBezTo>
                <a:cubicBezTo>
                  <a:pt x="364" y="310"/>
                  <a:pt x="379" y="306"/>
                  <a:pt x="396" y="297"/>
                </a:cubicBezTo>
                <a:cubicBezTo>
                  <a:pt x="404" y="292"/>
                  <a:pt x="414" y="289"/>
                  <a:pt x="421" y="301"/>
                </a:cubicBezTo>
                <a:cubicBezTo>
                  <a:pt x="427" y="311"/>
                  <a:pt x="435" y="307"/>
                  <a:pt x="442" y="302"/>
                </a:cubicBezTo>
                <a:cubicBezTo>
                  <a:pt x="456" y="291"/>
                  <a:pt x="465" y="297"/>
                  <a:pt x="472" y="310"/>
                </a:cubicBezTo>
                <a:cubicBezTo>
                  <a:pt x="478" y="322"/>
                  <a:pt x="482" y="328"/>
                  <a:pt x="499" y="322"/>
                </a:cubicBezTo>
                <a:cubicBezTo>
                  <a:pt x="509" y="318"/>
                  <a:pt x="523" y="325"/>
                  <a:pt x="527" y="309"/>
                </a:cubicBezTo>
                <a:cubicBezTo>
                  <a:pt x="528" y="307"/>
                  <a:pt x="528" y="305"/>
                  <a:pt x="529" y="303"/>
                </a:cubicBezTo>
                <a:cubicBezTo>
                  <a:pt x="533" y="297"/>
                  <a:pt x="520" y="287"/>
                  <a:pt x="533" y="285"/>
                </a:cubicBezTo>
                <a:cubicBezTo>
                  <a:pt x="544" y="284"/>
                  <a:pt x="553" y="294"/>
                  <a:pt x="562" y="300"/>
                </a:cubicBezTo>
                <a:cubicBezTo>
                  <a:pt x="567" y="303"/>
                  <a:pt x="565" y="309"/>
                  <a:pt x="561" y="310"/>
                </a:cubicBezTo>
                <a:cubicBezTo>
                  <a:pt x="544" y="313"/>
                  <a:pt x="545" y="328"/>
                  <a:pt x="542" y="340"/>
                </a:cubicBezTo>
                <a:cubicBezTo>
                  <a:pt x="539" y="352"/>
                  <a:pt x="533" y="357"/>
                  <a:pt x="521" y="354"/>
                </a:cubicBezTo>
                <a:cubicBezTo>
                  <a:pt x="511" y="351"/>
                  <a:pt x="506" y="357"/>
                  <a:pt x="503" y="365"/>
                </a:cubicBezTo>
                <a:cubicBezTo>
                  <a:pt x="495" y="383"/>
                  <a:pt x="485" y="397"/>
                  <a:pt x="464" y="398"/>
                </a:cubicBezTo>
                <a:cubicBezTo>
                  <a:pt x="459" y="398"/>
                  <a:pt x="458" y="401"/>
                  <a:pt x="458" y="405"/>
                </a:cubicBezTo>
                <a:cubicBezTo>
                  <a:pt x="458" y="407"/>
                  <a:pt x="459" y="410"/>
                  <a:pt x="461" y="412"/>
                </a:cubicBezTo>
                <a:cubicBezTo>
                  <a:pt x="463" y="416"/>
                  <a:pt x="467" y="414"/>
                  <a:pt x="469" y="411"/>
                </a:cubicBezTo>
                <a:cubicBezTo>
                  <a:pt x="481" y="396"/>
                  <a:pt x="505" y="393"/>
                  <a:pt x="510" y="370"/>
                </a:cubicBezTo>
                <a:cubicBezTo>
                  <a:pt x="528" y="372"/>
                  <a:pt x="536" y="350"/>
                  <a:pt x="554" y="352"/>
                </a:cubicBezTo>
                <a:cubicBezTo>
                  <a:pt x="546" y="359"/>
                  <a:pt x="538" y="365"/>
                  <a:pt x="530" y="372"/>
                </a:cubicBezTo>
                <a:close/>
              </a:path>
            </a:pathLst>
          </a:custGeom>
          <a:solidFill>
            <a:srgbClr val="E267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32"/>
          <p:cNvSpPr/>
          <p:nvPr/>
        </p:nvSpPr>
        <p:spPr>
          <a:xfrm>
            <a:off x="3303588" y="1516063"/>
            <a:ext cx="123825" cy="117475"/>
          </a:xfrm>
          <a:custGeom>
            <a:rect b="b" l="l" r="r" t="t"/>
            <a:pathLst>
              <a:path extrusionOk="0" h="83" w="87">
                <a:moveTo>
                  <a:pt x="56" y="0"/>
                </a:moveTo>
                <a:cubicBezTo>
                  <a:pt x="63" y="0"/>
                  <a:pt x="69" y="0"/>
                  <a:pt x="76" y="0"/>
                </a:cubicBezTo>
                <a:cubicBezTo>
                  <a:pt x="77" y="1"/>
                  <a:pt x="79" y="3"/>
                  <a:pt x="81" y="4"/>
                </a:cubicBezTo>
                <a:cubicBezTo>
                  <a:pt x="80" y="14"/>
                  <a:pt x="87" y="23"/>
                  <a:pt x="81" y="32"/>
                </a:cubicBezTo>
                <a:cubicBezTo>
                  <a:pt x="81" y="37"/>
                  <a:pt x="81" y="42"/>
                  <a:pt x="81" y="48"/>
                </a:cubicBezTo>
                <a:cubicBezTo>
                  <a:pt x="87" y="58"/>
                  <a:pt x="87" y="67"/>
                  <a:pt x="79" y="75"/>
                </a:cubicBezTo>
                <a:cubicBezTo>
                  <a:pt x="64" y="83"/>
                  <a:pt x="53" y="83"/>
                  <a:pt x="43" y="67"/>
                </a:cubicBezTo>
                <a:cubicBezTo>
                  <a:pt x="36" y="56"/>
                  <a:pt x="30" y="59"/>
                  <a:pt x="28" y="70"/>
                </a:cubicBezTo>
                <a:cubicBezTo>
                  <a:pt x="26" y="81"/>
                  <a:pt x="19" y="81"/>
                  <a:pt x="12" y="80"/>
                </a:cubicBezTo>
                <a:cubicBezTo>
                  <a:pt x="1" y="80"/>
                  <a:pt x="0" y="71"/>
                  <a:pt x="1" y="64"/>
                </a:cubicBezTo>
                <a:cubicBezTo>
                  <a:pt x="3" y="49"/>
                  <a:pt x="2" y="34"/>
                  <a:pt x="3" y="19"/>
                </a:cubicBezTo>
                <a:cubicBezTo>
                  <a:pt x="4" y="12"/>
                  <a:pt x="1" y="3"/>
                  <a:pt x="10" y="3"/>
                </a:cubicBezTo>
                <a:cubicBezTo>
                  <a:pt x="18" y="2"/>
                  <a:pt x="28" y="0"/>
                  <a:pt x="34" y="9"/>
                </a:cubicBezTo>
                <a:cubicBezTo>
                  <a:pt x="38" y="15"/>
                  <a:pt x="41" y="21"/>
                  <a:pt x="49" y="26"/>
                </a:cubicBezTo>
                <a:cubicBezTo>
                  <a:pt x="55" y="18"/>
                  <a:pt x="54" y="9"/>
                  <a:pt x="56" y="0"/>
                </a:cubicBezTo>
                <a:close/>
              </a:path>
            </a:pathLst>
          </a:custGeom>
          <a:solidFill>
            <a:srgbClr val="E5D8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32"/>
          <p:cNvSpPr/>
          <p:nvPr/>
        </p:nvSpPr>
        <p:spPr>
          <a:xfrm>
            <a:off x="3440113" y="1504950"/>
            <a:ext cx="117475" cy="130175"/>
          </a:xfrm>
          <a:custGeom>
            <a:rect b="b" l="l" r="r" t="t"/>
            <a:pathLst>
              <a:path extrusionOk="0" h="92" w="83">
                <a:moveTo>
                  <a:pt x="2" y="60"/>
                </a:moveTo>
                <a:cubicBezTo>
                  <a:pt x="2" y="49"/>
                  <a:pt x="4" y="38"/>
                  <a:pt x="3" y="27"/>
                </a:cubicBezTo>
                <a:cubicBezTo>
                  <a:pt x="2" y="12"/>
                  <a:pt x="8" y="5"/>
                  <a:pt x="23" y="7"/>
                </a:cubicBezTo>
                <a:cubicBezTo>
                  <a:pt x="38" y="12"/>
                  <a:pt x="42" y="27"/>
                  <a:pt x="54" y="41"/>
                </a:cubicBezTo>
                <a:cubicBezTo>
                  <a:pt x="53" y="18"/>
                  <a:pt x="56" y="0"/>
                  <a:pt x="83" y="8"/>
                </a:cubicBezTo>
                <a:cubicBezTo>
                  <a:pt x="82" y="29"/>
                  <a:pt x="81" y="50"/>
                  <a:pt x="80" y="71"/>
                </a:cubicBezTo>
                <a:cubicBezTo>
                  <a:pt x="79" y="77"/>
                  <a:pt x="80" y="84"/>
                  <a:pt x="73" y="86"/>
                </a:cubicBezTo>
                <a:cubicBezTo>
                  <a:pt x="65" y="88"/>
                  <a:pt x="57" y="88"/>
                  <a:pt x="51" y="82"/>
                </a:cubicBezTo>
                <a:cubicBezTo>
                  <a:pt x="43" y="75"/>
                  <a:pt x="42" y="63"/>
                  <a:pt x="32" y="57"/>
                </a:cubicBezTo>
                <a:cubicBezTo>
                  <a:pt x="22" y="65"/>
                  <a:pt x="37" y="84"/>
                  <a:pt x="19" y="87"/>
                </a:cubicBezTo>
                <a:cubicBezTo>
                  <a:pt x="13" y="88"/>
                  <a:pt x="3" y="92"/>
                  <a:pt x="0" y="80"/>
                </a:cubicBezTo>
                <a:cubicBezTo>
                  <a:pt x="3" y="74"/>
                  <a:pt x="0" y="67"/>
                  <a:pt x="2" y="60"/>
                </a:cubicBezTo>
                <a:close/>
              </a:path>
            </a:pathLst>
          </a:custGeom>
          <a:solidFill>
            <a:srgbClr val="E2DB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32"/>
          <p:cNvSpPr/>
          <p:nvPr/>
        </p:nvSpPr>
        <p:spPr>
          <a:xfrm>
            <a:off x="3179763" y="1512888"/>
            <a:ext cx="106363" cy="122238"/>
          </a:xfrm>
          <a:custGeom>
            <a:rect b="b" l="l" r="r" t="t"/>
            <a:pathLst>
              <a:path extrusionOk="0" h="86" w="75">
                <a:moveTo>
                  <a:pt x="32" y="31"/>
                </a:moveTo>
                <a:cubicBezTo>
                  <a:pt x="43" y="35"/>
                  <a:pt x="51" y="33"/>
                  <a:pt x="60" y="33"/>
                </a:cubicBezTo>
                <a:cubicBezTo>
                  <a:pt x="65" y="34"/>
                  <a:pt x="70" y="35"/>
                  <a:pt x="70" y="42"/>
                </a:cubicBezTo>
                <a:cubicBezTo>
                  <a:pt x="70" y="48"/>
                  <a:pt x="67" y="52"/>
                  <a:pt x="61" y="53"/>
                </a:cubicBezTo>
                <a:cubicBezTo>
                  <a:pt x="53" y="56"/>
                  <a:pt x="44" y="52"/>
                  <a:pt x="34" y="58"/>
                </a:cubicBezTo>
                <a:cubicBezTo>
                  <a:pt x="44" y="64"/>
                  <a:pt x="53" y="61"/>
                  <a:pt x="61" y="62"/>
                </a:cubicBezTo>
                <a:cubicBezTo>
                  <a:pt x="67" y="63"/>
                  <a:pt x="74" y="64"/>
                  <a:pt x="73" y="72"/>
                </a:cubicBezTo>
                <a:cubicBezTo>
                  <a:pt x="73" y="78"/>
                  <a:pt x="70" y="83"/>
                  <a:pt x="63" y="84"/>
                </a:cubicBezTo>
                <a:cubicBezTo>
                  <a:pt x="47" y="84"/>
                  <a:pt x="32" y="85"/>
                  <a:pt x="17" y="85"/>
                </a:cubicBezTo>
                <a:cubicBezTo>
                  <a:pt x="8" y="86"/>
                  <a:pt x="5" y="81"/>
                  <a:pt x="6" y="73"/>
                </a:cubicBezTo>
                <a:cubicBezTo>
                  <a:pt x="6" y="65"/>
                  <a:pt x="6" y="57"/>
                  <a:pt x="6" y="49"/>
                </a:cubicBezTo>
                <a:cubicBezTo>
                  <a:pt x="7" y="35"/>
                  <a:pt x="0" y="17"/>
                  <a:pt x="11" y="9"/>
                </a:cubicBezTo>
                <a:cubicBezTo>
                  <a:pt x="25" y="0"/>
                  <a:pt x="45" y="6"/>
                  <a:pt x="63" y="6"/>
                </a:cubicBezTo>
                <a:cubicBezTo>
                  <a:pt x="68" y="5"/>
                  <a:pt x="72" y="8"/>
                  <a:pt x="73" y="13"/>
                </a:cubicBezTo>
                <a:cubicBezTo>
                  <a:pt x="75" y="21"/>
                  <a:pt x="68" y="21"/>
                  <a:pt x="63" y="23"/>
                </a:cubicBezTo>
                <a:cubicBezTo>
                  <a:pt x="54" y="28"/>
                  <a:pt x="43" y="22"/>
                  <a:pt x="32" y="31"/>
                </a:cubicBezTo>
                <a:close/>
              </a:path>
            </a:pathLst>
          </a:custGeom>
          <a:solidFill>
            <a:srgbClr val="E8D8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32"/>
          <p:cNvSpPr/>
          <p:nvPr/>
        </p:nvSpPr>
        <p:spPr>
          <a:xfrm>
            <a:off x="3646488" y="1503363"/>
            <a:ext cx="103188" cy="130175"/>
          </a:xfrm>
          <a:custGeom>
            <a:rect b="b" l="l" r="r" t="t"/>
            <a:pathLst>
              <a:path extrusionOk="0" h="91" w="73">
                <a:moveTo>
                  <a:pt x="70" y="65"/>
                </a:moveTo>
                <a:cubicBezTo>
                  <a:pt x="72" y="76"/>
                  <a:pt x="68" y="80"/>
                  <a:pt x="56" y="82"/>
                </a:cubicBezTo>
                <a:cubicBezTo>
                  <a:pt x="3" y="90"/>
                  <a:pt x="3" y="91"/>
                  <a:pt x="3" y="37"/>
                </a:cubicBezTo>
                <a:cubicBezTo>
                  <a:pt x="3" y="34"/>
                  <a:pt x="4" y="29"/>
                  <a:pt x="3" y="26"/>
                </a:cubicBezTo>
                <a:cubicBezTo>
                  <a:pt x="0" y="9"/>
                  <a:pt x="8" y="3"/>
                  <a:pt x="24" y="5"/>
                </a:cubicBezTo>
                <a:cubicBezTo>
                  <a:pt x="33" y="5"/>
                  <a:pt x="42" y="4"/>
                  <a:pt x="52" y="2"/>
                </a:cubicBezTo>
                <a:cubicBezTo>
                  <a:pt x="67" y="0"/>
                  <a:pt x="73" y="6"/>
                  <a:pt x="70" y="21"/>
                </a:cubicBezTo>
                <a:cubicBezTo>
                  <a:pt x="65" y="31"/>
                  <a:pt x="56" y="28"/>
                  <a:pt x="44" y="26"/>
                </a:cubicBezTo>
                <a:cubicBezTo>
                  <a:pt x="56" y="30"/>
                  <a:pt x="68" y="25"/>
                  <a:pt x="69" y="40"/>
                </a:cubicBezTo>
                <a:cubicBezTo>
                  <a:pt x="70" y="60"/>
                  <a:pt x="50" y="44"/>
                  <a:pt x="44" y="54"/>
                </a:cubicBezTo>
                <a:cubicBezTo>
                  <a:pt x="49" y="67"/>
                  <a:pt x="65" y="52"/>
                  <a:pt x="70" y="65"/>
                </a:cubicBezTo>
                <a:close/>
              </a:path>
            </a:pathLst>
          </a:custGeom>
          <a:solidFill>
            <a:srgbClr val="E8D7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32"/>
          <p:cNvSpPr/>
          <p:nvPr/>
        </p:nvSpPr>
        <p:spPr>
          <a:xfrm>
            <a:off x="3067050" y="1522413"/>
            <a:ext cx="98425" cy="125413"/>
          </a:xfrm>
          <a:custGeom>
            <a:rect b="b" l="l" r="r" t="t"/>
            <a:pathLst>
              <a:path extrusionOk="0" h="88" w="69">
                <a:moveTo>
                  <a:pt x="67" y="35"/>
                </a:moveTo>
                <a:cubicBezTo>
                  <a:pt x="65" y="44"/>
                  <a:pt x="69" y="55"/>
                  <a:pt x="63" y="65"/>
                </a:cubicBezTo>
                <a:cubicBezTo>
                  <a:pt x="52" y="82"/>
                  <a:pt x="29" y="88"/>
                  <a:pt x="12" y="78"/>
                </a:cubicBezTo>
                <a:cubicBezTo>
                  <a:pt x="5" y="73"/>
                  <a:pt x="0" y="66"/>
                  <a:pt x="4" y="58"/>
                </a:cubicBezTo>
                <a:cubicBezTo>
                  <a:pt x="8" y="49"/>
                  <a:pt x="17" y="49"/>
                  <a:pt x="23" y="53"/>
                </a:cubicBezTo>
                <a:cubicBezTo>
                  <a:pt x="37" y="64"/>
                  <a:pt x="38" y="54"/>
                  <a:pt x="38" y="44"/>
                </a:cubicBezTo>
                <a:cubicBezTo>
                  <a:pt x="39" y="35"/>
                  <a:pt x="39" y="26"/>
                  <a:pt x="38" y="18"/>
                </a:cubicBezTo>
                <a:cubicBezTo>
                  <a:pt x="38" y="6"/>
                  <a:pt x="44" y="1"/>
                  <a:pt x="55" y="0"/>
                </a:cubicBezTo>
                <a:cubicBezTo>
                  <a:pt x="69" y="0"/>
                  <a:pt x="66" y="10"/>
                  <a:pt x="67" y="18"/>
                </a:cubicBezTo>
                <a:cubicBezTo>
                  <a:pt x="67" y="23"/>
                  <a:pt x="67" y="29"/>
                  <a:pt x="67" y="35"/>
                </a:cubicBezTo>
                <a:close/>
              </a:path>
            </a:pathLst>
          </a:custGeom>
          <a:solidFill>
            <a:srgbClr val="EDD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32"/>
          <p:cNvSpPr/>
          <p:nvPr/>
        </p:nvSpPr>
        <p:spPr>
          <a:xfrm>
            <a:off x="3581400" y="1508125"/>
            <a:ext cx="44450" cy="115888"/>
          </a:xfrm>
          <a:custGeom>
            <a:rect b="b" l="l" r="r" t="t"/>
            <a:pathLst>
              <a:path extrusionOk="0" h="82" w="32">
                <a:moveTo>
                  <a:pt x="4" y="6"/>
                </a:moveTo>
                <a:cubicBezTo>
                  <a:pt x="13" y="2"/>
                  <a:pt x="23" y="0"/>
                  <a:pt x="32" y="6"/>
                </a:cubicBezTo>
                <a:cubicBezTo>
                  <a:pt x="29" y="27"/>
                  <a:pt x="28" y="48"/>
                  <a:pt x="29" y="69"/>
                </a:cubicBezTo>
                <a:cubicBezTo>
                  <a:pt x="29" y="78"/>
                  <a:pt x="25" y="82"/>
                  <a:pt x="16" y="82"/>
                </a:cubicBezTo>
                <a:cubicBezTo>
                  <a:pt x="6" y="82"/>
                  <a:pt x="0" y="79"/>
                  <a:pt x="1" y="69"/>
                </a:cubicBezTo>
                <a:cubicBezTo>
                  <a:pt x="2" y="48"/>
                  <a:pt x="3" y="27"/>
                  <a:pt x="4" y="6"/>
                </a:cubicBezTo>
                <a:close/>
              </a:path>
            </a:pathLst>
          </a:custGeom>
          <a:solidFill>
            <a:srgbClr val="ECD3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32"/>
          <p:cNvSpPr/>
          <p:nvPr/>
        </p:nvSpPr>
        <p:spPr>
          <a:xfrm>
            <a:off x="3692525" y="1531938"/>
            <a:ext cx="63500" cy="63500"/>
          </a:xfrm>
          <a:custGeom>
            <a:rect b="b" l="l" r="r" t="t"/>
            <a:pathLst>
              <a:path extrusionOk="0" h="45" w="45">
                <a:moveTo>
                  <a:pt x="38" y="45"/>
                </a:moveTo>
                <a:cubicBezTo>
                  <a:pt x="29" y="40"/>
                  <a:pt x="19" y="45"/>
                  <a:pt x="9" y="41"/>
                </a:cubicBezTo>
                <a:cubicBezTo>
                  <a:pt x="6" y="40"/>
                  <a:pt x="1" y="42"/>
                  <a:pt x="0" y="36"/>
                </a:cubicBezTo>
                <a:cubicBezTo>
                  <a:pt x="0" y="31"/>
                  <a:pt x="5" y="31"/>
                  <a:pt x="9" y="29"/>
                </a:cubicBezTo>
                <a:cubicBezTo>
                  <a:pt x="17" y="27"/>
                  <a:pt x="34" y="35"/>
                  <a:pt x="33" y="21"/>
                </a:cubicBezTo>
                <a:cubicBezTo>
                  <a:pt x="33" y="6"/>
                  <a:pt x="17" y="15"/>
                  <a:pt x="7" y="14"/>
                </a:cubicBezTo>
                <a:cubicBezTo>
                  <a:pt x="4" y="14"/>
                  <a:pt x="0" y="13"/>
                  <a:pt x="0" y="10"/>
                </a:cubicBezTo>
                <a:cubicBezTo>
                  <a:pt x="0" y="4"/>
                  <a:pt x="4" y="2"/>
                  <a:pt x="9" y="1"/>
                </a:cubicBezTo>
                <a:cubicBezTo>
                  <a:pt x="19" y="0"/>
                  <a:pt x="29" y="8"/>
                  <a:pt x="38" y="1"/>
                </a:cubicBezTo>
                <a:cubicBezTo>
                  <a:pt x="38" y="4"/>
                  <a:pt x="38" y="6"/>
                  <a:pt x="39" y="9"/>
                </a:cubicBezTo>
                <a:cubicBezTo>
                  <a:pt x="45" y="28"/>
                  <a:pt x="38" y="36"/>
                  <a:pt x="17" y="33"/>
                </a:cubicBezTo>
                <a:cubicBezTo>
                  <a:pt x="24" y="41"/>
                  <a:pt x="37" y="31"/>
                  <a:pt x="38" y="45"/>
                </a:cubicBezTo>
                <a:close/>
              </a:path>
            </a:pathLst>
          </a:custGeom>
          <a:solidFill>
            <a:srgbClr val="D796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32"/>
          <p:cNvSpPr/>
          <p:nvPr/>
        </p:nvSpPr>
        <p:spPr>
          <a:xfrm>
            <a:off x="3416300" y="1579563"/>
            <a:ext cx="31750" cy="53975"/>
          </a:xfrm>
          <a:custGeom>
            <a:rect b="b" l="l" r="r" t="t"/>
            <a:pathLst>
              <a:path extrusionOk="0" h="37" w="22">
                <a:moveTo>
                  <a:pt x="19" y="7"/>
                </a:moveTo>
                <a:cubicBezTo>
                  <a:pt x="20" y="14"/>
                  <a:pt x="22" y="21"/>
                  <a:pt x="17" y="27"/>
                </a:cubicBezTo>
                <a:cubicBezTo>
                  <a:pt x="16" y="25"/>
                  <a:pt x="14" y="19"/>
                  <a:pt x="13" y="26"/>
                </a:cubicBezTo>
                <a:cubicBezTo>
                  <a:pt x="11" y="37"/>
                  <a:pt x="6" y="33"/>
                  <a:pt x="0" y="30"/>
                </a:cubicBezTo>
                <a:cubicBezTo>
                  <a:pt x="1" y="21"/>
                  <a:pt x="1" y="12"/>
                  <a:pt x="2" y="3"/>
                </a:cubicBezTo>
                <a:cubicBezTo>
                  <a:pt x="8" y="1"/>
                  <a:pt x="12" y="0"/>
                  <a:pt x="13" y="9"/>
                </a:cubicBezTo>
                <a:cubicBezTo>
                  <a:pt x="14" y="16"/>
                  <a:pt x="17" y="7"/>
                  <a:pt x="19" y="7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32"/>
          <p:cNvSpPr/>
          <p:nvPr/>
        </p:nvSpPr>
        <p:spPr>
          <a:xfrm>
            <a:off x="1393825" y="2897188"/>
            <a:ext cx="773113" cy="550863"/>
          </a:xfrm>
          <a:custGeom>
            <a:rect b="b" l="l" r="r" t="t"/>
            <a:pathLst>
              <a:path extrusionOk="0" h="388" w="545">
                <a:moveTo>
                  <a:pt x="545" y="143"/>
                </a:moveTo>
                <a:cubicBezTo>
                  <a:pt x="531" y="165"/>
                  <a:pt x="511" y="180"/>
                  <a:pt x="492" y="196"/>
                </a:cubicBezTo>
                <a:cubicBezTo>
                  <a:pt x="443" y="238"/>
                  <a:pt x="388" y="272"/>
                  <a:pt x="343" y="319"/>
                </a:cubicBezTo>
                <a:cubicBezTo>
                  <a:pt x="326" y="336"/>
                  <a:pt x="311" y="356"/>
                  <a:pt x="299" y="377"/>
                </a:cubicBezTo>
                <a:cubicBezTo>
                  <a:pt x="293" y="387"/>
                  <a:pt x="288" y="388"/>
                  <a:pt x="282" y="378"/>
                </a:cubicBezTo>
                <a:cubicBezTo>
                  <a:pt x="237" y="304"/>
                  <a:pt x="165" y="258"/>
                  <a:pt x="103" y="202"/>
                </a:cubicBezTo>
                <a:cubicBezTo>
                  <a:pt x="82" y="183"/>
                  <a:pt x="59" y="166"/>
                  <a:pt x="41" y="143"/>
                </a:cubicBezTo>
                <a:cubicBezTo>
                  <a:pt x="45" y="140"/>
                  <a:pt x="47" y="144"/>
                  <a:pt x="49" y="146"/>
                </a:cubicBezTo>
                <a:cubicBezTo>
                  <a:pt x="51" y="147"/>
                  <a:pt x="54" y="151"/>
                  <a:pt x="57" y="147"/>
                </a:cubicBezTo>
                <a:cubicBezTo>
                  <a:pt x="59" y="144"/>
                  <a:pt x="60" y="139"/>
                  <a:pt x="56" y="138"/>
                </a:cubicBezTo>
                <a:cubicBezTo>
                  <a:pt x="31" y="129"/>
                  <a:pt x="45" y="117"/>
                  <a:pt x="53" y="105"/>
                </a:cubicBezTo>
                <a:cubicBezTo>
                  <a:pt x="63" y="90"/>
                  <a:pt x="46" y="105"/>
                  <a:pt x="46" y="99"/>
                </a:cubicBezTo>
                <a:cubicBezTo>
                  <a:pt x="46" y="91"/>
                  <a:pt x="46" y="83"/>
                  <a:pt x="46" y="75"/>
                </a:cubicBezTo>
                <a:cubicBezTo>
                  <a:pt x="41" y="74"/>
                  <a:pt x="37" y="77"/>
                  <a:pt x="35" y="81"/>
                </a:cubicBezTo>
                <a:cubicBezTo>
                  <a:pt x="32" y="85"/>
                  <a:pt x="38" y="93"/>
                  <a:pt x="30" y="94"/>
                </a:cubicBezTo>
                <a:cubicBezTo>
                  <a:pt x="21" y="95"/>
                  <a:pt x="19" y="86"/>
                  <a:pt x="17" y="80"/>
                </a:cubicBezTo>
                <a:cubicBezTo>
                  <a:pt x="13" y="65"/>
                  <a:pt x="0" y="51"/>
                  <a:pt x="14" y="34"/>
                </a:cubicBezTo>
                <a:cubicBezTo>
                  <a:pt x="17" y="31"/>
                  <a:pt x="16" y="24"/>
                  <a:pt x="17" y="19"/>
                </a:cubicBezTo>
                <a:cubicBezTo>
                  <a:pt x="18" y="12"/>
                  <a:pt x="14" y="4"/>
                  <a:pt x="25" y="2"/>
                </a:cubicBezTo>
                <a:cubicBezTo>
                  <a:pt x="32" y="0"/>
                  <a:pt x="38" y="0"/>
                  <a:pt x="41" y="9"/>
                </a:cubicBezTo>
                <a:cubicBezTo>
                  <a:pt x="44" y="17"/>
                  <a:pt x="49" y="25"/>
                  <a:pt x="39" y="31"/>
                </a:cubicBezTo>
                <a:cubicBezTo>
                  <a:pt x="35" y="34"/>
                  <a:pt x="34" y="37"/>
                  <a:pt x="33" y="41"/>
                </a:cubicBezTo>
                <a:cubicBezTo>
                  <a:pt x="29" y="50"/>
                  <a:pt x="33" y="57"/>
                  <a:pt x="39" y="61"/>
                </a:cubicBezTo>
                <a:cubicBezTo>
                  <a:pt x="47" y="67"/>
                  <a:pt x="49" y="57"/>
                  <a:pt x="53" y="54"/>
                </a:cubicBezTo>
                <a:cubicBezTo>
                  <a:pt x="55" y="52"/>
                  <a:pt x="57" y="48"/>
                  <a:pt x="61" y="51"/>
                </a:cubicBezTo>
                <a:cubicBezTo>
                  <a:pt x="64" y="55"/>
                  <a:pt x="66" y="59"/>
                  <a:pt x="69" y="63"/>
                </a:cubicBezTo>
                <a:cubicBezTo>
                  <a:pt x="80" y="80"/>
                  <a:pt x="92" y="84"/>
                  <a:pt x="113" y="78"/>
                </a:cubicBezTo>
                <a:cubicBezTo>
                  <a:pt x="118" y="77"/>
                  <a:pt x="123" y="73"/>
                  <a:pt x="128" y="75"/>
                </a:cubicBezTo>
                <a:cubicBezTo>
                  <a:pt x="129" y="82"/>
                  <a:pt x="127" y="87"/>
                  <a:pt x="123" y="93"/>
                </a:cubicBezTo>
                <a:cubicBezTo>
                  <a:pt x="134" y="84"/>
                  <a:pt x="151" y="99"/>
                  <a:pt x="161" y="83"/>
                </a:cubicBezTo>
                <a:cubicBezTo>
                  <a:pt x="171" y="81"/>
                  <a:pt x="182" y="78"/>
                  <a:pt x="192" y="83"/>
                </a:cubicBezTo>
                <a:cubicBezTo>
                  <a:pt x="197" y="94"/>
                  <a:pt x="206" y="91"/>
                  <a:pt x="214" y="91"/>
                </a:cubicBezTo>
                <a:cubicBezTo>
                  <a:pt x="225" y="90"/>
                  <a:pt x="213" y="79"/>
                  <a:pt x="221" y="76"/>
                </a:cubicBezTo>
                <a:cubicBezTo>
                  <a:pt x="224" y="75"/>
                  <a:pt x="226" y="76"/>
                  <a:pt x="225" y="80"/>
                </a:cubicBezTo>
                <a:cubicBezTo>
                  <a:pt x="230" y="86"/>
                  <a:pt x="225" y="92"/>
                  <a:pt x="224" y="97"/>
                </a:cubicBezTo>
                <a:cubicBezTo>
                  <a:pt x="240" y="104"/>
                  <a:pt x="252" y="87"/>
                  <a:pt x="268" y="92"/>
                </a:cubicBezTo>
                <a:cubicBezTo>
                  <a:pt x="265" y="100"/>
                  <a:pt x="266" y="109"/>
                  <a:pt x="269" y="116"/>
                </a:cubicBezTo>
                <a:cubicBezTo>
                  <a:pt x="270" y="121"/>
                  <a:pt x="275" y="126"/>
                  <a:pt x="280" y="126"/>
                </a:cubicBezTo>
                <a:cubicBezTo>
                  <a:pt x="287" y="125"/>
                  <a:pt x="285" y="117"/>
                  <a:pt x="289" y="113"/>
                </a:cubicBezTo>
                <a:cubicBezTo>
                  <a:pt x="293" y="109"/>
                  <a:pt x="291" y="106"/>
                  <a:pt x="285" y="103"/>
                </a:cubicBezTo>
                <a:cubicBezTo>
                  <a:pt x="275" y="98"/>
                  <a:pt x="279" y="93"/>
                  <a:pt x="288" y="92"/>
                </a:cubicBezTo>
                <a:cubicBezTo>
                  <a:pt x="301" y="90"/>
                  <a:pt x="316" y="75"/>
                  <a:pt x="326" y="99"/>
                </a:cubicBezTo>
                <a:cubicBezTo>
                  <a:pt x="327" y="103"/>
                  <a:pt x="346" y="122"/>
                  <a:pt x="362" y="106"/>
                </a:cubicBezTo>
                <a:cubicBezTo>
                  <a:pt x="379" y="117"/>
                  <a:pt x="400" y="88"/>
                  <a:pt x="417" y="110"/>
                </a:cubicBezTo>
                <a:cubicBezTo>
                  <a:pt x="419" y="113"/>
                  <a:pt x="426" y="112"/>
                  <a:pt x="431" y="109"/>
                </a:cubicBezTo>
                <a:cubicBezTo>
                  <a:pt x="424" y="103"/>
                  <a:pt x="421" y="95"/>
                  <a:pt x="423" y="86"/>
                </a:cubicBezTo>
                <a:cubicBezTo>
                  <a:pt x="432" y="84"/>
                  <a:pt x="442" y="93"/>
                  <a:pt x="449" y="83"/>
                </a:cubicBezTo>
                <a:cubicBezTo>
                  <a:pt x="451" y="82"/>
                  <a:pt x="452" y="83"/>
                  <a:pt x="453" y="84"/>
                </a:cubicBezTo>
                <a:cubicBezTo>
                  <a:pt x="455" y="87"/>
                  <a:pt x="462" y="91"/>
                  <a:pt x="451" y="92"/>
                </a:cubicBezTo>
                <a:cubicBezTo>
                  <a:pt x="445" y="93"/>
                  <a:pt x="437" y="93"/>
                  <a:pt x="439" y="103"/>
                </a:cubicBezTo>
                <a:cubicBezTo>
                  <a:pt x="441" y="111"/>
                  <a:pt x="448" y="119"/>
                  <a:pt x="455" y="115"/>
                </a:cubicBezTo>
                <a:cubicBezTo>
                  <a:pt x="468" y="107"/>
                  <a:pt x="487" y="125"/>
                  <a:pt x="497" y="105"/>
                </a:cubicBezTo>
                <a:cubicBezTo>
                  <a:pt x="499" y="102"/>
                  <a:pt x="503" y="106"/>
                  <a:pt x="504" y="111"/>
                </a:cubicBezTo>
                <a:cubicBezTo>
                  <a:pt x="506" y="115"/>
                  <a:pt x="501" y="124"/>
                  <a:pt x="506" y="122"/>
                </a:cubicBezTo>
                <a:cubicBezTo>
                  <a:pt x="527" y="118"/>
                  <a:pt x="531" y="138"/>
                  <a:pt x="545" y="143"/>
                </a:cubicBezTo>
                <a:close/>
              </a:path>
            </a:pathLst>
          </a:custGeom>
          <a:solidFill>
            <a:srgbClr val="EB73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32"/>
          <p:cNvSpPr/>
          <p:nvPr/>
        </p:nvSpPr>
        <p:spPr>
          <a:xfrm>
            <a:off x="1997075" y="2874963"/>
            <a:ext cx="153988" cy="150813"/>
          </a:xfrm>
          <a:custGeom>
            <a:rect b="b" l="l" r="r" t="t"/>
            <a:pathLst>
              <a:path extrusionOk="0" h="107" w="108">
                <a:moveTo>
                  <a:pt x="28" y="100"/>
                </a:moveTo>
                <a:cubicBezTo>
                  <a:pt x="27" y="100"/>
                  <a:pt x="25" y="99"/>
                  <a:pt x="24" y="99"/>
                </a:cubicBezTo>
                <a:cubicBezTo>
                  <a:pt x="6" y="79"/>
                  <a:pt x="0" y="56"/>
                  <a:pt x="12" y="31"/>
                </a:cubicBezTo>
                <a:cubicBezTo>
                  <a:pt x="21" y="10"/>
                  <a:pt x="49" y="0"/>
                  <a:pt x="75" y="8"/>
                </a:cubicBezTo>
                <a:cubicBezTo>
                  <a:pt x="94" y="14"/>
                  <a:pt x="108" y="35"/>
                  <a:pt x="105" y="56"/>
                </a:cubicBezTo>
                <a:cubicBezTo>
                  <a:pt x="101" y="101"/>
                  <a:pt x="84" y="107"/>
                  <a:pt x="45" y="103"/>
                </a:cubicBezTo>
                <a:cubicBezTo>
                  <a:pt x="39" y="103"/>
                  <a:pt x="34" y="101"/>
                  <a:pt x="28" y="100"/>
                </a:cubicBezTo>
                <a:close/>
              </a:path>
            </a:pathLst>
          </a:custGeom>
          <a:solidFill>
            <a:srgbClr val="EADFE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32"/>
          <p:cNvSpPr/>
          <p:nvPr/>
        </p:nvSpPr>
        <p:spPr>
          <a:xfrm>
            <a:off x="1841500" y="2884488"/>
            <a:ext cx="139700" cy="138113"/>
          </a:xfrm>
          <a:custGeom>
            <a:rect b="b" l="l" r="r" t="t"/>
            <a:pathLst>
              <a:path extrusionOk="0" h="97" w="98">
                <a:moveTo>
                  <a:pt x="47" y="0"/>
                </a:moveTo>
                <a:cubicBezTo>
                  <a:pt x="80" y="0"/>
                  <a:pt x="96" y="17"/>
                  <a:pt x="97" y="49"/>
                </a:cubicBezTo>
                <a:cubicBezTo>
                  <a:pt x="98" y="82"/>
                  <a:pt x="82" y="97"/>
                  <a:pt x="51" y="96"/>
                </a:cubicBezTo>
                <a:cubicBezTo>
                  <a:pt x="10" y="95"/>
                  <a:pt x="0" y="84"/>
                  <a:pt x="0" y="47"/>
                </a:cubicBezTo>
                <a:cubicBezTo>
                  <a:pt x="0" y="14"/>
                  <a:pt x="14" y="0"/>
                  <a:pt x="47" y="0"/>
                </a:cubicBezTo>
                <a:close/>
              </a:path>
            </a:pathLst>
          </a:custGeom>
          <a:solidFill>
            <a:srgbClr val="EBDF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32"/>
          <p:cNvSpPr/>
          <p:nvPr/>
        </p:nvSpPr>
        <p:spPr>
          <a:xfrm>
            <a:off x="1681163" y="2873375"/>
            <a:ext cx="142875" cy="150813"/>
          </a:xfrm>
          <a:custGeom>
            <a:rect b="b" l="l" r="r" t="t"/>
            <a:pathLst>
              <a:path extrusionOk="0" h="106" w="100">
                <a:moveTo>
                  <a:pt x="22" y="97"/>
                </a:moveTo>
                <a:cubicBezTo>
                  <a:pt x="20" y="95"/>
                  <a:pt x="19" y="94"/>
                  <a:pt x="18" y="93"/>
                </a:cubicBezTo>
                <a:cubicBezTo>
                  <a:pt x="13" y="81"/>
                  <a:pt x="0" y="69"/>
                  <a:pt x="27" y="67"/>
                </a:cubicBezTo>
                <a:cubicBezTo>
                  <a:pt x="38" y="67"/>
                  <a:pt x="29" y="58"/>
                  <a:pt x="25" y="54"/>
                </a:cubicBezTo>
                <a:cubicBezTo>
                  <a:pt x="10" y="43"/>
                  <a:pt x="10" y="30"/>
                  <a:pt x="21" y="16"/>
                </a:cubicBezTo>
                <a:cubicBezTo>
                  <a:pt x="34" y="0"/>
                  <a:pt x="80" y="5"/>
                  <a:pt x="90" y="24"/>
                </a:cubicBezTo>
                <a:cubicBezTo>
                  <a:pt x="96" y="34"/>
                  <a:pt x="94" y="36"/>
                  <a:pt x="72" y="39"/>
                </a:cubicBezTo>
                <a:cubicBezTo>
                  <a:pt x="72" y="47"/>
                  <a:pt x="81" y="45"/>
                  <a:pt x="85" y="49"/>
                </a:cubicBezTo>
                <a:cubicBezTo>
                  <a:pt x="92" y="58"/>
                  <a:pt x="100" y="66"/>
                  <a:pt x="95" y="79"/>
                </a:cubicBezTo>
                <a:cubicBezTo>
                  <a:pt x="90" y="92"/>
                  <a:pt x="83" y="103"/>
                  <a:pt x="68" y="104"/>
                </a:cubicBezTo>
                <a:cubicBezTo>
                  <a:pt x="52" y="106"/>
                  <a:pt x="36" y="106"/>
                  <a:pt x="22" y="97"/>
                </a:cubicBezTo>
                <a:close/>
              </a:path>
            </a:pathLst>
          </a:custGeom>
          <a:solidFill>
            <a:srgbClr val="E8DE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32"/>
          <p:cNvSpPr/>
          <p:nvPr/>
        </p:nvSpPr>
        <p:spPr>
          <a:xfrm>
            <a:off x="1479550" y="2882900"/>
            <a:ext cx="109538" cy="153988"/>
          </a:xfrm>
          <a:custGeom>
            <a:rect b="b" l="l" r="r" t="t"/>
            <a:pathLst>
              <a:path extrusionOk="0" h="108" w="77">
                <a:moveTo>
                  <a:pt x="67" y="85"/>
                </a:moveTo>
                <a:cubicBezTo>
                  <a:pt x="35" y="108"/>
                  <a:pt x="5" y="97"/>
                  <a:pt x="0" y="61"/>
                </a:cubicBezTo>
                <a:cubicBezTo>
                  <a:pt x="11" y="61"/>
                  <a:pt x="23" y="53"/>
                  <a:pt x="34" y="68"/>
                </a:cubicBezTo>
                <a:cubicBezTo>
                  <a:pt x="40" y="77"/>
                  <a:pt x="43" y="65"/>
                  <a:pt x="44" y="59"/>
                </a:cubicBezTo>
                <a:cubicBezTo>
                  <a:pt x="44" y="43"/>
                  <a:pt x="44" y="27"/>
                  <a:pt x="44" y="12"/>
                </a:cubicBezTo>
                <a:cubicBezTo>
                  <a:pt x="44" y="2"/>
                  <a:pt x="50" y="1"/>
                  <a:pt x="57" y="1"/>
                </a:cubicBezTo>
                <a:cubicBezTo>
                  <a:pt x="64" y="2"/>
                  <a:pt x="72" y="0"/>
                  <a:pt x="72" y="10"/>
                </a:cubicBezTo>
                <a:cubicBezTo>
                  <a:pt x="71" y="35"/>
                  <a:pt x="77" y="61"/>
                  <a:pt x="67" y="85"/>
                </a:cubicBezTo>
                <a:close/>
              </a:path>
            </a:pathLst>
          </a:custGeom>
          <a:solidFill>
            <a:srgbClr val="E3DF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2"/>
          <p:cNvSpPr/>
          <p:nvPr/>
        </p:nvSpPr>
        <p:spPr>
          <a:xfrm>
            <a:off x="1620838" y="2884488"/>
            <a:ext cx="46038" cy="139700"/>
          </a:xfrm>
          <a:custGeom>
            <a:rect b="b" l="l" r="r" t="t"/>
            <a:pathLst>
              <a:path extrusionOk="0" h="98" w="33">
                <a:moveTo>
                  <a:pt x="32" y="92"/>
                </a:moveTo>
                <a:cubicBezTo>
                  <a:pt x="22" y="94"/>
                  <a:pt x="11" y="98"/>
                  <a:pt x="1" y="92"/>
                </a:cubicBezTo>
                <a:cubicBezTo>
                  <a:pt x="1" y="67"/>
                  <a:pt x="1" y="41"/>
                  <a:pt x="0" y="15"/>
                </a:cubicBezTo>
                <a:cubicBezTo>
                  <a:pt x="0" y="2"/>
                  <a:pt x="7" y="0"/>
                  <a:pt x="17" y="0"/>
                </a:cubicBezTo>
                <a:cubicBezTo>
                  <a:pt x="28" y="0"/>
                  <a:pt x="33" y="3"/>
                  <a:pt x="33" y="15"/>
                </a:cubicBezTo>
                <a:cubicBezTo>
                  <a:pt x="32" y="41"/>
                  <a:pt x="32" y="66"/>
                  <a:pt x="32" y="92"/>
                </a:cubicBezTo>
                <a:close/>
              </a:path>
            </a:pathLst>
          </a:custGeom>
          <a:solidFill>
            <a:srgbClr val="ECDB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2"/>
          <p:cNvSpPr/>
          <p:nvPr/>
        </p:nvSpPr>
        <p:spPr>
          <a:xfrm>
            <a:off x="2155825" y="3025776"/>
            <a:ext cx="34925" cy="33338"/>
          </a:xfrm>
          <a:custGeom>
            <a:rect b="b" l="l" r="r" t="t"/>
            <a:pathLst>
              <a:path extrusionOk="0" h="23" w="24">
                <a:moveTo>
                  <a:pt x="0" y="10"/>
                </a:moveTo>
                <a:cubicBezTo>
                  <a:pt x="8" y="13"/>
                  <a:pt x="14" y="0"/>
                  <a:pt x="22" y="7"/>
                </a:cubicBezTo>
                <a:cubicBezTo>
                  <a:pt x="24" y="9"/>
                  <a:pt x="24" y="15"/>
                  <a:pt x="22" y="16"/>
                </a:cubicBezTo>
                <a:cubicBezTo>
                  <a:pt x="13" y="23"/>
                  <a:pt x="8" y="11"/>
                  <a:pt x="0" y="10"/>
                </a:cubicBezTo>
                <a:close/>
              </a:path>
            </a:pathLst>
          </a:custGeom>
          <a:solidFill>
            <a:srgbClr val="EB73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2"/>
          <p:cNvSpPr/>
          <p:nvPr/>
        </p:nvSpPr>
        <p:spPr>
          <a:xfrm>
            <a:off x="1411288" y="3043238"/>
            <a:ext cx="31750" cy="30163"/>
          </a:xfrm>
          <a:custGeom>
            <a:rect b="b" l="l" r="r" t="t"/>
            <a:pathLst>
              <a:path extrusionOk="0" h="21" w="22">
                <a:moveTo>
                  <a:pt x="11" y="21"/>
                </a:moveTo>
                <a:cubicBezTo>
                  <a:pt x="5" y="17"/>
                  <a:pt x="2" y="11"/>
                  <a:pt x="0" y="4"/>
                </a:cubicBezTo>
                <a:cubicBezTo>
                  <a:pt x="7" y="0"/>
                  <a:pt x="12" y="2"/>
                  <a:pt x="17" y="8"/>
                </a:cubicBezTo>
                <a:cubicBezTo>
                  <a:pt x="22" y="15"/>
                  <a:pt x="16" y="18"/>
                  <a:pt x="11" y="21"/>
                </a:cubicBezTo>
                <a:close/>
              </a:path>
            </a:pathLst>
          </a:custGeom>
          <a:solidFill>
            <a:srgbClr val="EB73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2"/>
          <p:cNvSpPr/>
          <p:nvPr/>
        </p:nvSpPr>
        <p:spPr>
          <a:xfrm>
            <a:off x="1585913" y="2903538"/>
            <a:ext cx="22225" cy="28575"/>
          </a:xfrm>
          <a:custGeom>
            <a:rect b="b" l="l" r="r" t="t"/>
            <a:pathLst>
              <a:path extrusionOk="0" h="21" w="15">
                <a:moveTo>
                  <a:pt x="14" y="12"/>
                </a:moveTo>
                <a:cubicBezTo>
                  <a:pt x="15" y="18"/>
                  <a:pt x="12" y="21"/>
                  <a:pt x="9" y="20"/>
                </a:cubicBezTo>
                <a:cubicBezTo>
                  <a:pt x="2" y="20"/>
                  <a:pt x="4" y="12"/>
                  <a:pt x="2" y="8"/>
                </a:cubicBezTo>
                <a:cubicBezTo>
                  <a:pt x="0" y="5"/>
                  <a:pt x="2" y="1"/>
                  <a:pt x="6" y="1"/>
                </a:cubicBezTo>
                <a:cubicBezTo>
                  <a:pt x="15" y="0"/>
                  <a:pt x="5" y="13"/>
                  <a:pt x="14" y="12"/>
                </a:cubicBezTo>
                <a:close/>
              </a:path>
            </a:pathLst>
          </a:custGeom>
          <a:solidFill>
            <a:srgbClr val="EB73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32"/>
          <p:cNvSpPr/>
          <p:nvPr/>
        </p:nvSpPr>
        <p:spPr>
          <a:xfrm>
            <a:off x="1384300" y="2998788"/>
            <a:ext cx="36513" cy="41275"/>
          </a:xfrm>
          <a:custGeom>
            <a:rect b="b" l="l" r="r" t="t"/>
            <a:pathLst>
              <a:path extrusionOk="0" h="29" w="25">
                <a:moveTo>
                  <a:pt x="15" y="29"/>
                </a:moveTo>
                <a:cubicBezTo>
                  <a:pt x="11" y="22"/>
                  <a:pt x="7" y="15"/>
                  <a:pt x="3" y="8"/>
                </a:cubicBezTo>
                <a:cubicBezTo>
                  <a:pt x="4" y="6"/>
                  <a:pt x="5" y="3"/>
                  <a:pt x="5" y="0"/>
                </a:cubicBezTo>
                <a:cubicBezTo>
                  <a:pt x="0" y="12"/>
                  <a:pt x="25" y="15"/>
                  <a:pt x="15" y="29"/>
                </a:cubicBezTo>
                <a:close/>
              </a:path>
            </a:pathLst>
          </a:custGeom>
          <a:solidFill>
            <a:srgbClr val="EB73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2"/>
          <p:cNvSpPr/>
          <p:nvPr/>
        </p:nvSpPr>
        <p:spPr>
          <a:xfrm>
            <a:off x="2500313" y="2608263"/>
            <a:ext cx="838200" cy="757238"/>
          </a:xfrm>
          <a:custGeom>
            <a:rect b="b" l="l" r="r" t="t"/>
            <a:pathLst>
              <a:path extrusionOk="0" h="533" w="590">
                <a:moveTo>
                  <a:pt x="553" y="282"/>
                </a:moveTo>
                <a:cubicBezTo>
                  <a:pt x="511" y="323"/>
                  <a:pt x="463" y="357"/>
                  <a:pt x="413" y="389"/>
                </a:cubicBezTo>
                <a:cubicBezTo>
                  <a:pt x="355" y="426"/>
                  <a:pt x="298" y="465"/>
                  <a:pt x="258" y="524"/>
                </a:cubicBezTo>
                <a:cubicBezTo>
                  <a:pt x="254" y="530"/>
                  <a:pt x="249" y="533"/>
                  <a:pt x="244" y="523"/>
                </a:cubicBezTo>
                <a:cubicBezTo>
                  <a:pt x="207" y="453"/>
                  <a:pt x="146" y="405"/>
                  <a:pt x="89" y="354"/>
                </a:cubicBezTo>
                <a:cubicBezTo>
                  <a:pt x="70" y="337"/>
                  <a:pt x="52" y="320"/>
                  <a:pt x="34" y="302"/>
                </a:cubicBezTo>
                <a:cubicBezTo>
                  <a:pt x="46" y="290"/>
                  <a:pt x="27" y="287"/>
                  <a:pt x="26" y="279"/>
                </a:cubicBezTo>
                <a:cubicBezTo>
                  <a:pt x="26" y="272"/>
                  <a:pt x="13" y="270"/>
                  <a:pt x="18" y="257"/>
                </a:cubicBezTo>
                <a:cubicBezTo>
                  <a:pt x="20" y="251"/>
                  <a:pt x="24" y="229"/>
                  <a:pt x="5" y="223"/>
                </a:cubicBezTo>
                <a:cubicBezTo>
                  <a:pt x="0" y="221"/>
                  <a:pt x="1" y="213"/>
                  <a:pt x="7" y="210"/>
                </a:cubicBezTo>
                <a:cubicBezTo>
                  <a:pt x="14" y="206"/>
                  <a:pt x="19" y="208"/>
                  <a:pt x="21" y="215"/>
                </a:cubicBezTo>
                <a:cubicBezTo>
                  <a:pt x="25" y="238"/>
                  <a:pt x="34" y="218"/>
                  <a:pt x="41" y="218"/>
                </a:cubicBezTo>
                <a:cubicBezTo>
                  <a:pt x="43" y="218"/>
                  <a:pt x="44" y="216"/>
                  <a:pt x="43" y="213"/>
                </a:cubicBezTo>
                <a:cubicBezTo>
                  <a:pt x="40" y="202"/>
                  <a:pt x="41" y="200"/>
                  <a:pt x="47" y="193"/>
                </a:cubicBezTo>
                <a:cubicBezTo>
                  <a:pt x="41" y="188"/>
                  <a:pt x="35" y="192"/>
                  <a:pt x="30" y="196"/>
                </a:cubicBezTo>
                <a:cubicBezTo>
                  <a:pt x="25" y="199"/>
                  <a:pt x="21" y="197"/>
                  <a:pt x="19" y="192"/>
                </a:cubicBezTo>
                <a:cubicBezTo>
                  <a:pt x="17" y="186"/>
                  <a:pt x="20" y="183"/>
                  <a:pt x="25" y="181"/>
                </a:cubicBezTo>
                <a:cubicBezTo>
                  <a:pt x="45" y="175"/>
                  <a:pt x="58" y="187"/>
                  <a:pt x="55" y="206"/>
                </a:cubicBezTo>
                <a:cubicBezTo>
                  <a:pt x="54" y="215"/>
                  <a:pt x="58" y="223"/>
                  <a:pt x="68" y="219"/>
                </a:cubicBezTo>
                <a:cubicBezTo>
                  <a:pt x="82" y="215"/>
                  <a:pt x="93" y="213"/>
                  <a:pt x="98" y="230"/>
                </a:cubicBezTo>
                <a:cubicBezTo>
                  <a:pt x="100" y="229"/>
                  <a:pt x="100" y="229"/>
                  <a:pt x="100" y="229"/>
                </a:cubicBezTo>
                <a:cubicBezTo>
                  <a:pt x="102" y="230"/>
                  <a:pt x="102" y="230"/>
                  <a:pt x="102" y="230"/>
                </a:cubicBezTo>
                <a:cubicBezTo>
                  <a:pt x="101" y="234"/>
                  <a:pt x="101" y="237"/>
                  <a:pt x="100" y="240"/>
                </a:cubicBezTo>
                <a:cubicBezTo>
                  <a:pt x="97" y="247"/>
                  <a:pt x="88" y="255"/>
                  <a:pt x="99" y="260"/>
                </a:cubicBezTo>
                <a:cubicBezTo>
                  <a:pt x="109" y="265"/>
                  <a:pt x="118" y="258"/>
                  <a:pt x="124" y="250"/>
                </a:cubicBezTo>
                <a:cubicBezTo>
                  <a:pt x="128" y="245"/>
                  <a:pt x="124" y="234"/>
                  <a:pt x="134" y="236"/>
                </a:cubicBezTo>
                <a:cubicBezTo>
                  <a:pt x="142" y="237"/>
                  <a:pt x="153" y="243"/>
                  <a:pt x="157" y="249"/>
                </a:cubicBezTo>
                <a:cubicBezTo>
                  <a:pt x="166" y="267"/>
                  <a:pt x="176" y="266"/>
                  <a:pt x="193" y="262"/>
                </a:cubicBezTo>
                <a:cubicBezTo>
                  <a:pt x="213" y="258"/>
                  <a:pt x="235" y="244"/>
                  <a:pt x="254" y="266"/>
                </a:cubicBezTo>
                <a:cubicBezTo>
                  <a:pt x="255" y="267"/>
                  <a:pt x="258" y="269"/>
                  <a:pt x="259" y="268"/>
                </a:cubicBezTo>
                <a:cubicBezTo>
                  <a:pt x="279" y="249"/>
                  <a:pt x="311" y="268"/>
                  <a:pt x="329" y="246"/>
                </a:cubicBezTo>
                <a:cubicBezTo>
                  <a:pt x="333" y="242"/>
                  <a:pt x="336" y="240"/>
                  <a:pt x="341" y="243"/>
                </a:cubicBezTo>
                <a:cubicBezTo>
                  <a:pt x="349" y="249"/>
                  <a:pt x="358" y="246"/>
                  <a:pt x="366" y="246"/>
                </a:cubicBezTo>
                <a:cubicBezTo>
                  <a:pt x="375" y="239"/>
                  <a:pt x="386" y="236"/>
                  <a:pt x="395" y="229"/>
                </a:cubicBezTo>
                <a:cubicBezTo>
                  <a:pt x="404" y="223"/>
                  <a:pt x="416" y="222"/>
                  <a:pt x="424" y="228"/>
                </a:cubicBezTo>
                <a:cubicBezTo>
                  <a:pt x="435" y="237"/>
                  <a:pt x="450" y="241"/>
                  <a:pt x="461" y="250"/>
                </a:cubicBezTo>
                <a:cubicBezTo>
                  <a:pt x="466" y="250"/>
                  <a:pt x="467" y="248"/>
                  <a:pt x="466" y="243"/>
                </a:cubicBezTo>
                <a:cubicBezTo>
                  <a:pt x="465" y="236"/>
                  <a:pt x="463" y="226"/>
                  <a:pt x="467" y="223"/>
                </a:cubicBezTo>
                <a:cubicBezTo>
                  <a:pt x="485" y="208"/>
                  <a:pt x="469" y="196"/>
                  <a:pt x="466" y="182"/>
                </a:cubicBezTo>
                <a:cubicBezTo>
                  <a:pt x="461" y="155"/>
                  <a:pt x="451" y="132"/>
                  <a:pt x="438" y="109"/>
                </a:cubicBezTo>
                <a:cubicBezTo>
                  <a:pt x="435" y="104"/>
                  <a:pt x="435" y="96"/>
                  <a:pt x="428" y="96"/>
                </a:cubicBezTo>
                <a:cubicBezTo>
                  <a:pt x="420" y="96"/>
                  <a:pt x="422" y="104"/>
                  <a:pt x="420" y="108"/>
                </a:cubicBezTo>
                <a:cubicBezTo>
                  <a:pt x="416" y="119"/>
                  <a:pt x="410" y="128"/>
                  <a:pt x="395" y="124"/>
                </a:cubicBezTo>
                <a:cubicBezTo>
                  <a:pt x="390" y="122"/>
                  <a:pt x="385" y="123"/>
                  <a:pt x="380" y="126"/>
                </a:cubicBezTo>
                <a:cubicBezTo>
                  <a:pt x="376" y="130"/>
                  <a:pt x="370" y="132"/>
                  <a:pt x="366" y="128"/>
                </a:cubicBezTo>
                <a:cubicBezTo>
                  <a:pt x="351" y="115"/>
                  <a:pt x="336" y="121"/>
                  <a:pt x="320" y="125"/>
                </a:cubicBezTo>
                <a:cubicBezTo>
                  <a:pt x="308" y="128"/>
                  <a:pt x="298" y="125"/>
                  <a:pt x="294" y="111"/>
                </a:cubicBezTo>
                <a:cubicBezTo>
                  <a:pt x="293" y="107"/>
                  <a:pt x="291" y="104"/>
                  <a:pt x="287" y="102"/>
                </a:cubicBezTo>
                <a:cubicBezTo>
                  <a:pt x="281" y="100"/>
                  <a:pt x="275" y="96"/>
                  <a:pt x="280" y="89"/>
                </a:cubicBezTo>
                <a:cubicBezTo>
                  <a:pt x="285" y="82"/>
                  <a:pt x="294" y="79"/>
                  <a:pt x="301" y="86"/>
                </a:cubicBezTo>
                <a:cubicBezTo>
                  <a:pt x="307" y="91"/>
                  <a:pt x="313" y="95"/>
                  <a:pt x="321" y="98"/>
                </a:cubicBezTo>
                <a:cubicBezTo>
                  <a:pt x="335" y="104"/>
                  <a:pt x="348" y="110"/>
                  <a:pt x="346" y="85"/>
                </a:cubicBezTo>
                <a:cubicBezTo>
                  <a:pt x="346" y="84"/>
                  <a:pt x="346" y="83"/>
                  <a:pt x="346" y="83"/>
                </a:cubicBezTo>
                <a:cubicBezTo>
                  <a:pt x="366" y="79"/>
                  <a:pt x="368" y="56"/>
                  <a:pt x="385" y="48"/>
                </a:cubicBezTo>
                <a:cubicBezTo>
                  <a:pt x="402" y="42"/>
                  <a:pt x="415" y="30"/>
                  <a:pt x="434" y="27"/>
                </a:cubicBezTo>
                <a:cubicBezTo>
                  <a:pt x="450" y="24"/>
                  <a:pt x="451" y="27"/>
                  <a:pt x="447" y="44"/>
                </a:cubicBezTo>
                <a:cubicBezTo>
                  <a:pt x="467" y="33"/>
                  <a:pt x="455" y="0"/>
                  <a:pt x="484" y="3"/>
                </a:cubicBezTo>
                <a:cubicBezTo>
                  <a:pt x="483" y="2"/>
                  <a:pt x="485" y="3"/>
                  <a:pt x="485" y="4"/>
                </a:cubicBezTo>
                <a:cubicBezTo>
                  <a:pt x="476" y="26"/>
                  <a:pt x="478" y="28"/>
                  <a:pt x="503" y="26"/>
                </a:cubicBezTo>
                <a:cubicBezTo>
                  <a:pt x="514" y="25"/>
                  <a:pt x="520" y="30"/>
                  <a:pt x="528" y="34"/>
                </a:cubicBezTo>
                <a:cubicBezTo>
                  <a:pt x="545" y="43"/>
                  <a:pt x="558" y="58"/>
                  <a:pt x="575" y="65"/>
                </a:cubicBezTo>
                <a:cubicBezTo>
                  <a:pt x="579" y="67"/>
                  <a:pt x="588" y="69"/>
                  <a:pt x="582" y="74"/>
                </a:cubicBezTo>
                <a:cubicBezTo>
                  <a:pt x="571" y="84"/>
                  <a:pt x="578" y="94"/>
                  <a:pt x="580" y="104"/>
                </a:cubicBezTo>
                <a:cubicBezTo>
                  <a:pt x="583" y="115"/>
                  <a:pt x="578" y="124"/>
                  <a:pt x="571" y="131"/>
                </a:cubicBezTo>
                <a:cubicBezTo>
                  <a:pt x="560" y="141"/>
                  <a:pt x="564" y="147"/>
                  <a:pt x="573" y="155"/>
                </a:cubicBezTo>
                <a:cubicBezTo>
                  <a:pt x="590" y="168"/>
                  <a:pt x="590" y="172"/>
                  <a:pt x="574" y="185"/>
                </a:cubicBezTo>
                <a:cubicBezTo>
                  <a:pt x="563" y="194"/>
                  <a:pt x="563" y="205"/>
                  <a:pt x="569" y="215"/>
                </a:cubicBezTo>
                <a:cubicBezTo>
                  <a:pt x="576" y="228"/>
                  <a:pt x="572" y="233"/>
                  <a:pt x="559" y="231"/>
                </a:cubicBezTo>
                <a:cubicBezTo>
                  <a:pt x="551" y="230"/>
                  <a:pt x="545" y="234"/>
                  <a:pt x="543" y="241"/>
                </a:cubicBezTo>
                <a:cubicBezTo>
                  <a:pt x="541" y="249"/>
                  <a:pt x="542" y="259"/>
                  <a:pt x="542" y="268"/>
                </a:cubicBezTo>
                <a:cubicBezTo>
                  <a:pt x="542" y="279"/>
                  <a:pt x="525" y="278"/>
                  <a:pt x="531" y="291"/>
                </a:cubicBezTo>
                <a:cubicBezTo>
                  <a:pt x="539" y="290"/>
                  <a:pt x="542" y="283"/>
                  <a:pt x="547" y="279"/>
                </a:cubicBezTo>
                <a:cubicBezTo>
                  <a:pt x="551" y="276"/>
                  <a:pt x="553" y="278"/>
                  <a:pt x="553" y="282"/>
                </a:cubicBezTo>
                <a:close/>
              </a:path>
            </a:pathLst>
          </a:custGeom>
          <a:solidFill>
            <a:srgbClr val="ED77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32"/>
          <p:cNvSpPr/>
          <p:nvPr/>
        </p:nvSpPr>
        <p:spPr>
          <a:xfrm>
            <a:off x="3006725" y="2809875"/>
            <a:ext cx="147638" cy="153988"/>
          </a:xfrm>
          <a:custGeom>
            <a:rect b="b" l="l" r="r" t="t"/>
            <a:pathLst>
              <a:path extrusionOk="0" h="109" w="104">
                <a:moveTo>
                  <a:pt x="104" y="109"/>
                </a:moveTo>
                <a:cubicBezTo>
                  <a:pt x="91" y="105"/>
                  <a:pt x="77" y="109"/>
                  <a:pt x="68" y="94"/>
                </a:cubicBezTo>
                <a:cubicBezTo>
                  <a:pt x="63" y="85"/>
                  <a:pt x="46" y="86"/>
                  <a:pt x="38" y="95"/>
                </a:cubicBezTo>
                <a:cubicBezTo>
                  <a:pt x="29" y="104"/>
                  <a:pt x="20" y="106"/>
                  <a:pt x="9" y="105"/>
                </a:cubicBezTo>
                <a:cubicBezTo>
                  <a:pt x="3" y="101"/>
                  <a:pt x="0" y="98"/>
                  <a:pt x="4" y="89"/>
                </a:cubicBezTo>
                <a:cubicBezTo>
                  <a:pt x="15" y="66"/>
                  <a:pt x="23" y="41"/>
                  <a:pt x="34" y="18"/>
                </a:cubicBezTo>
                <a:cubicBezTo>
                  <a:pt x="40" y="5"/>
                  <a:pt x="69" y="0"/>
                  <a:pt x="75" y="11"/>
                </a:cubicBezTo>
                <a:cubicBezTo>
                  <a:pt x="90" y="42"/>
                  <a:pt x="103" y="74"/>
                  <a:pt x="104" y="109"/>
                </a:cubicBezTo>
                <a:close/>
              </a:path>
            </a:pathLst>
          </a:custGeom>
          <a:solidFill>
            <a:srgbClr val="E9DF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32"/>
          <p:cNvSpPr/>
          <p:nvPr/>
        </p:nvSpPr>
        <p:spPr>
          <a:xfrm>
            <a:off x="2857500" y="2805113"/>
            <a:ext cx="139700" cy="152400"/>
          </a:xfrm>
          <a:custGeom>
            <a:rect b="b" l="l" r="r" t="t"/>
            <a:pathLst>
              <a:path extrusionOk="0" h="107" w="98">
                <a:moveTo>
                  <a:pt x="69" y="39"/>
                </a:moveTo>
                <a:cubicBezTo>
                  <a:pt x="88" y="48"/>
                  <a:pt x="98" y="61"/>
                  <a:pt x="90" y="82"/>
                </a:cubicBezTo>
                <a:cubicBezTo>
                  <a:pt x="89" y="84"/>
                  <a:pt x="90" y="88"/>
                  <a:pt x="88" y="89"/>
                </a:cubicBezTo>
                <a:cubicBezTo>
                  <a:pt x="72" y="107"/>
                  <a:pt x="50" y="103"/>
                  <a:pt x="30" y="103"/>
                </a:cubicBezTo>
                <a:cubicBezTo>
                  <a:pt x="14" y="104"/>
                  <a:pt x="9" y="88"/>
                  <a:pt x="3" y="75"/>
                </a:cubicBezTo>
                <a:cubicBezTo>
                  <a:pt x="0" y="67"/>
                  <a:pt x="4" y="64"/>
                  <a:pt x="12" y="64"/>
                </a:cubicBezTo>
                <a:cubicBezTo>
                  <a:pt x="22" y="64"/>
                  <a:pt x="31" y="64"/>
                  <a:pt x="36" y="74"/>
                </a:cubicBezTo>
                <a:cubicBezTo>
                  <a:pt x="40" y="81"/>
                  <a:pt x="47" y="82"/>
                  <a:pt x="54" y="80"/>
                </a:cubicBezTo>
                <a:cubicBezTo>
                  <a:pt x="56" y="79"/>
                  <a:pt x="57" y="76"/>
                  <a:pt x="57" y="73"/>
                </a:cubicBezTo>
                <a:cubicBezTo>
                  <a:pt x="54" y="66"/>
                  <a:pt x="49" y="62"/>
                  <a:pt x="42" y="61"/>
                </a:cubicBezTo>
                <a:cubicBezTo>
                  <a:pt x="36" y="60"/>
                  <a:pt x="30" y="61"/>
                  <a:pt x="25" y="57"/>
                </a:cubicBezTo>
                <a:cubicBezTo>
                  <a:pt x="14" y="49"/>
                  <a:pt x="5" y="37"/>
                  <a:pt x="8" y="24"/>
                </a:cubicBezTo>
                <a:cubicBezTo>
                  <a:pt x="11" y="10"/>
                  <a:pt x="24" y="3"/>
                  <a:pt x="39" y="4"/>
                </a:cubicBezTo>
                <a:cubicBezTo>
                  <a:pt x="50" y="4"/>
                  <a:pt x="61" y="0"/>
                  <a:pt x="72" y="6"/>
                </a:cubicBezTo>
                <a:cubicBezTo>
                  <a:pt x="81" y="11"/>
                  <a:pt x="91" y="15"/>
                  <a:pt x="90" y="28"/>
                </a:cubicBezTo>
                <a:cubicBezTo>
                  <a:pt x="89" y="41"/>
                  <a:pt x="76" y="33"/>
                  <a:pt x="69" y="39"/>
                </a:cubicBezTo>
                <a:close/>
              </a:path>
            </a:pathLst>
          </a:custGeom>
          <a:solidFill>
            <a:srgbClr val="E9E0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32"/>
          <p:cNvSpPr/>
          <p:nvPr/>
        </p:nvSpPr>
        <p:spPr>
          <a:xfrm>
            <a:off x="2635250" y="2794000"/>
            <a:ext cx="117475" cy="147638"/>
          </a:xfrm>
          <a:custGeom>
            <a:rect b="b" l="l" r="r" t="t"/>
            <a:pathLst>
              <a:path extrusionOk="0" h="104" w="83">
                <a:moveTo>
                  <a:pt x="7" y="100"/>
                </a:moveTo>
                <a:cubicBezTo>
                  <a:pt x="6" y="100"/>
                  <a:pt x="5" y="100"/>
                  <a:pt x="3" y="100"/>
                </a:cubicBezTo>
                <a:cubicBezTo>
                  <a:pt x="0" y="71"/>
                  <a:pt x="6" y="42"/>
                  <a:pt x="7" y="13"/>
                </a:cubicBezTo>
                <a:cubicBezTo>
                  <a:pt x="7" y="3"/>
                  <a:pt x="14" y="0"/>
                  <a:pt x="22" y="1"/>
                </a:cubicBezTo>
                <a:cubicBezTo>
                  <a:pt x="30" y="2"/>
                  <a:pt x="39" y="2"/>
                  <a:pt x="39" y="14"/>
                </a:cubicBezTo>
                <a:cubicBezTo>
                  <a:pt x="39" y="28"/>
                  <a:pt x="39" y="43"/>
                  <a:pt x="38" y="58"/>
                </a:cubicBezTo>
                <a:cubicBezTo>
                  <a:pt x="38" y="68"/>
                  <a:pt x="41" y="74"/>
                  <a:pt x="53" y="73"/>
                </a:cubicBezTo>
                <a:cubicBezTo>
                  <a:pt x="59" y="73"/>
                  <a:pt x="65" y="75"/>
                  <a:pt x="70" y="76"/>
                </a:cubicBezTo>
                <a:cubicBezTo>
                  <a:pt x="81" y="77"/>
                  <a:pt x="83" y="84"/>
                  <a:pt x="82" y="93"/>
                </a:cubicBezTo>
                <a:cubicBezTo>
                  <a:pt x="81" y="104"/>
                  <a:pt x="75" y="102"/>
                  <a:pt x="66" y="102"/>
                </a:cubicBezTo>
                <a:cubicBezTo>
                  <a:pt x="47" y="100"/>
                  <a:pt x="27" y="101"/>
                  <a:pt x="7" y="100"/>
                </a:cubicBezTo>
                <a:close/>
              </a:path>
            </a:pathLst>
          </a:custGeom>
          <a:solidFill>
            <a:srgbClr val="E9DF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32"/>
          <p:cNvSpPr/>
          <p:nvPr/>
        </p:nvSpPr>
        <p:spPr>
          <a:xfrm>
            <a:off x="2778125" y="2798763"/>
            <a:ext cx="60325" cy="146050"/>
          </a:xfrm>
          <a:custGeom>
            <a:rect b="b" l="l" r="r" t="t"/>
            <a:pathLst>
              <a:path extrusionOk="0" h="102" w="42">
                <a:moveTo>
                  <a:pt x="1" y="62"/>
                </a:moveTo>
                <a:cubicBezTo>
                  <a:pt x="0" y="47"/>
                  <a:pt x="5" y="32"/>
                  <a:pt x="5" y="17"/>
                </a:cubicBezTo>
                <a:cubicBezTo>
                  <a:pt x="5" y="0"/>
                  <a:pt x="17" y="5"/>
                  <a:pt x="26" y="4"/>
                </a:cubicBezTo>
                <a:cubicBezTo>
                  <a:pt x="37" y="4"/>
                  <a:pt x="42" y="9"/>
                  <a:pt x="41" y="20"/>
                </a:cubicBezTo>
                <a:cubicBezTo>
                  <a:pt x="38" y="43"/>
                  <a:pt x="36" y="66"/>
                  <a:pt x="34" y="89"/>
                </a:cubicBezTo>
                <a:cubicBezTo>
                  <a:pt x="34" y="102"/>
                  <a:pt x="24" y="100"/>
                  <a:pt x="16" y="101"/>
                </a:cubicBezTo>
                <a:cubicBezTo>
                  <a:pt x="7" y="102"/>
                  <a:pt x="1" y="99"/>
                  <a:pt x="1" y="88"/>
                </a:cubicBezTo>
                <a:cubicBezTo>
                  <a:pt x="2" y="80"/>
                  <a:pt x="1" y="71"/>
                  <a:pt x="1" y="62"/>
                </a:cubicBezTo>
                <a:close/>
              </a:path>
            </a:pathLst>
          </a:custGeom>
          <a:solidFill>
            <a:srgbClr val="E8DDE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32"/>
          <p:cNvSpPr/>
          <p:nvPr/>
        </p:nvSpPr>
        <p:spPr>
          <a:xfrm>
            <a:off x="3290888" y="2970213"/>
            <a:ext cx="22225" cy="22225"/>
          </a:xfrm>
          <a:custGeom>
            <a:rect b="b" l="l" r="r" t="t"/>
            <a:pathLst>
              <a:path extrusionOk="0" h="16" w="16">
                <a:moveTo>
                  <a:pt x="16" y="0"/>
                </a:moveTo>
                <a:cubicBezTo>
                  <a:pt x="14" y="7"/>
                  <a:pt x="11" y="13"/>
                  <a:pt x="4" y="16"/>
                </a:cubicBezTo>
                <a:cubicBezTo>
                  <a:pt x="0" y="5"/>
                  <a:pt x="7" y="2"/>
                  <a:pt x="16" y="0"/>
                </a:cubicBezTo>
                <a:close/>
              </a:path>
            </a:pathLst>
          </a:custGeom>
          <a:solidFill>
            <a:srgbClr val="ED77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32"/>
          <p:cNvSpPr/>
          <p:nvPr/>
        </p:nvSpPr>
        <p:spPr>
          <a:xfrm>
            <a:off x="3346450" y="2808288"/>
            <a:ext cx="14288" cy="42863"/>
          </a:xfrm>
          <a:custGeom>
            <a:rect b="b" l="l" r="r" t="t"/>
            <a:pathLst>
              <a:path extrusionOk="0" h="31" w="10">
                <a:moveTo>
                  <a:pt x="10" y="31"/>
                </a:moveTo>
                <a:cubicBezTo>
                  <a:pt x="0" y="21"/>
                  <a:pt x="6" y="10"/>
                  <a:pt x="10" y="0"/>
                </a:cubicBezTo>
                <a:cubicBezTo>
                  <a:pt x="10" y="10"/>
                  <a:pt x="10" y="20"/>
                  <a:pt x="10" y="31"/>
                </a:cubicBezTo>
                <a:cubicBezTo>
                  <a:pt x="10" y="31"/>
                  <a:pt x="10" y="31"/>
                  <a:pt x="10" y="31"/>
                </a:cubicBezTo>
                <a:close/>
              </a:path>
            </a:pathLst>
          </a:custGeom>
          <a:solidFill>
            <a:srgbClr val="ED77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32"/>
          <p:cNvSpPr/>
          <p:nvPr/>
        </p:nvSpPr>
        <p:spPr>
          <a:xfrm>
            <a:off x="633413" y="3308351"/>
            <a:ext cx="138113" cy="152400"/>
          </a:xfrm>
          <a:custGeom>
            <a:rect b="b" l="l" r="r" t="t"/>
            <a:pathLst>
              <a:path extrusionOk="0" h="108" w="98">
                <a:moveTo>
                  <a:pt x="96" y="98"/>
                </a:moveTo>
                <a:cubicBezTo>
                  <a:pt x="66" y="108"/>
                  <a:pt x="52" y="90"/>
                  <a:pt x="43" y="59"/>
                </a:cubicBezTo>
                <a:cubicBezTo>
                  <a:pt x="39" y="71"/>
                  <a:pt x="36" y="77"/>
                  <a:pt x="37" y="82"/>
                </a:cubicBezTo>
                <a:cubicBezTo>
                  <a:pt x="39" y="100"/>
                  <a:pt x="28" y="99"/>
                  <a:pt x="16" y="99"/>
                </a:cubicBezTo>
                <a:cubicBezTo>
                  <a:pt x="0" y="99"/>
                  <a:pt x="5" y="88"/>
                  <a:pt x="5" y="80"/>
                </a:cubicBezTo>
                <a:cubicBezTo>
                  <a:pt x="6" y="60"/>
                  <a:pt x="7" y="41"/>
                  <a:pt x="4" y="22"/>
                </a:cubicBezTo>
                <a:cubicBezTo>
                  <a:pt x="3" y="10"/>
                  <a:pt x="9" y="3"/>
                  <a:pt x="21" y="4"/>
                </a:cubicBezTo>
                <a:cubicBezTo>
                  <a:pt x="40" y="5"/>
                  <a:pt x="58" y="0"/>
                  <a:pt x="76" y="6"/>
                </a:cubicBezTo>
                <a:cubicBezTo>
                  <a:pt x="90" y="21"/>
                  <a:pt x="98" y="36"/>
                  <a:pt x="82" y="55"/>
                </a:cubicBezTo>
                <a:cubicBezTo>
                  <a:pt x="76" y="61"/>
                  <a:pt x="83" y="68"/>
                  <a:pt x="86" y="75"/>
                </a:cubicBezTo>
                <a:cubicBezTo>
                  <a:pt x="89" y="83"/>
                  <a:pt x="93" y="90"/>
                  <a:pt x="96" y="98"/>
                </a:cubicBezTo>
                <a:close/>
              </a:path>
            </a:pathLst>
          </a:custGeom>
          <a:solidFill>
            <a:srgbClr val="E1D9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32"/>
          <p:cNvSpPr/>
          <p:nvPr/>
        </p:nvSpPr>
        <p:spPr>
          <a:xfrm>
            <a:off x="777875" y="3305176"/>
            <a:ext cx="152400" cy="149225"/>
          </a:xfrm>
          <a:custGeom>
            <a:rect b="b" l="l" r="r" t="t"/>
            <a:pathLst>
              <a:path extrusionOk="0" h="105" w="107">
                <a:moveTo>
                  <a:pt x="54" y="105"/>
                </a:moveTo>
                <a:cubicBezTo>
                  <a:pt x="35" y="104"/>
                  <a:pt x="17" y="102"/>
                  <a:pt x="9" y="81"/>
                </a:cubicBezTo>
                <a:cubicBezTo>
                  <a:pt x="6" y="59"/>
                  <a:pt x="0" y="38"/>
                  <a:pt x="19" y="20"/>
                </a:cubicBezTo>
                <a:cubicBezTo>
                  <a:pt x="33" y="6"/>
                  <a:pt x="60" y="0"/>
                  <a:pt x="79" y="10"/>
                </a:cubicBezTo>
                <a:cubicBezTo>
                  <a:pt x="95" y="17"/>
                  <a:pt x="107" y="41"/>
                  <a:pt x="104" y="60"/>
                </a:cubicBezTo>
                <a:cubicBezTo>
                  <a:pt x="103" y="67"/>
                  <a:pt x="101" y="74"/>
                  <a:pt x="99" y="81"/>
                </a:cubicBezTo>
                <a:cubicBezTo>
                  <a:pt x="100" y="88"/>
                  <a:pt x="94" y="90"/>
                  <a:pt x="90" y="92"/>
                </a:cubicBezTo>
                <a:cubicBezTo>
                  <a:pt x="90" y="92"/>
                  <a:pt x="90" y="92"/>
                  <a:pt x="90" y="92"/>
                </a:cubicBezTo>
                <a:cubicBezTo>
                  <a:pt x="87" y="96"/>
                  <a:pt x="86" y="103"/>
                  <a:pt x="78" y="101"/>
                </a:cubicBezTo>
                <a:cubicBezTo>
                  <a:pt x="69" y="100"/>
                  <a:pt x="62" y="103"/>
                  <a:pt x="54" y="105"/>
                </a:cubicBezTo>
                <a:close/>
              </a:path>
            </a:pathLst>
          </a:custGeom>
          <a:solidFill>
            <a:srgbClr val="E7D6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2"/>
          <p:cNvSpPr/>
          <p:nvPr/>
        </p:nvSpPr>
        <p:spPr>
          <a:xfrm>
            <a:off x="1098550" y="3316288"/>
            <a:ext cx="114300" cy="141288"/>
          </a:xfrm>
          <a:custGeom>
            <a:rect b="b" l="l" r="r" t="t"/>
            <a:pathLst>
              <a:path extrusionOk="0" h="99" w="80">
                <a:moveTo>
                  <a:pt x="0" y="96"/>
                </a:moveTo>
                <a:cubicBezTo>
                  <a:pt x="0" y="68"/>
                  <a:pt x="0" y="39"/>
                  <a:pt x="0" y="11"/>
                </a:cubicBezTo>
                <a:cubicBezTo>
                  <a:pt x="0" y="3"/>
                  <a:pt x="4" y="0"/>
                  <a:pt x="11" y="0"/>
                </a:cubicBezTo>
                <a:cubicBezTo>
                  <a:pt x="30" y="1"/>
                  <a:pt x="49" y="1"/>
                  <a:pt x="67" y="0"/>
                </a:cubicBezTo>
                <a:cubicBezTo>
                  <a:pt x="76" y="0"/>
                  <a:pt x="79" y="5"/>
                  <a:pt x="79" y="13"/>
                </a:cubicBezTo>
                <a:cubicBezTo>
                  <a:pt x="79" y="22"/>
                  <a:pt x="73" y="24"/>
                  <a:pt x="66" y="24"/>
                </a:cubicBezTo>
                <a:cubicBezTo>
                  <a:pt x="55" y="24"/>
                  <a:pt x="44" y="21"/>
                  <a:pt x="30" y="30"/>
                </a:cubicBezTo>
                <a:cubicBezTo>
                  <a:pt x="44" y="32"/>
                  <a:pt x="55" y="34"/>
                  <a:pt x="65" y="36"/>
                </a:cubicBezTo>
                <a:cubicBezTo>
                  <a:pt x="71" y="36"/>
                  <a:pt x="75" y="39"/>
                  <a:pt x="75" y="46"/>
                </a:cubicBezTo>
                <a:cubicBezTo>
                  <a:pt x="75" y="53"/>
                  <a:pt x="71" y="57"/>
                  <a:pt x="64" y="57"/>
                </a:cubicBezTo>
                <a:cubicBezTo>
                  <a:pt x="56" y="57"/>
                  <a:pt x="49" y="56"/>
                  <a:pt x="42" y="57"/>
                </a:cubicBezTo>
                <a:cubicBezTo>
                  <a:pt x="38" y="57"/>
                  <a:pt x="33" y="57"/>
                  <a:pt x="33" y="62"/>
                </a:cubicBezTo>
                <a:cubicBezTo>
                  <a:pt x="32" y="67"/>
                  <a:pt x="36" y="68"/>
                  <a:pt x="40" y="69"/>
                </a:cubicBezTo>
                <a:cubicBezTo>
                  <a:pt x="49" y="72"/>
                  <a:pt x="58" y="73"/>
                  <a:pt x="68" y="72"/>
                </a:cubicBezTo>
                <a:cubicBezTo>
                  <a:pt x="77" y="72"/>
                  <a:pt x="80" y="76"/>
                  <a:pt x="79" y="84"/>
                </a:cubicBezTo>
                <a:cubicBezTo>
                  <a:pt x="79" y="93"/>
                  <a:pt x="75" y="96"/>
                  <a:pt x="67" y="96"/>
                </a:cubicBezTo>
                <a:cubicBezTo>
                  <a:pt x="47" y="95"/>
                  <a:pt x="28" y="93"/>
                  <a:pt x="8" y="97"/>
                </a:cubicBezTo>
                <a:cubicBezTo>
                  <a:pt x="5" y="99"/>
                  <a:pt x="2" y="99"/>
                  <a:pt x="0" y="96"/>
                </a:cubicBezTo>
                <a:close/>
              </a:path>
            </a:pathLst>
          </a:custGeom>
          <a:solidFill>
            <a:srgbClr val="E6DE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2"/>
          <p:cNvSpPr/>
          <p:nvPr/>
        </p:nvSpPr>
        <p:spPr>
          <a:xfrm>
            <a:off x="939800" y="3309938"/>
            <a:ext cx="138113" cy="147638"/>
          </a:xfrm>
          <a:custGeom>
            <a:rect b="b" l="l" r="r" t="t"/>
            <a:pathLst>
              <a:path extrusionOk="0" h="104" w="97">
                <a:moveTo>
                  <a:pt x="32" y="101"/>
                </a:moveTo>
                <a:cubicBezTo>
                  <a:pt x="28" y="96"/>
                  <a:pt x="19" y="99"/>
                  <a:pt x="15" y="92"/>
                </a:cubicBezTo>
                <a:cubicBezTo>
                  <a:pt x="11" y="84"/>
                  <a:pt x="0" y="76"/>
                  <a:pt x="10" y="68"/>
                </a:cubicBezTo>
                <a:cubicBezTo>
                  <a:pt x="16" y="63"/>
                  <a:pt x="28" y="62"/>
                  <a:pt x="37" y="70"/>
                </a:cubicBezTo>
                <a:cubicBezTo>
                  <a:pt x="39" y="71"/>
                  <a:pt x="40" y="74"/>
                  <a:pt x="42" y="76"/>
                </a:cubicBezTo>
                <a:cubicBezTo>
                  <a:pt x="46" y="78"/>
                  <a:pt x="50" y="78"/>
                  <a:pt x="53" y="76"/>
                </a:cubicBezTo>
                <a:cubicBezTo>
                  <a:pt x="55" y="76"/>
                  <a:pt x="57" y="73"/>
                  <a:pt x="57" y="72"/>
                </a:cubicBezTo>
                <a:cubicBezTo>
                  <a:pt x="57" y="67"/>
                  <a:pt x="52" y="67"/>
                  <a:pt x="48" y="66"/>
                </a:cubicBezTo>
                <a:cubicBezTo>
                  <a:pt x="35" y="61"/>
                  <a:pt x="22" y="59"/>
                  <a:pt x="13" y="46"/>
                </a:cubicBezTo>
                <a:cubicBezTo>
                  <a:pt x="6" y="36"/>
                  <a:pt x="8" y="27"/>
                  <a:pt x="14" y="18"/>
                </a:cubicBezTo>
                <a:cubicBezTo>
                  <a:pt x="24" y="5"/>
                  <a:pt x="61" y="0"/>
                  <a:pt x="74" y="10"/>
                </a:cubicBezTo>
                <a:cubicBezTo>
                  <a:pt x="80" y="14"/>
                  <a:pt x="87" y="19"/>
                  <a:pt x="87" y="27"/>
                </a:cubicBezTo>
                <a:cubicBezTo>
                  <a:pt x="87" y="38"/>
                  <a:pt x="74" y="32"/>
                  <a:pt x="71" y="38"/>
                </a:cubicBezTo>
                <a:cubicBezTo>
                  <a:pt x="71" y="39"/>
                  <a:pt x="71" y="40"/>
                  <a:pt x="71" y="40"/>
                </a:cubicBezTo>
                <a:cubicBezTo>
                  <a:pt x="85" y="50"/>
                  <a:pt x="97" y="63"/>
                  <a:pt x="89" y="80"/>
                </a:cubicBezTo>
                <a:cubicBezTo>
                  <a:pt x="82" y="96"/>
                  <a:pt x="67" y="104"/>
                  <a:pt x="48" y="101"/>
                </a:cubicBezTo>
                <a:cubicBezTo>
                  <a:pt x="45" y="101"/>
                  <a:pt x="43" y="102"/>
                  <a:pt x="40" y="102"/>
                </a:cubicBezTo>
                <a:cubicBezTo>
                  <a:pt x="37" y="104"/>
                  <a:pt x="34" y="104"/>
                  <a:pt x="32" y="101"/>
                </a:cubicBezTo>
                <a:close/>
              </a:path>
            </a:pathLst>
          </a:custGeom>
          <a:solidFill>
            <a:srgbClr val="E4DB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2"/>
          <p:cNvSpPr/>
          <p:nvPr/>
        </p:nvSpPr>
        <p:spPr>
          <a:xfrm>
            <a:off x="906463" y="3419476"/>
            <a:ext cx="38100" cy="38100"/>
          </a:xfrm>
          <a:custGeom>
            <a:rect b="b" l="l" r="r" t="t"/>
            <a:pathLst>
              <a:path extrusionOk="0" h="26" w="27">
                <a:moveTo>
                  <a:pt x="0" y="11"/>
                </a:moveTo>
                <a:cubicBezTo>
                  <a:pt x="3" y="8"/>
                  <a:pt x="6" y="4"/>
                  <a:pt x="9" y="0"/>
                </a:cubicBezTo>
                <a:cubicBezTo>
                  <a:pt x="10" y="10"/>
                  <a:pt x="23" y="11"/>
                  <a:pt x="27" y="19"/>
                </a:cubicBezTo>
                <a:cubicBezTo>
                  <a:pt x="15" y="26"/>
                  <a:pt x="9" y="12"/>
                  <a:pt x="0" y="11"/>
                </a:cubicBezTo>
                <a:close/>
              </a:path>
            </a:pathLst>
          </a:custGeom>
          <a:solidFill>
            <a:srgbClr val="E267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32"/>
          <p:cNvSpPr/>
          <p:nvPr/>
        </p:nvSpPr>
        <p:spPr>
          <a:xfrm>
            <a:off x="889000" y="3435351"/>
            <a:ext cx="33338" cy="38100"/>
          </a:xfrm>
          <a:custGeom>
            <a:rect b="b" l="l" r="r" t="t"/>
            <a:pathLst>
              <a:path extrusionOk="0" h="27" w="24">
                <a:moveTo>
                  <a:pt x="0" y="9"/>
                </a:moveTo>
                <a:cubicBezTo>
                  <a:pt x="4" y="6"/>
                  <a:pt x="8" y="3"/>
                  <a:pt x="12" y="0"/>
                </a:cubicBezTo>
                <a:cubicBezTo>
                  <a:pt x="12" y="2"/>
                  <a:pt x="13" y="4"/>
                  <a:pt x="12" y="6"/>
                </a:cubicBezTo>
                <a:cubicBezTo>
                  <a:pt x="9" y="13"/>
                  <a:pt x="24" y="20"/>
                  <a:pt x="13" y="24"/>
                </a:cubicBezTo>
                <a:cubicBezTo>
                  <a:pt x="4" y="27"/>
                  <a:pt x="5" y="13"/>
                  <a:pt x="0" y="9"/>
                </a:cubicBezTo>
                <a:close/>
              </a:path>
            </a:pathLst>
          </a:custGeom>
          <a:solidFill>
            <a:srgbClr val="E267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32"/>
          <p:cNvSpPr/>
          <p:nvPr/>
        </p:nvSpPr>
        <p:spPr>
          <a:xfrm>
            <a:off x="985838" y="3452813"/>
            <a:ext cx="57150" cy="25400"/>
          </a:xfrm>
          <a:custGeom>
            <a:rect b="b" l="l" r="r" t="t"/>
            <a:pathLst>
              <a:path extrusionOk="0" h="18" w="41">
                <a:moveTo>
                  <a:pt x="0" y="0"/>
                </a:moveTo>
                <a:cubicBezTo>
                  <a:pt x="3" y="0"/>
                  <a:pt x="5" y="1"/>
                  <a:pt x="8" y="1"/>
                </a:cubicBezTo>
                <a:cubicBezTo>
                  <a:pt x="18" y="9"/>
                  <a:pt x="31" y="2"/>
                  <a:pt x="41" y="6"/>
                </a:cubicBezTo>
                <a:cubicBezTo>
                  <a:pt x="27" y="5"/>
                  <a:pt x="12" y="18"/>
                  <a:pt x="0" y="0"/>
                </a:cubicBezTo>
                <a:close/>
              </a:path>
            </a:pathLst>
          </a:custGeom>
          <a:solidFill>
            <a:srgbClr val="E267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2"/>
          <p:cNvSpPr/>
          <p:nvPr/>
        </p:nvSpPr>
        <p:spPr>
          <a:xfrm>
            <a:off x="1098550" y="3451226"/>
            <a:ext cx="30163" cy="25400"/>
          </a:xfrm>
          <a:custGeom>
            <a:rect b="b" l="l" r="r" t="t"/>
            <a:pathLst>
              <a:path extrusionOk="0" h="18" w="21">
                <a:moveTo>
                  <a:pt x="0" y="1"/>
                </a:moveTo>
                <a:cubicBezTo>
                  <a:pt x="3" y="1"/>
                  <a:pt x="5" y="2"/>
                  <a:pt x="8" y="2"/>
                </a:cubicBezTo>
                <a:cubicBezTo>
                  <a:pt x="10" y="8"/>
                  <a:pt x="19" y="0"/>
                  <a:pt x="21" y="9"/>
                </a:cubicBezTo>
                <a:cubicBezTo>
                  <a:pt x="13" y="6"/>
                  <a:pt x="3" y="18"/>
                  <a:pt x="0" y="1"/>
                </a:cubicBezTo>
                <a:close/>
              </a:path>
            </a:pathLst>
          </a:custGeom>
          <a:solidFill>
            <a:srgbClr val="E267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2"/>
          <p:cNvSpPr/>
          <p:nvPr/>
        </p:nvSpPr>
        <p:spPr>
          <a:xfrm>
            <a:off x="719138" y="2005013"/>
            <a:ext cx="271463" cy="268288"/>
          </a:xfrm>
          <a:custGeom>
            <a:rect b="b" l="l" r="r" t="t"/>
            <a:pathLst>
              <a:path extrusionOk="0" h="189" w="191">
                <a:moveTo>
                  <a:pt x="0" y="13"/>
                </a:moveTo>
                <a:cubicBezTo>
                  <a:pt x="30" y="31"/>
                  <a:pt x="56" y="46"/>
                  <a:pt x="82" y="62"/>
                </a:cubicBezTo>
                <a:cubicBezTo>
                  <a:pt x="94" y="70"/>
                  <a:pt x="105" y="71"/>
                  <a:pt x="117" y="60"/>
                </a:cubicBezTo>
                <a:cubicBezTo>
                  <a:pt x="140" y="40"/>
                  <a:pt x="165" y="21"/>
                  <a:pt x="190" y="0"/>
                </a:cubicBezTo>
                <a:cubicBezTo>
                  <a:pt x="190" y="26"/>
                  <a:pt x="190" y="49"/>
                  <a:pt x="191" y="72"/>
                </a:cubicBezTo>
                <a:cubicBezTo>
                  <a:pt x="191" y="78"/>
                  <a:pt x="187" y="82"/>
                  <a:pt x="184" y="86"/>
                </a:cubicBezTo>
                <a:cubicBezTo>
                  <a:pt x="162" y="117"/>
                  <a:pt x="140" y="147"/>
                  <a:pt x="119" y="178"/>
                </a:cubicBezTo>
                <a:cubicBezTo>
                  <a:pt x="113" y="186"/>
                  <a:pt x="110" y="189"/>
                  <a:pt x="103" y="181"/>
                </a:cubicBezTo>
                <a:cubicBezTo>
                  <a:pt x="76" y="153"/>
                  <a:pt x="50" y="125"/>
                  <a:pt x="23" y="97"/>
                </a:cubicBezTo>
                <a:cubicBezTo>
                  <a:pt x="13" y="88"/>
                  <a:pt x="9" y="76"/>
                  <a:pt x="7" y="64"/>
                </a:cubicBezTo>
                <a:cubicBezTo>
                  <a:pt x="5" y="48"/>
                  <a:pt x="3" y="33"/>
                  <a:pt x="0" y="13"/>
                </a:cubicBezTo>
                <a:close/>
              </a:path>
            </a:pathLst>
          </a:custGeom>
          <a:solidFill>
            <a:srgbClr val="867D8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32"/>
          <p:cNvSpPr/>
          <p:nvPr/>
        </p:nvSpPr>
        <p:spPr>
          <a:xfrm>
            <a:off x="847725" y="2325688"/>
            <a:ext cx="82550" cy="395288"/>
          </a:xfrm>
          <a:custGeom>
            <a:rect b="b" l="l" r="r" t="t"/>
            <a:pathLst>
              <a:path extrusionOk="0" h="278" w="58">
                <a:moveTo>
                  <a:pt x="39" y="21"/>
                </a:moveTo>
                <a:cubicBezTo>
                  <a:pt x="6" y="14"/>
                  <a:pt x="5" y="15"/>
                  <a:pt x="6" y="41"/>
                </a:cubicBezTo>
                <a:cubicBezTo>
                  <a:pt x="8" y="78"/>
                  <a:pt x="10" y="114"/>
                  <a:pt x="12" y="151"/>
                </a:cubicBezTo>
                <a:cubicBezTo>
                  <a:pt x="12" y="156"/>
                  <a:pt x="14" y="160"/>
                  <a:pt x="9" y="164"/>
                </a:cubicBezTo>
                <a:cubicBezTo>
                  <a:pt x="8" y="163"/>
                  <a:pt x="6" y="161"/>
                  <a:pt x="6" y="160"/>
                </a:cubicBezTo>
                <a:cubicBezTo>
                  <a:pt x="4" y="115"/>
                  <a:pt x="2" y="70"/>
                  <a:pt x="0" y="24"/>
                </a:cubicBezTo>
                <a:cubicBezTo>
                  <a:pt x="0" y="15"/>
                  <a:pt x="1" y="7"/>
                  <a:pt x="12" y="10"/>
                </a:cubicBezTo>
                <a:cubicBezTo>
                  <a:pt x="23" y="12"/>
                  <a:pt x="41" y="0"/>
                  <a:pt x="44" y="22"/>
                </a:cubicBezTo>
                <a:cubicBezTo>
                  <a:pt x="46" y="36"/>
                  <a:pt x="49" y="50"/>
                  <a:pt x="48" y="63"/>
                </a:cubicBezTo>
                <a:cubicBezTo>
                  <a:pt x="47" y="95"/>
                  <a:pt x="53" y="125"/>
                  <a:pt x="53" y="157"/>
                </a:cubicBezTo>
                <a:cubicBezTo>
                  <a:pt x="52" y="187"/>
                  <a:pt x="56" y="216"/>
                  <a:pt x="58" y="246"/>
                </a:cubicBezTo>
                <a:cubicBezTo>
                  <a:pt x="58" y="254"/>
                  <a:pt x="57" y="266"/>
                  <a:pt x="47" y="263"/>
                </a:cubicBezTo>
                <a:cubicBezTo>
                  <a:pt x="35" y="259"/>
                  <a:pt x="16" y="278"/>
                  <a:pt x="12" y="252"/>
                </a:cubicBezTo>
                <a:cubicBezTo>
                  <a:pt x="7" y="225"/>
                  <a:pt x="11" y="199"/>
                  <a:pt x="9" y="171"/>
                </a:cubicBezTo>
                <a:cubicBezTo>
                  <a:pt x="18" y="177"/>
                  <a:pt x="16" y="185"/>
                  <a:pt x="16" y="192"/>
                </a:cubicBezTo>
                <a:cubicBezTo>
                  <a:pt x="17" y="208"/>
                  <a:pt x="18" y="224"/>
                  <a:pt x="17" y="240"/>
                </a:cubicBezTo>
                <a:cubicBezTo>
                  <a:pt x="16" y="255"/>
                  <a:pt x="23" y="257"/>
                  <a:pt x="36" y="257"/>
                </a:cubicBezTo>
                <a:cubicBezTo>
                  <a:pt x="50" y="257"/>
                  <a:pt x="51" y="250"/>
                  <a:pt x="50" y="240"/>
                </a:cubicBezTo>
                <a:cubicBezTo>
                  <a:pt x="46" y="172"/>
                  <a:pt x="39" y="105"/>
                  <a:pt x="40" y="36"/>
                </a:cubicBezTo>
                <a:cubicBezTo>
                  <a:pt x="30" y="38"/>
                  <a:pt x="23" y="49"/>
                  <a:pt x="13" y="42"/>
                </a:cubicBezTo>
                <a:cubicBezTo>
                  <a:pt x="9" y="39"/>
                  <a:pt x="7" y="32"/>
                  <a:pt x="10" y="27"/>
                </a:cubicBezTo>
                <a:cubicBezTo>
                  <a:pt x="16" y="16"/>
                  <a:pt x="26" y="24"/>
                  <a:pt x="39" y="21"/>
                </a:cubicBezTo>
                <a:close/>
              </a:path>
            </a:pathLst>
          </a:custGeom>
          <a:solidFill>
            <a:srgbClr val="7560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32"/>
          <p:cNvSpPr/>
          <p:nvPr/>
        </p:nvSpPr>
        <p:spPr>
          <a:xfrm>
            <a:off x="865188" y="2498725"/>
            <a:ext cx="39688" cy="42863"/>
          </a:xfrm>
          <a:custGeom>
            <a:rect b="b" l="l" r="r" t="t"/>
            <a:pathLst>
              <a:path extrusionOk="0" h="31" w="28">
                <a:moveTo>
                  <a:pt x="28" y="23"/>
                </a:moveTo>
                <a:cubicBezTo>
                  <a:pt x="21" y="15"/>
                  <a:pt x="13" y="31"/>
                  <a:pt x="7" y="21"/>
                </a:cubicBezTo>
                <a:cubicBezTo>
                  <a:pt x="17" y="17"/>
                  <a:pt x="0" y="8"/>
                  <a:pt x="10" y="5"/>
                </a:cubicBezTo>
                <a:cubicBezTo>
                  <a:pt x="25" y="0"/>
                  <a:pt x="21" y="17"/>
                  <a:pt x="28" y="23"/>
                </a:cubicBezTo>
                <a:close/>
              </a:path>
            </a:pathLst>
          </a:custGeom>
          <a:solidFill>
            <a:srgbClr val="B1848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32"/>
          <p:cNvSpPr/>
          <p:nvPr/>
        </p:nvSpPr>
        <p:spPr>
          <a:xfrm>
            <a:off x="865188" y="2427288"/>
            <a:ext cx="34925" cy="33338"/>
          </a:xfrm>
          <a:custGeom>
            <a:rect b="b" l="l" r="r" t="t"/>
            <a:pathLst>
              <a:path extrusionOk="0" h="24" w="25">
                <a:moveTo>
                  <a:pt x="0" y="0"/>
                </a:moveTo>
                <a:cubicBezTo>
                  <a:pt x="12" y="5"/>
                  <a:pt x="23" y="2"/>
                  <a:pt x="25" y="14"/>
                </a:cubicBezTo>
                <a:cubicBezTo>
                  <a:pt x="25" y="19"/>
                  <a:pt x="4" y="24"/>
                  <a:pt x="5" y="21"/>
                </a:cubicBezTo>
                <a:cubicBezTo>
                  <a:pt x="9" y="13"/>
                  <a:pt x="4" y="9"/>
                  <a:pt x="0" y="0"/>
                </a:cubicBezTo>
                <a:close/>
              </a:path>
            </a:pathLst>
          </a:custGeom>
          <a:solidFill>
            <a:srgbClr val="90798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32"/>
          <p:cNvSpPr/>
          <p:nvPr/>
        </p:nvSpPr>
        <p:spPr>
          <a:xfrm>
            <a:off x="868363" y="2609850"/>
            <a:ext cx="42863" cy="36513"/>
          </a:xfrm>
          <a:custGeom>
            <a:rect b="b" l="l" r="r" t="t"/>
            <a:pathLst>
              <a:path extrusionOk="0" h="25" w="30">
                <a:moveTo>
                  <a:pt x="17" y="1"/>
                </a:moveTo>
                <a:cubicBezTo>
                  <a:pt x="21" y="2"/>
                  <a:pt x="30" y="0"/>
                  <a:pt x="25" y="9"/>
                </a:cubicBezTo>
                <a:cubicBezTo>
                  <a:pt x="22" y="13"/>
                  <a:pt x="30" y="25"/>
                  <a:pt x="15" y="23"/>
                </a:cubicBezTo>
                <a:cubicBezTo>
                  <a:pt x="0" y="21"/>
                  <a:pt x="18" y="8"/>
                  <a:pt x="7" y="5"/>
                </a:cubicBezTo>
                <a:cubicBezTo>
                  <a:pt x="5" y="5"/>
                  <a:pt x="13" y="2"/>
                  <a:pt x="17" y="1"/>
                </a:cubicBezTo>
                <a:close/>
              </a:path>
            </a:pathLst>
          </a:custGeom>
          <a:solidFill>
            <a:srgbClr val="B980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32"/>
          <p:cNvSpPr/>
          <p:nvPr/>
        </p:nvSpPr>
        <p:spPr>
          <a:xfrm>
            <a:off x="868363" y="2465388"/>
            <a:ext cx="34925" cy="33338"/>
          </a:xfrm>
          <a:custGeom>
            <a:rect b="b" l="l" r="r" t="t"/>
            <a:pathLst>
              <a:path extrusionOk="0" h="24" w="24">
                <a:moveTo>
                  <a:pt x="17" y="0"/>
                </a:moveTo>
                <a:cubicBezTo>
                  <a:pt x="24" y="8"/>
                  <a:pt x="23" y="14"/>
                  <a:pt x="19" y="20"/>
                </a:cubicBezTo>
                <a:cubicBezTo>
                  <a:pt x="17" y="23"/>
                  <a:pt x="13" y="24"/>
                  <a:pt x="9" y="22"/>
                </a:cubicBezTo>
                <a:cubicBezTo>
                  <a:pt x="4" y="21"/>
                  <a:pt x="0" y="18"/>
                  <a:pt x="0" y="13"/>
                </a:cubicBezTo>
                <a:cubicBezTo>
                  <a:pt x="0" y="10"/>
                  <a:pt x="0" y="6"/>
                  <a:pt x="5" y="7"/>
                </a:cubicBezTo>
                <a:cubicBezTo>
                  <a:pt x="12" y="9"/>
                  <a:pt x="15" y="7"/>
                  <a:pt x="17" y="0"/>
                </a:cubicBezTo>
                <a:close/>
              </a:path>
            </a:pathLst>
          </a:custGeom>
          <a:solidFill>
            <a:srgbClr val="8E828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32"/>
          <p:cNvSpPr/>
          <p:nvPr/>
        </p:nvSpPr>
        <p:spPr>
          <a:xfrm>
            <a:off x="871538" y="2547938"/>
            <a:ext cx="34925" cy="34925"/>
          </a:xfrm>
          <a:custGeom>
            <a:rect b="b" l="l" r="r" t="t"/>
            <a:pathLst>
              <a:path extrusionOk="0" h="25" w="25">
                <a:moveTo>
                  <a:pt x="0" y="7"/>
                </a:moveTo>
                <a:cubicBezTo>
                  <a:pt x="10" y="5"/>
                  <a:pt x="18" y="0"/>
                  <a:pt x="23" y="10"/>
                </a:cubicBezTo>
                <a:cubicBezTo>
                  <a:pt x="25" y="14"/>
                  <a:pt x="25" y="23"/>
                  <a:pt x="20" y="24"/>
                </a:cubicBezTo>
                <a:cubicBezTo>
                  <a:pt x="10" y="25"/>
                  <a:pt x="8" y="14"/>
                  <a:pt x="0" y="7"/>
                </a:cubicBezTo>
                <a:close/>
              </a:path>
            </a:pathLst>
          </a:custGeom>
          <a:solidFill>
            <a:srgbClr val="9F6F7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2"/>
          <p:cNvSpPr/>
          <p:nvPr/>
        </p:nvSpPr>
        <p:spPr>
          <a:xfrm>
            <a:off x="876300" y="2647950"/>
            <a:ext cx="36513" cy="33338"/>
          </a:xfrm>
          <a:custGeom>
            <a:rect b="b" l="l" r="r" t="t"/>
            <a:pathLst>
              <a:path extrusionOk="0" h="24" w="26">
                <a:moveTo>
                  <a:pt x="26" y="20"/>
                </a:moveTo>
                <a:cubicBezTo>
                  <a:pt x="18" y="18"/>
                  <a:pt x="10" y="16"/>
                  <a:pt x="3" y="24"/>
                </a:cubicBezTo>
                <a:cubicBezTo>
                  <a:pt x="13" y="18"/>
                  <a:pt x="0" y="5"/>
                  <a:pt x="12" y="3"/>
                </a:cubicBezTo>
                <a:cubicBezTo>
                  <a:pt x="26" y="0"/>
                  <a:pt x="19" y="15"/>
                  <a:pt x="26" y="20"/>
                </a:cubicBezTo>
                <a:close/>
              </a:path>
            </a:pathLst>
          </a:custGeom>
          <a:solidFill>
            <a:srgbClr val="AF858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2"/>
          <p:cNvSpPr/>
          <p:nvPr/>
        </p:nvSpPr>
        <p:spPr>
          <a:xfrm>
            <a:off x="860425" y="2389188"/>
            <a:ext cx="31750" cy="31750"/>
          </a:xfrm>
          <a:custGeom>
            <a:rect b="b" l="l" r="r" t="t"/>
            <a:pathLst>
              <a:path extrusionOk="0" h="23" w="22">
                <a:moveTo>
                  <a:pt x="5" y="23"/>
                </a:moveTo>
                <a:cubicBezTo>
                  <a:pt x="0" y="0"/>
                  <a:pt x="13" y="6"/>
                  <a:pt x="22" y="7"/>
                </a:cubicBezTo>
                <a:cubicBezTo>
                  <a:pt x="18" y="14"/>
                  <a:pt x="10" y="14"/>
                  <a:pt x="5" y="23"/>
                </a:cubicBezTo>
                <a:close/>
              </a:path>
            </a:pathLst>
          </a:custGeom>
          <a:solidFill>
            <a:srgbClr val="AA828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2"/>
          <p:cNvSpPr/>
          <p:nvPr/>
        </p:nvSpPr>
        <p:spPr>
          <a:xfrm>
            <a:off x="876300" y="2587625"/>
            <a:ext cx="33338" cy="15875"/>
          </a:xfrm>
          <a:custGeom>
            <a:rect b="b" l="l" r="r" t="t"/>
            <a:pathLst>
              <a:path extrusionOk="0" h="11" w="24">
                <a:moveTo>
                  <a:pt x="24" y="5"/>
                </a:moveTo>
                <a:cubicBezTo>
                  <a:pt x="13" y="11"/>
                  <a:pt x="8" y="11"/>
                  <a:pt x="0" y="7"/>
                </a:cubicBezTo>
                <a:cubicBezTo>
                  <a:pt x="7" y="0"/>
                  <a:pt x="13" y="2"/>
                  <a:pt x="24" y="5"/>
                </a:cubicBezTo>
                <a:close/>
              </a:path>
            </a:pathLst>
          </a:custGeom>
          <a:solidFill>
            <a:srgbClr val="9087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2"/>
          <p:cNvSpPr/>
          <p:nvPr/>
        </p:nvSpPr>
        <p:spPr>
          <a:xfrm>
            <a:off x="852488" y="2797175"/>
            <a:ext cx="36513" cy="22225"/>
          </a:xfrm>
          <a:custGeom>
            <a:rect b="b" l="l" r="r" t="t"/>
            <a:pathLst>
              <a:path extrusionOk="0" h="15" w="26">
                <a:moveTo>
                  <a:pt x="26" y="0"/>
                </a:moveTo>
                <a:cubicBezTo>
                  <a:pt x="19" y="6"/>
                  <a:pt x="13" y="13"/>
                  <a:pt x="0" y="15"/>
                </a:cubicBezTo>
                <a:cubicBezTo>
                  <a:pt x="8" y="4"/>
                  <a:pt x="18" y="3"/>
                  <a:pt x="26" y="0"/>
                </a:cubicBezTo>
                <a:close/>
              </a:path>
            </a:pathLst>
          </a:custGeom>
          <a:solidFill>
            <a:srgbClr val="9B9B9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2"/>
          <p:cNvSpPr/>
          <p:nvPr/>
        </p:nvSpPr>
        <p:spPr>
          <a:xfrm>
            <a:off x="1903413" y="1165225"/>
            <a:ext cx="403225" cy="261938"/>
          </a:xfrm>
          <a:custGeom>
            <a:rect b="b" l="l" r="r" t="t"/>
            <a:pathLst>
              <a:path extrusionOk="0" h="184" w="284">
                <a:moveTo>
                  <a:pt x="191" y="0"/>
                </a:moveTo>
                <a:cubicBezTo>
                  <a:pt x="194" y="1"/>
                  <a:pt x="197" y="2"/>
                  <a:pt x="201" y="3"/>
                </a:cubicBezTo>
                <a:cubicBezTo>
                  <a:pt x="226" y="51"/>
                  <a:pt x="251" y="100"/>
                  <a:pt x="277" y="148"/>
                </a:cubicBezTo>
                <a:cubicBezTo>
                  <a:pt x="277" y="149"/>
                  <a:pt x="280" y="150"/>
                  <a:pt x="282" y="151"/>
                </a:cubicBezTo>
                <a:cubicBezTo>
                  <a:pt x="284" y="156"/>
                  <a:pt x="280" y="160"/>
                  <a:pt x="277" y="164"/>
                </a:cubicBezTo>
                <a:cubicBezTo>
                  <a:pt x="225" y="166"/>
                  <a:pt x="172" y="170"/>
                  <a:pt x="119" y="173"/>
                </a:cubicBezTo>
                <a:cubicBezTo>
                  <a:pt x="112" y="173"/>
                  <a:pt x="105" y="173"/>
                  <a:pt x="100" y="180"/>
                </a:cubicBezTo>
                <a:cubicBezTo>
                  <a:pt x="98" y="182"/>
                  <a:pt x="96" y="184"/>
                  <a:pt x="93" y="184"/>
                </a:cubicBezTo>
                <a:cubicBezTo>
                  <a:pt x="83" y="179"/>
                  <a:pt x="74" y="174"/>
                  <a:pt x="62" y="176"/>
                </a:cubicBezTo>
                <a:cubicBezTo>
                  <a:pt x="57" y="176"/>
                  <a:pt x="51" y="175"/>
                  <a:pt x="49" y="170"/>
                </a:cubicBezTo>
                <a:cubicBezTo>
                  <a:pt x="51" y="161"/>
                  <a:pt x="60" y="168"/>
                  <a:pt x="64" y="163"/>
                </a:cubicBezTo>
                <a:cubicBezTo>
                  <a:pt x="59" y="166"/>
                  <a:pt x="54" y="166"/>
                  <a:pt x="49" y="162"/>
                </a:cubicBezTo>
                <a:cubicBezTo>
                  <a:pt x="50" y="162"/>
                  <a:pt x="50" y="162"/>
                  <a:pt x="51" y="161"/>
                </a:cubicBezTo>
                <a:cubicBezTo>
                  <a:pt x="80" y="156"/>
                  <a:pt x="80" y="156"/>
                  <a:pt x="66" y="129"/>
                </a:cubicBezTo>
                <a:cubicBezTo>
                  <a:pt x="46" y="92"/>
                  <a:pt x="26" y="53"/>
                  <a:pt x="6" y="16"/>
                </a:cubicBezTo>
                <a:cubicBezTo>
                  <a:pt x="3" y="10"/>
                  <a:pt x="0" y="6"/>
                  <a:pt x="10" y="6"/>
                </a:cubicBezTo>
                <a:cubicBezTo>
                  <a:pt x="11" y="8"/>
                  <a:pt x="12" y="9"/>
                  <a:pt x="13" y="11"/>
                </a:cubicBezTo>
                <a:cubicBezTo>
                  <a:pt x="34" y="54"/>
                  <a:pt x="61" y="95"/>
                  <a:pt x="79" y="139"/>
                </a:cubicBezTo>
                <a:cubicBezTo>
                  <a:pt x="93" y="176"/>
                  <a:pt x="118" y="156"/>
                  <a:pt x="135" y="156"/>
                </a:cubicBezTo>
                <a:cubicBezTo>
                  <a:pt x="178" y="157"/>
                  <a:pt x="221" y="151"/>
                  <a:pt x="266" y="148"/>
                </a:cubicBezTo>
                <a:cubicBezTo>
                  <a:pt x="244" y="97"/>
                  <a:pt x="213" y="50"/>
                  <a:pt x="191" y="0"/>
                </a:cubicBezTo>
                <a:close/>
              </a:path>
            </a:pathLst>
          </a:custGeom>
          <a:solidFill>
            <a:srgbClr val="8128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2"/>
          <p:cNvSpPr/>
          <p:nvPr/>
        </p:nvSpPr>
        <p:spPr>
          <a:xfrm>
            <a:off x="1603375" y="1303338"/>
            <a:ext cx="92075" cy="188913"/>
          </a:xfrm>
          <a:custGeom>
            <a:rect b="b" l="l" r="r" t="t"/>
            <a:pathLst>
              <a:path extrusionOk="0" h="133" w="65">
                <a:moveTo>
                  <a:pt x="34" y="0"/>
                </a:moveTo>
                <a:cubicBezTo>
                  <a:pt x="50" y="23"/>
                  <a:pt x="65" y="44"/>
                  <a:pt x="63" y="70"/>
                </a:cubicBezTo>
                <a:cubicBezTo>
                  <a:pt x="61" y="89"/>
                  <a:pt x="48" y="105"/>
                  <a:pt x="42" y="124"/>
                </a:cubicBezTo>
                <a:cubicBezTo>
                  <a:pt x="40" y="133"/>
                  <a:pt x="29" y="129"/>
                  <a:pt x="25" y="122"/>
                </a:cubicBezTo>
                <a:cubicBezTo>
                  <a:pt x="17" y="108"/>
                  <a:pt x="10" y="93"/>
                  <a:pt x="2" y="78"/>
                </a:cubicBezTo>
                <a:cubicBezTo>
                  <a:pt x="1" y="75"/>
                  <a:pt x="0" y="72"/>
                  <a:pt x="2" y="69"/>
                </a:cubicBezTo>
                <a:cubicBezTo>
                  <a:pt x="12" y="47"/>
                  <a:pt x="23" y="25"/>
                  <a:pt x="34" y="0"/>
                </a:cubicBezTo>
                <a:close/>
              </a:path>
            </a:pathLst>
          </a:custGeom>
          <a:solidFill>
            <a:srgbClr val="100C1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32"/>
          <p:cNvSpPr/>
          <p:nvPr/>
        </p:nvSpPr>
        <p:spPr>
          <a:xfrm>
            <a:off x="1562100" y="1395413"/>
            <a:ext cx="434975" cy="428625"/>
          </a:xfrm>
          <a:custGeom>
            <a:rect b="b" l="l" r="r" t="t"/>
            <a:pathLst>
              <a:path extrusionOk="0" h="302" w="306">
                <a:moveTo>
                  <a:pt x="289" y="0"/>
                </a:moveTo>
                <a:cubicBezTo>
                  <a:pt x="294" y="1"/>
                  <a:pt x="299" y="1"/>
                  <a:pt x="306" y="2"/>
                </a:cubicBezTo>
                <a:cubicBezTo>
                  <a:pt x="300" y="6"/>
                  <a:pt x="293" y="3"/>
                  <a:pt x="289" y="8"/>
                </a:cubicBezTo>
                <a:cubicBezTo>
                  <a:pt x="266" y="21"/>
                  <a:pt x="241" y="17"/>
                  <a:pt x="216" y="19"/>
                </a:cubicBezTo>
                <a:cubicBezTo>
                  <a:pt x="195" y="21"/>
                  <a:pt x="173" y="16"/>
                  <a:pt x="153" y="24"/>
                </a:cubicBezTo>
                <a:cubicBezTo>
                  <a:pt x="148" y="27"/>
                  <a:pt x="144" y="32"/>
                  <a:pt x="141" y="37"/>
                </a:cubicBezTo>
                <a:cubicBezTo>
                  <a:pt x="119" y="82"/>
                  <a:pt x="97" y="126"/>
                  <a:pt x="77" y="172"/>
                </a:cubicBezTo>
                <a:cubicBezTo>
                  <a:pt x="75" y="175"/>
                  <a:pt x="72" y="178"/>
                  <a:pt x="71" y="182"/>
                </a:cubicBezTo>
                <a:cubicBezTo>
                  <a:pt x="54" y="215"/>
                  <a:pt x="38" y="249"/>
                  <a:pt x="21" y="282"/>
                </a:cubicBezTo>
                <a:cubicBezTo>
                  <a:pt x="17" y="290"/>
                  <a:pt x="15" y="299"/>
                  <a:pt x="5" y="302"/>
                </a:cubicBezTo>
                <a:cubicBezTo>
                  <a:pt x="2" y="301"/>
                  <a:pt x="0" y="300"/>
                  <a:pt x="1" y="296"/>
                </a:cubicBezTo>
                <a:cubicBezTo>
                  <a:pt x="20" y="257"/>
                  <a:pt x="38" y="217"/>
                  <a:pt x="57" y="178"/>
                </a:cubicBezTo>
                <a:cubicBezTo>
                  <a:pt x="60" y="171"/>
                  <a:pt x="62" y="165"/>
                  <a:pt x="65" y="158"/>
                </a:cubicBezTo>
                <a:cubicBezTo>
                  <a:pt x="65" y="156"/>
                  <a:pt x="66" y="154"/>
                  <a:pt x="66" y="153"/>
                </a:cubicBezTo>
                <a:cubicBezTo>
                  <a:pt x="77" y="142"/>
                  <a:pt x="81" y="127"/>
                  <a:pt x="88" y="114"/>
                </a:cubicBezTo>
                <a:cubicBezTo>
                  <a:pt x="103" y="85"/>
                  <a:pt x="117" y="56"/>
                  <a:pt x="131" y="27"/>
                </a:cubicBezTo>
                <a:cubicBezTo>
                  <a:pt x="138" y="12"/>
                  <a:pt x="150" y="6"/>
                  <a:pt x="165" y="6"/>
                </a:cubicBezTo>
                <a:cubicBezTo>
                  <a:pt x="206" y="4"/>
                  <a:pt x="248" y="2"/>
                  <a:pt x="289" y="0"/>
                </a:cubicBezTo>
                <a:close/>
              </a:path>
            </a:pathLst>
          </a:custGeom>
          <a:solidFill>
            <a:srgbClr val="451A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32"/>
          <p:cNvSpPr/>
          <p:nvPr/>
        </p:nvSpPr>
        <p:spPr>
          <a:xfrm>
            <a:off x="1763713" y="1265238"/>
            <a:ext cx="141288" cy="42863"/>
          </a:xfrm>
          <a:custGeom>
            <a:rect b="b" l="l" r="r" t="t"/>
            <a:pathLst>
              <a:path extrusionOk="0" h="30" w="99">
                <a:moveTo>
                  <a:pt x="99" y="25"/>
                </a:moveTo>
                <a:cubicBezTo>
                  <a:pt x="70" y="27"/>
                  <a:pt x="44" y="28"/>
                  <a:pt x="18" y="30"/>
                </a:cubicBezTo>
                <a:cubicBezTo>
                  <a:pt x="6" y="30"/>
                  <a:pt x="2" y="20"/>
                  <a:pt x="1" y="12"/>
                </a:cubicBezTo>
                <a:cubicBezTo>
                  <a:pt x="0" y="1"/>
                  <a:pt x="11" y="5"/>
                  <a:pt x="16" y="5"/>
                </a:cubicBezTo>
                <a:cubicBezTo>
                  <a:pt x="36" y="3"/>
                  <a:pt x="57" y="2"/>
                  <a:pt x="77" y="1"/>
                </a:cubicBezTo>
                <a:cubicBezTo>
                  <a:pt x="93" y="0"/>
                  <a:pt x="92" y="14"/>
                  <a:pt x="99" y="25"/>
                </a:cubicBezTo>
                <a:close/>
              </a:path>
            </a:pathLst>
          </a:custGeom>
          <a:solidFill>
            <a:srgbClr val="150B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32"/>
          <p:cNvSpPr/>
          <p:nvPr/>
        </p:nvSpPr>
        <p:spPr>
          <a:xfrm>
            <a:off x="1668463" y="2071688"/>
            <a:ext cx="477838" cy="406400"/>
          </a:xfrm>
          <a:custGeom>
            <a:rect b="b" l="l" r="r" t="t"/>
            <a:pathLst>
              <a:path extrusionOk="0" h="286" w="336">
                <a:moveTo>
                  <a:pt x="199" y="265"/>
                </a:moveTo>
                <a:cubicBezTo>
                  <a:pt x="154" y="270"/>
                  <a:pt x="108" y="276"/>
                  <a:pt x="63" y="280"/>
                </a:cubicBezTo>
                <a:cubicBezTo>
                  <a:pt x="48" y="282"/>
                  <a:pt x="33" y="286"/>
                  <a:pt x="18" y="284"/>
                </a:cubicBezTo>
                <a:cubicBezTo>
                  <a:pt x="15" y="272"/>
                  <a:pt x="22" y="263"/>
                  <a:pt x="26" y="254"/>
                </a:cubicBezTo>
                <a:cubicBezTo>
                  <a:pt x="39" y="229"/>
                  <a:pt x="53" y="205"/>
                  <a:pt x="67" y="181"/>
                </a:cubicBezTo>
                <a:cubicBezTo>
                  <a:pt x="74" y="168"/>
                  <a:pt x="74" y="157"/>
                  <a:pt x="67" y="145"/>
                </a:cubicBezTo>
                <a:cubicBezTo>
                  <a:pt x="44" y="101"/>
                  <a:pt x="20" y="59"/>
                  <a:pt x="1" y="13"/>
                </a:cubicBezTo>
                <a:cubicBezTo>
                  <a:pt x="0" y="8"/>
                  <a:pt x="2" y="3"/>
                  <a:pt x="6" y="0"/>
                </a:cubicBezTo>
                <a:cubicBezTo>
                  <a:pt x="23" y="8"/>
                  <a:pt x="25" y="26"/>
                  <a:pt x="33" y="40"/>
                </a:cubicBezTo>
                <a:cubicBezTo>
                  <a:pt x="52" y="73"/>
                  <a:pt x="65" y="109"/>
                  <a:pt x="88" y="144"/>
                </a:cubicBezTo>
                <a:cubicBezTo>
                  <a:pt x="111" y="100"/>
                  <a:pt x="133" y="57"/>
                  <a:pt x="158" y="16"/>
                </a:cubicBezTo>
                <a:cubicBezTo>
                  <a:pt x="193" y="13"/>
                  <a:pt x="230" y="13"/>
                  <a:pt x="266" y="9"/>
                </a:cubicBezTo>
                <a:cubicBezTo>
                  <a:pt x="283" y="7"/>
                  <a:pt x="300" y="5"/>
                  <a:pt x="317" y="6"/>
                </a:cubicBezTo>
                <a:cubicBezTo>
                  <a:pt x="334" y="6"/>
                  <a:pt x="336" y="10"/>
                  <a:pt x="330" y="27"/>
                </a:cubicBezTo>
                <a:cubicBezTo>
                  <a:pt x="327" y="36"/>
                  <a:pt x="321" y="44"/>
                  <a:pt x="315" y="52"/>
                </a:cubicBezTo>
                <a:cubicBezTo>
                  <a:pt x="300" y="75"/>
                  <a:pt x="288" y="99"/>
                  <a:pt x="275" y="122"/>
                </a:cubicBezTo>
                <a:cubicBezTo>
                  <a:pt x="268" y="135"/>
                  <a:pt x="259" y="145"/>
                  <a:pt x="243" y="144"/>
                </a:cubicBezTo>
                <a:cubicBezTo>
                  <a:pt x="219" y="146"/>
                  <a:pt x="195" y="152"/>
                  <a:pt x="170" y="150"/>
                </a:cubicBezTo>
                <a:cubicBezTo>
                  <a:pt x="152" y="155"/>
                  <a:pt x="134" y="154"/>
                  <a:pt x="116" y="158"/>
                </a:cubicBezTo>
                <a:cubicBezTo>
                  <a:pt x="134" y="153"/>
                  <a:pt x="154" y="159"/>
                  <a:pt x="171" y="149"/>
                </a:cubicBezTo>
                <a:cubicBezTo>
                  <a:pt x="176" y="154"/>
                  <a:pt x="183" y="154"/>
                  <a:pt x="190" y="153"/>
                </a:cubicBezTo>
                <a:cubicBezTo>
                  <a:pt x="207" y="149"/>
                  <a:pt x="225" y="150"/>
                  <a:pt x="242" y="145"/>
                </a:cubicBezTo>
                <a:cubicBezTo>
                  <a:pt x="246" y="144"/>
                  <a:pt x="251" y="142"/>
                  <a:pt x="253" y="149"/>
                </a:cubicBezTo>
                <a:cubicBezTo>
                  <a:pt x="254" y="154"/>
                  <a:pt x="252" y="158"/>
                  <a:pt x="249" y="162"/>
                </a:cubicBezTo>
                <a:cubicBezTo>
                  <a:pt x="229" y="193"/>
                  <a:pt x="213" y="228"/>
                  <a:pt x="192" y="259"/>
                </a:cubicBezTo>
                <a:cubicBezTo>
                  <a:pt x="190" y="262"/>
                  <a:pt x="195" y="261"/>
                  <a:pt x="196" y="262"/>
                </a:cubicBezTo>
                <a:cubicBezTo>
                  <a:pt x="197" y="263"/>
                  <a:pt x="198" y="264"/>
                  <a:pt x="199" y="265"/>
                </a:cubicBezTo>
                <a:close/>
              </a:path>
            </a:pathLst>
          </a:custGeom>
          <a:solidFill>
            <a:srgbClr val="7938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32"/>
          <p:cNvSpPr/>
          <p:nvPr/>
        </p:nvSpPr>
        <p:spPr>
          <a:xfrm>
            <a:off x="1947863" y="2120900"/>
            <a:ext cx="560388" cy="327025"/>
          </a:xfrm>
          <a:custGeom>
            <a:rect b="b" l="l" r="r" t="t"/>
            <a:pathLst>
              <a:path extrusionOk="0" h="230" w="395">
                <a:moveTo>
                  <a:pt x="395" y="90"/>
                </a:moveTo>
                <a:cubicBezTo>
                  <a:pt x="377" y="121"/>
                  <a:pt x="359" y="153"/>
                  <a:pt x="341" y="185"/>
                </a:cubicBezTo>
                <a:cubicBezTo>
                  <a:pt x="337" y="193"/>
                  <a:pt x="328" y="193"/>
                  <a:pt x="322" y="197"/>
                </a:cubicBezTo>
                <a:cubicBezTo>
                  <a:pt x="302" y="195"/>
                  <a:pt x="282" y="201"/>
                  <a:pt x="262" y="203"/>
                </a:cubicBezTo>
                <a:cubicBezTo>
                  <a:pt x="243" y="208"/>
                  <a:pt x="223" y="207"/>
                  <a:pt x="203" y="209"/>
                </a:cubicBezTo>
                <a:cubicBezTo>
                  <a:pt x="137" y="216"/>
                  <a:pt x="70" y="223"/>
                  <a:pt x="3" y="230"/>
                </a:cubicBezTo>
                <a:cubicBezTo>
                  <a:pt x="3" y="230"/>
                  <a:pt x="2" y="229"/>
                  <a:pt x="2" y="229"/>
                </a:cubicBezTo>
                <a:cubicBezTo>
                  <a:pt x="0" y="216"/>
                  <a:pt x="8" y="206"/>
                  <a:pt x="15" y="196"/>
                </a:cubicBezTo>
                <a:cubicBezTo>
                  <a:pt x="33" y="172"/>
                  <a:pt x="44" y="143"/>
                  <a:pt x="59" y="116"/>
                </a:cubicBezTo>
                <a:cubicBezTo>
                  <a:pt x="73" y="102"/>
                  <a:pt x="92" y="105"/>
                  <a:pt x="109" y="105"/>
                </a:cubicBezTo>
                <a:cubicBezTo>
                  <a:pt x="118" y="105"/>
                  <a:pt x="128" y="108"/>
                  <a:pt x="132" y="96"/>
                </a:cubicBezTo>
                <a:cubicBezTo>
                  <a:pt x="134" y="84"/>
                  <a:pt x="141" y="76"/>
                  <a:pt x="150" y="68"/>
                </a:cubicBezTo>
                <a:cubicBezTo>
                  <a:pt x="156" y="64"/>
                  <a:pt x="163" y="62"/>
                  <a:pt x="169" y="57"/>
                </a:cubicBezTo>
                <a:cubicBezTo>
                  <a:pt x="175" y="51"/>
                  <a:pt x="181" y="50"/>
                  <a:pt x="187" y="57"/>
                </a:cubicBezTo>
                <a:cubicBezTo>
                  <a:pt x="193" y="62"/>
                  <a:pt x="199" y="63"/>
                  <a:pt x="206" y="59"/>
                </a:cubicBezTo>
                <a:cubicBezTo>
                  <a:pt x="212" y="55"/>
                  <a:pt x="207" y="49"/>
                  <a:pt x="206" y="45"/>
                </a:cubicBezTo>
                <a:cubicBezTo>
                  <a:pt x="204" y="36"/>
                  <a:pt x="206" y="28"/>
                  <a:pt x="213" y="23"/>
                </a:cubicBezTo>
                <a:cubicBezTo>
                  <a:pt x="226" y="15"/>
                  <a:pt x="236" y="0"/>
                  <a:pt x="254" y="4"/>
                </a:cubicBezTo>
                <a:cubicBezTo>
                  <a:pt x="257" y="7"/>
                  <a:pt x="258" y="10"/>
                  <a:pt x="256" y="13"/>
                </a:cubicBezTo>
                <a:cubicBezTo>
                  <a:pt x="244" y="26"/>
                  <a:pt x="251" y="47"/>
                  <a:pt x="234" y="58"/>
                </a:cubicBezTo>
                <a:cubicBezTo>
                  <a:pt x="225" y="64"/>
                  <a:pt x="236" y="79"/>
                  <a:pt x="229" y="88"/>
                </a:cubicBezTo>
                <a:cubicBezTo>
                  <a:pt x="210" y="100"/>
                  <a:pt x="190" y="97"/>
                  <a:pt x="167" y="99"/>
                </a:cubicBezTo>
                <a:cubicBezTo>
                  <a:pt x="188" y="98"/>
                  <a:pt x="205" y="97"/>
                  <a:pt x="223" y="94"/>
                </a:cubicBezTo>
                <a:cubicBezTo>
                  <a:pt x="228" y="93"/>
                  <a:pt x="232" y="91"/>
                  <a:pt x="236" y="96"/>
                </a:cubicBezTo>
                <a:cubicBezTo>
                  <a:pt x="239" y="101"/>
                  <a:pt x="238" y="106"/>
                  <a:pt x="235" y="111"/>
                </a:cubicBezTo>
                <a:cubicBezTo>
                  <a:pt x="224" y="124"/>
                  <a:pt x="218" y="140"/>
                  <a:pt x="208" y="154"/>
                </a:cubicBezTo>
                <a:cubicBezTo>
                  <a:pt x="218" y="141"/>
                  <a:pt x="226" y="126"/>
                  <a:pt x="234" y="112"/>
                </a:cubicBezTo>
                <a:cubicBezTo>
                  <a:pt x="243" y="96"/>
                  <a:pt x="255" y="91"/>
                  <a:pt x="271" y="90"/>
                </a:cubicBezTo>
                <a:cubicBezTo>
                  <a:pt x="282" y="90"/>
                  <a:pt x="292" y="89"/>
                  <a:pt x="299" y="80"/>
                </a:cubicBezTo>
                <a:cubicBezTo>
                  <a:pt x="304" y="76"/>
                  <a:pt x="308" y="76"/>
                  <a:pt x="312" y="80"/>
                </a:cubicBezTo>
                <a:cubicBezTo>
                  <a:pt x="317" y="86"/>
                  <a:pt x="323" y="85"/>
                  <a:pt x="330" y="83"/>
                </a:cubicBezTo>
                <a:cubicBezTo>
                  <a:pt x="346" y="78"/>
                  <a:pt x="364" y="82"/>
                  <a:pt x="381" y="81"/>
                </a:cubicBezTo>
                <a:cubicBezTo>
                  <a:pt x="386" y="81"/>
                  <a:pt x="392" y="83"/>
                  <a:pt x="395" y="90"/>
                </a:cubicBezTo>
                <a:close/>
              </a:path>
            </a:pathLst>
          </a:custGeom>
          <a:solidFill>
            <a:srgbClr val="753A4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2"/>
          <p:cNvSpPr/>
          <p:nvPr/>
        </p:nvSpPr>
        <p:spPr>
          <a:xfrm>
            <a:off x="1362075" y="1646238"/>
            <a:ext cx="196850" cy="369888"/>
          </a:xfrm>
          <a:custGeom>
            <a:rect b="b" l="l" r="r" t="t"/>
            <a:pathLst>
              <a:path extrusionOk="0" h="261" w="139">
                <a:moveTo>
                  <a:pt x="72" y="261"/>
                </a:moveTo>
                <a:cubicBezTo>
                  <a:pt x="60" y="252"/>
                  <a:pt x="57" y="237"/>
                  <a:pt x="50" y="225"/>
                </a:cubicBezTo>
                <a:cubicBezTo>
                  <a:pt x="38" y="204"/>
                  <a:pt x="31" y="181"/>
                  <a:pt x="18" y="161"/>
                </a:cubicBezTo>
                <a:cubicBezTo>
                  <a:pt x="0" y="133"/>
                  <a:pt x="5" y="105"/>
                  <a:pt x="18" y="76"/>
                </a:cubicBezTo>
                <a:cubicBezTo>
                  <a:pt x="15" y="66"/>
                  <a:pt x="22" y="60"/>
                  <a:pt x="27" y="53"/>
                </a:cubicBezTo>
                <a:cubicBezTo>
                  <a:pt x="36" y="39"/>
                  <a:pt x="48" y="26"/>
                  <a:pt x="50" y="10"/>
                </a:cubicBezTo>
                <a:cubicBezTo>
                  <a:pt x="52" y="0"/>
                  <a:pt x="65" y="10"/>
                  <a:pt x="63" y="0"/>
                </a:cubicBezTo>
                <a:cubicBezTo>
                  <a:pt x="70" y="0"/>
                  <a:pt x="71" y="6"/>
                  <a:pt x="73" y="10"/>
                </a:cubicBezTo>
                <a:cubicBezTo>
                  <a:pt x="88" y="42"/>
                  <a:pt x="107" y="73"/>
                  <a:pt x="121" y="106"/>
                </a:cubicBezTo>
                <a:cubicBezTo>
                  <a:pt x="124" y="113"/>
                  <a:pt x="128" y="120"/>
                  <a:pt x="133" y="126"/>
                </a:cubicBezTo>
                <a:cubicBezTo>
                  <a:pt x="138" y="133"/>
                  <a:pt x="139" y="139"/>
                  <a:pt x="135" y="146"/>
                </a:cubicBezTo>
                <a:cubicBezTo>
                  <a:pt x="117" y="181"/>
                  <a:pt x="102" y="217"/>
                  <a:pt x="82" y="251"/>
                </a:cubicBezTo>
                <a:cubicBezTo>
                  <a:pt x="79" y="255"/>
                  <a:pt x="78" y="261"/>
                  <a:pt x="72" y="261"/>
                </a:cubicBezTo>
                <a:close/>
              </a:path>
            </a:pathLst>
          </a:custGeom>
          <a:solidFill>
            <a:srgbClr val="D69EB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32"/>
          <p:cNvSpPr/>
          <p:nvPr/>
        </p:nvSpPr>
        <p:spPr>
          <a:xfrm>
            <a:off x="1576388" y="2089150"/>
            <a:ext cx="211138" cy="385763"/>
          </a:xfrm>
          <a:custGeom>
            <a:rect b="b" l="l" r="r" t="t"/>
            <a:pathLst>
              <a:path extrusionOk="0" h="272" w="149">
                <a:moveTo>
                  <a:pt x="68" y="0"/>
                </a:moveTo>
                <a:cubicBezTo>
                  <a:pt x="89" y="41"/>
                  <a:pt x="109" y="84"/>
                  <a:pt x="134" y="124"/>
                </a:cubicBezTo>
                <a:cubicBezTo>
                  <a:pt x="149" y="148"/>
                  <a:pt x="142" y="164"/>
                  <a:pt x="129" y="185"/>
                </a:cubicBezTo>
                <a:cubicBezTo>
                  <a:pt x="112" y="213"/>
                  <a:pt x="98" y="243"/>
                  <a:pt x="83" y="272"/>
                </a:cubicBezTo>
                <a:cubicBezTo>
                  <a:pt x="53" y="232"/>
                  <a:pt x="33" y="187"/>
                  <a:pt x="14" y="142"/>
                </a:cubicBezTo>
                <a:cubicBezTo>
                  <a:pt x="10" y="133"/>
                  <a:pt x="4" y="129"/>
                  <a:pt x="0" y="122"/>
                </a:cubicBezTo>
                <a:cubicBezTo>
                  <a:pt x="11" y="86"/>
                  <a:pt x="35" y="56"/>
                  <a:pt x="50" y="22"/>
                </a:cubicBezTo>
                <a:cubicBezTo>
                  <a:pt x="53" y="13"/>
                  <a:pt x="55" y="2"/>
                  <a:pt x="68" y="0"/>
                </a:cubicBezTo>
                <a:close/>
              </a:path>
            </a:pathLst>
          </a:custGeom>
          <a:solidFill>
            <a:srgbClr val="D498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32"/>
          <p:cNvSpPr/>
          <p:nvPr/>
        </p:nvSpPr>
        <p:spPr>
          <a:xfrm>
            <a:off x="1462088" y="1851025"/>
            <a:ext cx="212725" cy="388938"/>
          </a:xfrm>
          <a:custGeom>
            <a:rect b="b" l="l" r="r" t="t"/>
            <a:pathLst>
              <a:path extrusionOk="0" h="274" w="149">
                <a:moveTo>
                  <a:pt x="80" y="274"/>
                </a:moveTo>
                <a:cubicBezTo>
                  <a:pt x="51" y="242"/>
                  <a:pt x="39" y="202"/>
                  <a:pt x="19" y="165"/>
                </a:cubicBezTo>
                <a:cubicBezTo>
                  <a:pt x="13" y="153"/>
                  <a:pt x="10" y="139"/>
                  <a:pt x="0" y="129"/>
                </a:cubicBezTo>
                <a:cubicBezTo>
                  <a:pt x="21" y="87"/>
                  <a:pt x="40" y="44"/>
                  <a:pt x="64" y="3"/>
                </a:cubicBezTo>
                <a:cubicBezTo>
                  <a:pt x="75" y="0"/>
                  <a:pt x="77" y="10"/>
                  <a:pt x="80" y="17"/>
                </a:cubicBezTo>
                <a:cubicBezTo>
                  <a:pt x="103" y="61"/>
                  <a:pt x="125" y="107"/>
                  <a:pt x="147" y="152"/>
                </a:cubicBezTo>
                <a:cubicBezTo>
                  <a:pt x="149" y="164"/>
                  <a:pt x="140" y="171"/>
                  <a:pt x="136" y="179"/>
                </a:cubicBezTo>
                <a:cubicBezTo>
                  <a:pt x="122" y="209"/>
                  <a:pt x="106" y="237"/>
                  <a:pt x="91" y="266"/>
                </a:cubicBezTo>
                <a:cubicBezTo>
                  <a:pt x="88" y="270"/>
                  <a:pt x="86" y="274"/>
                  <a:pt x="80" y="274"/>
                </a:cubicBezTo>
                <a:close/>
              </a:path>
            </a:pathLst>
          </a:custGeom>
          <a:solidFill>
            <a:srgbClr val="D69B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32"/>
          <p:cNvSpPr/>
          <p:nvPr/>
        </p:nvSpPr>
        <p:spPr>
          <a:xfrm>
            <a:off x="1438275" y="1612900"/>
            <a:ext cx="238125" cy="454025"/>
          </a:xfrm>
          <a:custGeom>
            <a:rect b="b" l="l" r="r" t="t"/>
            <a:pathLst>
              <a:path extrusionOk="0" h="320" w="167">
                <a:moveTo>
                  <a:pt x="161" y="320"/>
                </a:moveTo>
                <a:cubicBezTo>
                  <a:pt x="142" y="293"/>
                  <a:pt x="133" y="261"/>
                  <a:pt x="116" y="234"/>
                </a:cubicBezTo>
                <a:cubicBezTo>
                  <a:pt x="104" y="214"/>
                  <a:pt x="100" y="189"/>
                  <a:pt x="81" y="173"/>
                </a:cubicBezTo>
                <a:cubicBezTo>
                  <a:pt x="79" y="172"/>
                  <a:pt x="77" y="170"/>
                  <a:pt x="77" y="168"/>
                </a:cubicBezTo>
                <a:cubicBezTo>
                  <a:pt x="78" y="164"/>
                  <a:pt x="81" y="161"/>
                  <a:pt x="79" y="157"/>
                </a:cubicBezTo>
                <a:cubicBezTo>
                  <a:pt x="56" y="112"/>
                  <a:pt x="32" y="67"/>
                  <a:pt x="9" y="23"/>
                </a:cubicBezTo>
                <a:cubicBezTo>
                  <a:pt x="7" y="20"/>
                  <a:pt x="6" y="18"/>
                  <a:pt x="4" y="16"/>
                </a:cubicBezTo>
                <a:cubicBezTo>
                  <a:pt x="7" y="11"/>
                  <a:pt x="0" y="0"/>
                  <a:pt x="13" y="1"/>
                </a:cubicBezTo>
                <a:cubicBezTo>
                  <a:pt x="16" y="25"/>
                  <a:pt x="31" y="44"/>
                  <a:pt x="40" y="65"/>
                </a:cubicBezTo>
                <a:cubicBezTo>
                  <a:pt x="52" y="90"/>
                  <a:pt x="64" y="114"/>
                  <a:pt x="76" y="138"/>
                </a:cubicBezTo>
                <a:cubicBezTo>
                  <a:pt x="79" y="144"/>
                  <a:pt x="80" y="149"/>
                  <a:pt x="88" y="143"/>
                </a:cubicBezTo>
                <a:cubicBezTo>
                  <a:pt x="89" y="144"/>
                  <a:pt x="91" y="146"/>
                  <a:pt x="92" y="147"/>
                </a:cubicBezTo>
                <a:cubicBezTo>
                  <a:pt x="104" y="190"/>
                  <a:pt x="128" y="226"/>
                  <a:pt x="146" y="266"/>
                </a:cubicBezTo>
                <a:cubicBezTo>
                  <a:pt x="153" y="281"/>
                  <a:pt x="163" y="294"/>
                  <a:pt x="167" y="311"/>
                </a:cubicBezTo>
                <a:cubicBezTo>
                  <a:pt x="167" y="315"/>
                  <a:pt x="165" y="318"/>
                  <a:pt x="161" y="320"/>
                </a:cubicBezTo>
                <a:close/>
              </a:path>
            </a:pathLst>
          </a:custGeom>
          <a:solidFill>
            <a:srgbClr val="792C4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32"/>
          <p:cNvSpPr/>
          <p:nvPr/>
        </p:nvSpPr>
        <p:spPr>
          <a:xfrm>
            <a:off x="1568450" y="2047875"/>
            <a:ext cx="115888" cy="214313"/>
          </a:xfrm>
          <a:custGeom>
            <a:rect b="b" l="l" r="r" t="t"/>
            <a:pathLst>
              <a:path extrusionOk="0" h="151" w="81">
                <a:moveTo>
                  <a:pt x="69" y="14"/>
                </a:moveTo>
                <a:cubicBezTo>
                  <a:pt x="70" y="11"/>
                  <a:pt x="71" y="8"/>
                  <a:pt x="72" y="5"/>
                </a:cubicBezTo>
                <a:cubicBezTo>
                  <a:pt x="72" y="1"/>
                  <a:pt x="75" y="0"/>
                  <a:pt x="78" y="2"/>
                </a:cubicBezTo>
                <a:cubicBezTo>
                  <a:pt x="80" y="4"/>
                  <a:pt x="81" y="7"/>
                  <a:pt x="81" y="10"/>
                </a:cubicBezTo>
                <a:cubicBezTo>
                  <a:pt x="80" y="13"/>
                  <a:pt x="79" y="15"/>
                  <a:pt x="77" y="18"/>
                </a:cubicBezTo>
                <a:cubicBezTo>
                  <a:pt x="75" y="21"/>
                  <a:pt x="74" y="25"/>
                  <a:pt x="73" y="29"/>
                </a:cubicBezTo>
                <a:cubicBezTo>
                  <a:pt x="52" y="68"/>
                  <a:pt x="32" y="106"/>
                  <a:pt x="12" y="145"/>
                </a:cubicBezTo>
                <a:cubicBezTo>
                  <a:pt x="10" y="148"/>
                  <a:pt x="9" y="150"/>
                  <a:pt x="5" y="151"/>
                </a:cubicBezTo>
                <a:cubicBezTo>
                  <a:pt x="0" y="145"/>
                  <a:pt x="2" y="140"/>
                  <a:pt x="5" y="135"/>
                </a:cubicBezTo>
                <a:cubicBezTo>
                  <a:pt x="29" y="96"/>
                  <a:pt x="50" y="55"/>
                  <a:pt x="69" y="14"/>
                </a:cubicBezTo>
                <a:close/>
              </a:path>
            </a:pathLst>
          </a:custGeom>
          <a:solidFill>
            <a:srgbClr val="431D2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32"/>
          <p:cNvSpPr/>
          <p:nvPr/>
        </p:nvSpPr>
        <p:spPr>
          <a:xfrm>
            <a:off x="1462088" y="1851025"/>
            <a:ext cx="92075" cy="182563"/>
          </a:xfrm>
          <a:custGeom>
            <a:rect b="b" l="l" r="r" t="t"/>
            <a:pathLst>
              <a:path extrusionOk="0" h="128" w="64">
                <a:moveTo>
                  <a:pt x="60" y="0"/>
                </a:moveTo>
                <a:cubicBezTo>
                  <a:pt x="61" y="1"/>
                  <a:pt x="63" y="3"/>
                  <a:pt x="64" y="5"/>
                </a:cubicBezTo>
                <a:cubicBezTo>
                  <a:pt x="45" y="43"/>
                  <a:pt x="27" y="82"/>
                  <a:pt x="8" y="120"/>
                </a:cubicBezTo>
                <a:cubicBezTo>
                  <a:pt x="6" y="124"/>
                  <a:pt x="5" y="128"/>
                  <a:pt x="0" y="128"/>
                </a:cubicBezTo>
                <a:cubicBezTo>
                  <a:pt x="0" y="124"/>
                  <a:pt x="0" y="120"/>
                  <a:pt x="1" y="116"/>
                </a:cubicBezTo>
                <a:cubicBezTo>
                  <a:pt x="20" y="78"/>
                  <a:pt x="40" y="39"/>
                  <a:pt x="60" y="0"/>
                </a:cubicBezTo>
                <a:close/>
              </a:path>
            </a:pathLst>
          </a:custGeom>
          <a:solidFill>
            <a:srgbClr val="50233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2"/>
          <p:cNvSpPr/>
          <p:nvPr/>
        </p:nvSpPr>
        <p:spPr>
          <a:xfrm>
            <a:off x="2019300" y="1219200"/>
            <a:ext cx="155575" cy="120650"/>
          </a:xfrm>
          <a:custGeom>
            <a:rect b="b" l="l" r="r" t="t"/>
            <a:pathLst>
              <a:path extrusionOk="0" h="85" w="109">
                <a:moveTo>
                  <a:pt x="107" y="46"/>
                </a:moveTo>
                <a:cubicBezTo>
                  <a:pt x="109" y="62"/>
                  <a:pt x="98" y="69"/>
                  <a:pt x="87" y="74"/>
                </a:cubicBezTo>
                <a:cubicBezTo>
                  <a:pt x="59" y="85"/>
                  <a:pt x="7" y="54"/>
                  <a:pt x="3" y="24"/>
                </a:cubicBezTo>
                <a:cubicBezTo>
                  <a:pt x="2" y="16"/>
                  <a:pt x="0" y="4"/>
                  <a:pt x="9" y="4"/>
                </a:cubicBezTo>
                <a:cubicBezTo>
                  <a:pt x="18" y="3"/>
                  <a:pt x="32" y="9"/>
                  <a:pt x="32" y="21"/>
                </a:cubicBezTo>
                <a:cubicBezTo>
                  <a:pt x="31" y="40"/>
                  <a:pt x="44" y="44"/>
                  <a:pt x="57" y="49"/>
                </a:cubicBezTo>
                <a:cubicBezTo>
                  <a:pt x="63" y="52"/>
                  <a:pt x="70" y="52"/>
                  <a:pt x="75" y="46"/>
                </a:cubicBezTo>
                <a:cubicBezTo>
                  <a:pt x="79" y="41"/>
                  <a:pt x="78" y="34"/>
                  <a:pt x="73" y="30"/>
                </a:cubicBezTo>
                <a:cubicBezTo>
                  <a:pt x="65" y="21"/>
                  <a:pt x="64" y="11"/>
                  <a:pt x="73" y="6"/>
                </a:cubicBezTo>
                <a:cubicBezTo>
                  <a:pt x="82" y="0"/>
                  <a:pt x="89" y="11"/>
                  <a:pt x="93" y="17"/>
                </a:cubicBezTo>
                <a:cubicBezTo>
                  <a:pt x="100" y="26"/>
                  <a:pt x="109" y="34"/>
                  <a:pt x="107" y="46"/>
                </a:cubicBezTo>
                <a:close/>
              </a:path>
            </a:pathLst>
          </a:custGeom>
          <a:solidFill>
            <a:srgbClr val="150E1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32"/>
          <p:cNvSpPr/>
          <p:nvPr/>
        </p:nvSpPr>
        <p:spPr>
          <a:xfrm>
            <a:off x="2036763" y="1385888"/>
            <a:ext cx="381000" cy="252413"/>
          </a:xfrm>
          <a:custGeom>
            <a:rect b="b" l="l" r="r" t="t"/>
            <a:pathLst>
              <a:path extrusionOk="0" h="178" w="268">
                <a:moveTo>
                  <a:pt x="4" y="24"/>
                </a:moveTo>
                <a:cubicBezTo>
                  <a:pt x="0" y="15"/>
                  <a:pt x="3" y="13"/>
                  <a:pt x="13" y="12"/>
                </a:cubicBezTo>
                <a:cubicBezTo>
                  <a:pt x="67" y="9"/>
                  <a:pt x="121" y="9"/>
                  <a:pt x="175" y="1"/>
                </a:cubicBezTo>
                <a:cubicBezTo>
                  <a:pt x="181" y="0"/>
                  <a:pt x="180" y="7"/>
                  <a:pt x="184" y="7"/>
                </a:cubicBezTo>
                <a:cubicBezTo>
                  <a:pt x="186" y="6"/>
                  <a:pt x="187" y="6"/>
                  <a:pt x="188" y="8"/>
                </a:cubicBezTo>
                <a:cubicBezTo>
                  <a:pt x="188" y="9"/>
                  <a:pt x="187" y="10"/>
                  <a:pt x="187" y="10"/>
                </a:cubicBezTo>
                <a:cubicBezTo>
                  <a:pt x="210" y="54"/>
                  <a:pt x="234" y="97"/>
                  <a:pt x="257" y="141"/>
                </a:cubicBezTo>
                <a:cubicBezTo>
                  <a:pt x="262" y="149"/>
                  <a:pt x="268" y="157"/>
                  <a:pt x="255" y="164"/>
                </a:cubicBezTo>
                <a:cubicBezTo>
                  <a:pt x="201" y="172"/>
                  <a:pt x="148" y="171"/>
                  <a:pt x="94" y="177"/>
                </a:cubicBezTo>
                <a:cubicBezTo>
                  <a:pt x="88" y="178"/>
                  <a:pt x="82" y="177"/>
                  <a:pt x="78" y="172"/>
                </a:cubicBezTo>
                <a:cubicBezTo>
                  <a:pt x="53" y="126"/>
                  <a:pt x="29" y="80"/>
                  <a:pt x="6" y="33"/>
                </a:cubicBezTo>
                <a:cubicBezTo>
                  <a:pt x="4" y="30"/>
                  <a:pt x="4" y="27"/>
                  <a:pt x="4" y="24"/>
                </a:cubicBezTo>
                <a:close/>
              </a:path>
            </a:pathLst>
          </a:custGeom>
          <a:solidFill>
            <a:srgbClr val="D89C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2"/>
          <p:cNvSpPr/>
          <p:nvPr/>
        </p:nvSpPr>
        <p:spPr>
          <a:xfrm>
            <a:off x="2406650" y="1441450"/>
            <a:ext cx="136525" cy="103188"/>
          </a:xfrm>
          <a:custGeom>
            <a:rect b="b" l="l" r="r" t="t"/>
            <a:pathLst>
              <a:path extrusionOk="0" h="73" w="96">
                <a:moveTo>
                  <a:pt x="69" y="1"/>
                </a:moveTo>
                <a:cubicBezTo>
                  <a:pt x="69" y="1"/>
                  <a:pt x="74" y="0"/>
                  <a:pt x="79" y="1"/>
                </a:cubicBezTo>
                <a:cubicBezTo>
                  <a:pt x="90" y="2"/>
                  <a:pt x="94" y="11"/>
                  <a:pt x="95" y="19"/>
                </a:cubicBezTo>
                <a:cubicBezTo>
                  <a:pt x="96" y="27"/>
                  <a:pt x="86" y="25"/>
                  <a:pt x="81" y="26"/>
                </a:cubicBezTo>
                <a:cubicBezTo>
                  <a:pt x="77" y="27"/>
                  <a:pt x="72" y="27"/>
                  <a:pt x="67" y="27"/>
                </a:cubicBezTo>
                <a:cubicBezTo>
                  <a:pt x="36" y="28"/>
                  <a:pt x="36" y="28"/>
                  <a:pt x="50" y="56"/>
                </a:cubicBezTo>
                <a:cubicBezTo>
                  <a:pt x="52" y="60"/>
                  <a:pt x="58" y="64"/>
                  <a:pt x="52" y="68"/>
                </a:cubicBezTo>
                <a:cubicBezTo>
                  <a:pt x="45" y="71"/>
                  <a:pt x="35" y="73"/>
                  <a:pt x="30" y="66"/>
                </a:cubicBezTo>
                <a:cubicBezTo>
                  <a:pt x="20" y="49"/>
                  <a:pt x="11" y="32"/>
                  <a:pt x="3" y="15"/>
                </a:cubicBezTo>
                <a:cubicBezTo>
                  <a:pt x="0" y="6"/>
                  <a:pt x="7" y="7"/>
                  <a:pt x="12" y="6"/>
                </a:cubicBezTo>
                <a:cubicBezTo>
                  <a:pt x="29" y="5"/>
                  <a:pt x="47" y="3"/>
                  <a:pt x="69" y="1"/>
                </a:cubicBezTo>
                <a:close/>
              </a:path>
            </a:pathLst>
          </a:custGeom>
          <a:solidFill>
            <a:srgbClr val="130E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32"/>
          <p:cNvSpPr/>
          <p:nvPr/>
        </p:nvSpPr>
        <p:spPr>
          <a:xfrm>
            <a:off x="2298700" y="1360488"/>
            <a:ext cx="230188" cy="36513"/>
          </a:xfrm>
          <a:custGeom>
            <a:rect b="b" l="l" r="r" t="t"/>
            <a:pathLst>
              <a:path extrusionOk="0" h="26" w="163">
                <a:moveTo>
                  <a:pt x="4" y="26"/>
                </a:moveTo>
                <a:cubicBezTo>
                  <a:pt x="2" y="26"/>
                  <a:pt x="1" y="26"/>
                  <a:pt x="0" y="25"/>
                </a:cubicBezTo>
                <a:cubicBezTo>
                  <a:pt x="1" y="21"/>
                  <a:pt x="3" y="17"/>
                  <a:pt x="4" y="14"/>
                </a:cubicBezTo>
                <a:cubicBezTo>
                  <a:pt x="37" y="5"/>
                  <a:pt x="72" y="7"/>
                  <a:pt x="106" y="5"/>
                </a:cubicBezTo>
                <a:cubicBezTo>
                  <a:pt x="125" y="4"/>
                  <a:pt x="144" y="0"/>
                  <a:pt x="163" y="3"/>
                </a:cubicBezTo>
                <a:cubicBezTo>
                  <a:pt x="163" y="16"/>
                  <a:pt x="153" y="12"/>
                  <a:pt x="146" y="12"/>
                </a:cubicBezTo>
                <a:cubicBezTo>
                  <a:pt x="101" y="15"/>
                  <a:pt x="57" y="17"/>
                  <a:pt x="12" y="20"/>
                </a:cubicBezTo>
                <a:cubicBezTo>
                  <a:pt x="7" y="20"/>
                  <a:pt x="5" y="22"/>
                  <a:pt x="4" y="26"/>
                </a:cubicBezTo>
                <a:close/>
              </a:path>
            </a:pathLst>
          </a:custGeom>
          <a:solidFill>
            <a:srgbClr val="5E1E3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2"/>
          <p:cNvSpPr/>
          <p:nvPr/>
        </p:nvSpPr>
        <p:spPr>
          <a:xfrm>
            <a:off x="2301875" y="1400175"/>
            <a:ext cx="127000" cy="228600"/>
          </a:xfrm>
          <a:custGeom>
            <a:rect b="b" l="l" r="r" t="t"/>
            <a:pathLst>
              <a:path extrusionOk="0" h="161" w="89">
                <a:moveTo>
                  <a:pt x="68" y="150"/>
                </a:moveTo>
                <a:cubicBezTo>
                  <a:pt x="77" y="145"/>
                  <a:pt x="70" y="139"/>
                  <a:pt x="68" y="134"/>
                </a:cubicBezTo>
                <a:cubicBezTo>
                  <a:pt x="47" y="95"/>
                  <a:pt x="26" y="57"/>
                  <a:pt x="6" y="19"/>
                </a:cubicBezTo>
                <a:cubicBezTo>
                  <a:pt x="2" y="13"/>
                  <a:pt x="0" y="7"/>
                  <a:pt x="0" y="0"/>
                </a:cubicBezTo>
                <a:cubicBezTo>
                  <a:pt x="25" y="29"/>
                  <a:pt x="39" y="65"/>
                  <a:pt x="57" y="97"/>
                </a:cubicBezTo>
                <a:cubicBezTo>
                  <a:pt x="67" y="115"/>
                  <a:pt x="74" y="134"/>
                  <a:pt x="89" y="150"/>
                </a:cubicBezTo>
                <a:cubicBezTo>
                  <a:pt x="86" y="153"/>
                  <a:pt x="83" y="156"/>
                  <a:pt x="80" y="158"/>
                </a:cubicBezTo>
                <a:cubicBezTo>
                  <a:pt x="78" y="160"/>
                  <a:pt x="75" y="161"/>
                  <a:pt x="72" y="160"/>
                </a:cubicBezTo>
                <a:cubicBezTo>
                  <a:pt x="69" y="157"/>
                  <a:pt x="67" y="155"/>
                  <a:pt x="68" y="150"/>
                </a:cubicBezTo>
                <a:close/>
              </a:path>
            </a:pathLst>
          </a:custGeom>
          <a:solidFill>
            <a:srgbClr val="892C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32"/>
          <p:cNvSpPr/>
          <p:nvPr/>
        </p:nvSpPr>
        <p:spPr>
          <a:xfrm>
            <a:off x="2509838" y="1798638"/>
            <a:ext cx="236538" cy="160338"/>
          </a:xfrm>
          <a:custGeom>
            <a:rect b="b" l="l" r="r" t="t"/>
            <a:pathLst>
              <a:path extrusionOk="0" h="113" w="166">
                <a:moveTo>
                  <a:pt x="166" y="25"/>
                </a:moveTo>
                <a:cubicBezTo>
                  <a:pt x="158" y="50"/>
                  <a:pt x="144" y="72"/>
                  <a:pt x="129" y="93"/>
                </a:cubicBezTo>
                <a:cubicBezTo>
                  <a:pt x="120" y="97"/>
                  <a:pt x="118" y="113"/>
                  <a:pt x="104" y="107"/>
                </a:cubicBezTo>
                <a:cubicBezTo>
                  <a:pt x="102" y="105"/>
                  <a:pt x="101" y="104"/>
                  <a:pt x="101" y="102"/>
                </a:cubicBezTo>
                <a:cubicBezTo>
                  <a:pt x="103" y="93"/>
                  <a:pt x="108" y="85"/>
                  <a:pt x="110" y="76"/>
                </a:cubicBezTo>
                <a:cubicBezTo>
                  <a:pt x="113" y="65"/>
                  <a:pt x="112" y="59"/>
                  <a:pt x="96" y="58"/>
                </a:cubicBezTo>
                <a:cubicBezTo>
                  <a:pt x="71" y="57"/>
                  <a:pt x="44" y="65"/>
                  <a:pt x="19" y="55"/>
                </a:cubicBezTo>
                <a:cubicBezTo>
                  <a:pt x="15" y="51"/>
                  <a:pt x="15" y="45"/>
                  <a:pt x="13" y="41"/>
                </a:cubicBezTo>
                <a:cubicBezTo>
                  <a:pt x="11" y="28"/>
                  <a:pt x="0" y="18"/>
                  <a:pt x="1" y="5"/>
                </a:cubicBezTo>
                <a:cubicBezTo>
                  <a:pt x="2" y="2"/>
                  <a:pt x="4" y="0"/>
                  <a:pt x="8" y="0"/>
                </a:cubicBezTo>
                <a:cubicBezTo>
                  <a:pt x="8" y="1"/>
                  <a:pt x="10" y="2"/>
                  <a:pt x="10" y="3"/>
                </a:cubicBezTo>
                <a:cubicBezTo>
                  <a:pt x="21" y="39"/>
                  <a:pt x="46" y="44"/>
                  <a:pt x="79" y="37"/>
                </a:cubicBezTo>
                <a:cubicBezTo>
                  <a:pt x="107" y="31"/>
                  <a:pt x="138" y="39"/>
                  <a:pt x="166" y="25"/>
                </a:cubicBezTo>
                <a:close/>
              </a:path>
            </a:pathLst>
          </a:custGeom>
          <a:solidFill>
            <a:srgbClr val="913C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32"/>
          <p:cNvSpPr/>
          <p:nvPr/>
        </p:nvSpPr>
        <p:spPr>
          <a:xfrm>
            <a:off x="2525713" y="1670050"/>
            <a:ext cx="158750" cy="117475"/>
          </a:xfrm>
          <a:custGeom>
            <a:rect b="b" l="l" r="r" t="t"/>
            <a:pathLst>
              <a:path extrusionOk="0" h="83" w="112">
                <a:moveTo>
                  <a:pt x="66" y="39"/>
                </a:moveTo>
                <a:cubicBezTo>
                  <a:pt x="49" y="36"/>
                  <a:pt x="37" y="34"/>
                  <a:pt x="25" y="32"/>
                </a:cubicBezTo>
                <a:cubicBezTo>
                  <a:pt x="18" y="31"/>
                  <a:pt x="12" y="28"/>
                  <a:pt x="8" y="22"/>
                </a:cubicBezTo>
                <a:cubicBezTo>
                  <a:pt x="6" y="18"/>
                  <a:pt x="0" y="14"/>
                  <a:pt x="3" y="8"/>
                </a:cubicBezTo>
                <a:cubicBezTo>
                  <a:pt x="7" y="0"/>
                  <a:pt x="13" y="7"/>
                  <a:pt x="17" y="8"/>
                </a:cubicBezTo>
                <a:cubicBezTo>
                  <a:pt x="42" y="13"/>
                  <a:pt x="67" y="19"/>
                  <a:pt x="93" y="24"/>
                </a:cubicBezTo>
                <a:cubicBezTo>
                  <a:pt x="104" y="26"/>
                  <a:pt x="109" y="33"/>
                  <a:pt x="110" y="42"/>
                </a:cubicBezTo>
                <a:cubicBezTo>
                  <a:pt x="112" y="52"/>
                  <a:pt x="101" y="52"/>
                  <a:pt x="96" y="55"/>
                </a:cubicBezTo>
                <a:cubicBezTo>
                  <a:pt x="82" y="63"/>
                  <a:pt x="67" y="69"/>
                  <a:pt x="53" y="77"/>
                </a:cubicBezTo>
                <a:cubicBezTo>
                  <a:pt x="43" y="83"/>
                  <a:pt x="39" y="78"/>
                  <a:pt x="33" y="70"/>
                </a:cubicBezTo>
                <a:cubicBezTo>
                  <a:pt x="26" y="59"/>
                  <a:pt x="32" y="56"/>
                  <a:pt x="39" y="52"/>
                </a:cubicBezTo>
                <a:cubicBezTo>
                  <a:pt x="46" y="48"/>
                  <a:pt x="54" y="45"/>
                  <a:pt x="66" y="39"/>
                </a:cubicBezTo>
                <a:close/>
              </a:path>
            </a:pathLst>
          </a:custGeom>
          <a:solidFill>
            <a:srgbClr val="13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32"/>
          <p:cNvSpPr/>
          <p:nvPr/>
        </p:nvSpPr>
        <p:spPr>
          <a:xfrm>
            <a:off x="2417763" y="1624013"/>
            <a:ext cx="103188" cy="185738"/>
          </a:xfrm>
          <a:custGeom>
            <a:rect b="b" l="l" r="r" t="t"/>
            <a:pathLst>
              <a:path extrusionOk="0" h="131" w="73">
                <a:moveTo>
                  <a:pt x="73" y="123"/>
                </a:moveTo>
                <a:cubicBezTo>
                  <a:pt x="71" y="124"/>
                  <a:pt x="70" y="126"/>
                  <a:pt x="68" y="128"/>
                </a:cubicBezTo>
                <a:cubicBezTo>
                  <a:pt x="60" y="131"/>
                  <a:pt x="58" y="123"/>
                  <a:pt x="56" y="118"/>
                </a:cubicBezTo>
                <a:cubicBezTo>
                  <a:pt x="40" y="87"/>
                  <a:pt x="23" y="56"/>
                  <a:pt x="7" y="25"/>
                </a:cubicBezTo>
                <a:cubicBezTo>
                  <a:pt x="3" y="19"/>
                  <a:pt x="0" y="12"/>
                  <a:pt x="3" y="4"/>
                </a:cubicBezTo>
                <a:cubicBezTo>
                  <a:pt x="6" y="3"/>
                  <a:pt x="9" y="1"/>
                  <a:pt x="12" y="0"/>
                </a:cubicBezTo>
                <a:cubicBezTo>
                  <a:pt x="25" y="36"/>
                  <a:pt x="45" y="68"/>
                  <a:pt x="63" y="102"/>
                </a:cubicBezTo>
                <a:cubicBezTo>
                  <a:pt x="67" y="108"/>
                  <a:pt x="71" y="115"/>
                  <a:pt x="73" y="123"/>
                </a:cubicBezTo>
                <a:close/>
              </a:path>
            </a:pathLst>
          </a:custGeom>
          <a:solidFill>
            <a:srgbClr val="8C26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32"/>
          <p:cNvSpPr/>
          <p:nvPr/>
        </p:nvSpPr>
        <p:spPr>
          <a:xfrm>
            <a:off x="2282825" y="1211263"/>
            <a:ext cx="157163" cy="101600"/>
          </a:xfrm>
          <a:custGeom>
            <a:rect b="b" l="l" r="r" t="t"/>
            <a:pathLst>
              <a:path extrusionOk="0" h="72" w="111">
                <a:moveTo>
                  <a:pt x="66" y="1"/>
                </a:moveTo>
                <a:cubicBezTo>
                  <a:pt x="82" y="0"/>
                  <a:pt x="111" y="34"/>
                  <a:pt x="108" y="51"/>
                </a:cubicBezTo>
                <a:cubicBezTo>
                  <a:pt x="106" y="62"/>
                  <a:pt x="96" y="65"/>
                  <a:pt x="86" y="64"/>
                </a:cubicBezTo>
                <a:cubicBezTo>
                  <a:pt x="77" y="62"/>
                  <a:pt x="69" y="62"/>
                  <a:pt x="60" y="68"/>
                </a:cubicBezTo>
                <a:cubicBezTo>
                  <a:pt x="52" y="72"/>
                  <a:pt x="44" y="69"/>
                  <a:pt x="37" y="65"/>
                </a:cubicBezTo>
                <a:cubicBezTo>
                  <a:pt x="18" y="53"/>
                  <a:pt x="11" y="32"/>
                  <a:pt x="3" y="13"/>
                </a:cubicBezTo>
                <a:cubicBezTo>
                  <a:pt x="0" y="6"/>
                  <a:pt x="4" y="4"/>
                  <a:pt x="11" y="4"/>
                </a:cubicBezTo>
                <a:cubicBezTo>
                  <a:pt x="29" y="3"/>
                  <a:pt x="48" y="2"/>
                  <a:pt x="66" y="1"/>
                </a:cubicBezTo>
                <a:close/>
              </a:path>
            </a:pathLst>
          </a:custGeom>
          <a:solidFill>
            <a:srgbClr val="1210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32"/>
          <p:cNvSpPr/>
          <p:nvPr/>
        </p:nvSpPr>
        <p:spPr>
          <a:xfrm>
            <a:off x="1501775" y="1535113"/>
            <a:ext cx="93663" cy="165100"/>
          </a:xfrm>
          <a:custGeom>
            <a:rect b="b" l="l" r="r" t="t"/>
            <a:pathLst>
              <a:path extrusionOk="0" h="116" w="66">
                <a:moveTo>
                  <a:pt x="29" y="1"/>
                </a:moveTo>
                <a:cubicBezTo>
                  <a:pt x="34" y="0"/>
                  <a:pt x="36" y="2"/>
                  <a:pt x="39" y="4"/>
                </a:cubicBezTo>
                <a:cubicBezTo>
                  <a:pt x="61" y="25"/>
                  <a:pt x="66" y="78"/>
                  <a:pt x="48" y="103"/>
                </a:cubicBezTo>
                <a:cubicBezTo>
                  <a:pt x="38" y="116"/>
                  <a:pt x="28" y="116"/>
                  <a:pt x="18" y="104"/>
                </a:cubicBezTo>
                <a:cubicBezTo>
                  <a:pt x="6" y="90"/>
                  <a:pt x="4" y="72"/>
                  <a:pt x="1" y="56"/>
                </a:cubicBezTo>
                <a:cubicBezTo>
                  <a:pt x="0" y="52"/>
                  <a:pt x="2" y="49"/>
                  <a:pt x="5" y="47"/>
                </a:cubicBezTo>
                <a:cubicBezTo>
                  <a:pt x="9" y="45"/>
                  <a:pt x="13" y="47"/>
                  <a:pt x="15" y="50"/>
                </a:cubicBezTo>
                <a:cubicBezTo>
                  <a:pt x="18" y="53"/>
                  <a:pt x="20" y="57"/>
                  <a:pt x="20" y="60"/>
                </a:cubicBezTo>
                <a:cubicBezTo>
                  <a:pt x="21" y="69"/>
                  <a:pt x="21" y="79"/>
                  <a:pt x="31" y="79"/>
                </a:cubicBezTo>
                <a:cubicBezTo>
                  <a:pt x="42" y="78"/>
                  <a:pt x="39" y="65"/>
                  <a:pt x="41" y="57"/>
                </a:cubicBezTo>
                <a:cubicBezTo>
                  <a:pt x="42" y="48"/>
                  <a:pt x="38" y="39"/>
                  <a:pt x="34" y="33"/>
                </a:cubicBezTo>
                <a:cubicBezTo>
                  <a:pt x="26" y="22"/>
                  <a:pt x="28" y="12"/>
                  <a:pt x="29" y="1"/>
                </a:cubicBezTo>
                <a:close/>
              </a:path>
            </a:pathLst>
          </a:custGeom>
          <a:solidFill>
            <a:srgbClr val="140F1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32"/>
          <p:cNvSpPr/>
          <p:nvPr/>
        </p:nvSpPr>
        <p:spPr>
          <a:xfrm>
            <a:off x="2311400" y="2030413"/>
            <a:ext cx="312738" cy="219075"/>
          </a:xfrm>
          <a:custGeom>
            <a:rect b="b" l="l" r="r" t="t"/>
            <a:pathLst>
              <a:path extrusionOk="0" h="154" w="221">
                <a:moveTo>
                  <a:pt x="55" y="146"/>
                </a:moveTo>
                <a:cubicBezTo>
                  <a:pt x="52" y="145"/>
                  <a:pt x="49" y="142"/>
                  <a:pt x="47" y="146"/>
                </a:cubicBezTo>
                <a:cubicBezTo>
                  <a:pt x="42" y="151"/>
                  <a:pt x="35" y="153"/>
                  <a:pt x="29" y="153"/>
                </a:cubicBezTo>
                <a:cubicBezTo>
                  <a:pt x="21" y="152"/>
                  <a:pt x="10" y="154"/>
                  <a:pt x="5" y="146"/>
                </a:cubicBezTo>
                <a:cubicBezTo>
                  <a:pt x="0" y="139"/>
                  <a:pt x="7" y="133"/>
                  <a:pt x="10" y="126"/>
                </a:cubicBezTo>
                <a:cubicBezTo>
                  <a:pt x="26" y="91"/>
                  <a:pt x="48" y="60"/>
                  <a:pt x="68" y="27"/>
                </a:cubicBezTo>
                <a:cubicBezTo>
                  <a:pt x="73" y="19"/>
                  <a:pt x="79" y="15"/>
                  <a:pt x="89" y="15"/>
                </a:cubicBezTo>
                <a:cubicBezTo>
                  <a:pt x="128" y="12"/>
                  <a:pt x="168" y="10"/>
                  <a:pt x="207" y="1"/>
                </a:cubicBezTo>
                <a:cubicBezTo>
                  <a:pt x="209" y="1"/>
                  <a:pt x="210" y="0"/>
                  <a:pt x="212" y="0"/>
                </a:cubicBezTo>
                <a:cubicBezTo>
                  <a:pt x="221" y="4"/>
                  <a:pt x="217" y="11"/>
                  <a:pt x="218" y="17"/>
                </a:cubicBezTo>
                <a:cubicBezTo>
                  <a:pt x="196" y="60"/>
                  <a:pt x="171" y="101"/>
                  <a:pt x="147" y="142"/>
                </a:cubicBezTo>
                <a:cubicBezTo>
                  <a:pt x="116" y="145"/>
                  <a:pt x="86" y="149"/>
                  <a:pt x="55" y="146"/>
                </a:cubicBezTo>
                <a:close/>
              </a:path>
            </a:pathLst>
          </a:custGeom>
          <a:solidFill>
            <a:srgbClr val="753C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32"/>
          <p:cNvSpPr/>
          <p:nvPr/>
        </p:nvSpPr>
        <p:spPr>
          <a:xfrm>
            <a:off x="2424113" y="1868488"/>
            <a:ext cx="268288" cy="182563"/>
          </a:xfrm>
          <a:custGeom>
            <a:rect b="b" l="l" r="r" t="t"/>
            <a:pathLst>
              <a:path extrusionOk="0" h="128" w="189">
                <a:moveTo>
                  <a:pt x="79" y="4"/>
                </a:moveTo>
                <a:cubicBezTo>
                  <a:pt x="107" y="4"/>
                  <a:pt x="135" y="5"/>
                  <a:pt x="164" y="2"/>
                </a:cubicBezTo>
                <a:cubicBezTo>
                  <a:pt x="178" y="0"/>
                  <a:pt x="178" y="16"/>
                  <a:pt x="177" y="23"/>
                </a:cubicBezTo>
                <a:cubicBezTo>
                  <a:pt x="175" y="33"/>
                  <a:pt x="174" y="46"/>
                  <a:pt x="162" y="52"/>
                </a:cubicBezTo>
                <a:cubicBezTo>
                  <a:pt x="157" y="46"/>
                  <a:pt x="158" y="40"/>
                  <a:pt x="158" y="33"/>
                </a:cubicBezTo>
                <a:cubicBezTo>
                  <a:pt x="158" y="29"/>
                  <a:pt x="160" y="23"/>
                  <a:pt x="155" y="21"/>
                </a:cubicBezTo>
                <a:cubicBezTo>
                  <a:pt x="149" y="18"/>
                  <a:pt x="144" y="21"/>
                  <a:pt x="140" y="24"/>
                </a:cubicBezTo>
                <a:cubicBezTo>
                  <a:pt x="129" y="34"/>
                  <a:pt x="119" y="44"/>
                  <a:pt x="109" y="55"/>
                </a:cubicBezTo>
                <a:cubicBezTo>
                  <a:pt x="101" y="63"/>
                  <a:pt x="91" y="70"/>
                  <a:pt x="81" y="82"/>
                </a:cubicBezTo>
                <a:cubicBezTo>
                  <a:pt x="97" y="80"/>
                  <a:pt x="105" y="71"/>
                  <a:pt x="113" y="64"/>
                </a:cubicBezTo>
                <a:cubicBezTo>
                  <a:pt x="127" y="51"/>
                  <a:pt x="129" y="52"/>
                  <a:pt x="134" y="69"/>
                </a:cubicBezTo>
                <a:cubicBezTo>
                  <a:pt x="136" y="73"/>
                  <a:pt x="137" y="76"/>
                  <a:pt x="142" y="77"/>
                </a:cubicBezTo>
                <a:cubicBezTo>
                  <a:pt x="146" y="77"/>
                  <a:pt x="149" y="75"/>
                  <a:pt x="152" y="72"/>
                </a:cubicBezTo>
                <a:cubicBezTo>
                  <a:pt x="155" y="66"/>
                  <a:pt x="155" y="58"/>
                  <a:pt x="162" y="56"/>
                </a:cubicBezTo>
                <a:cubicBezTo>
                  <a:pt x="174" y="58"/>
                  <a:pt x="179" y="46"/>
                  <a:pt x="189" y="44"/>
                </a:cubicBezTo>
                <a:cubicBezTo>
                  <a:pt x="177" y="66"/>
                  <a:pt x="167" y="89"/>
                  <a:pt x="151" y="108"/>
                </a:cubicBezTo>
                <a:cubicBezTo>
                  <a:pt x="145" y="113"/>
                  <a:pt x="138" y="115"/>
                  <a:pt x="130" y="116"/>
                </a:cubicBezTo>
                <a:cubicBezTo>
                  <a:pt x="131" y="116"/>
                  <a:pt x="131" y="116"/>
                  <a:pt x="131" y="116"/>
                </a:cubicBezTo>
                <a:cubicBezTo>
                  <a:pt x="94" y="122"/>
                  <a:pt x="56" y="125"/>
                  <a:pt x="19" y="127"/>
                </a:cubicBezTo>
                <a:cubicBezTo>
                  <a:pt x="5" y="128"/>
                  <a:pt x="0" y="121"/>
                  <a:pt x="7" y="110"/>
                </a:cubicBezTo>
                <a:cubicBezTo>
                  <a:pt x="32" y="77"/>
                  <a:pt x="47" y="38"/>
                  <a:pt x="73" y="7"/>
                </a:cubicBezTo>
                <a:cubicBezTo>
                  <a:pt x="75" y="5"/>
                  <a:pt x="77" y="4"/>
                  <a:pt x="79" y="4"/>
                </a:cubicBezTo>
                <a:close/>
              </a:path>
            </a:pathLst>
          </a:custGeom>
          <a:solidFill>
            <a:srgbClr val="783F5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32"/>
          <p:cNvSpPr/>
          <p:nvPr/>
        </p:nvSpPr>
        <p:spPr>
          <a:xfrm>
            <a:off x="2387600" y="2227263"/>
            <a:ext cx="131763" cy="25400"/>
          </a:xfrm>
          <a:custGeom>
            <a:rect b="b" l="l" r="r" t="t"/>
            <a:pathLst>
              <a:path extrusionOk="0" h="18" w="93">
                <a:moveTo>
                  <a:pt x="1" y="8"/>
                </a:moveTo>
                <a:cubicBezTo>
                  <a:pt x="29" y="5"/>
                  <a:pt x="58" y="3"/>
                  <a:pt x="87" y="0"/>
                </a:cubicBezTo>
                <a:cubicBezTo>
                  <a:pt x="89" y="0"/>
                  <a:pt x="91" y="3"/>
                  <a:pt x="93" y="4"/>
                </a:cubicBezTo>
                <a:cubicBezTo>
                  <a:pt x="90" y="8"/>
                  <a:pt x="87" y="12"/>
                  <a:pt x="85" y="16"/>
                </a:cubicBezTo>
                <a:cubicBezTo>
                  <a:pt x="63" y="9"/>
                  <a:pt x="41" y="10"/>
                  <a:pt x="20" y="15"/>
                </a:cubicBezTo>
                <a:cubicBezTo>
                  <a:pt x="5" y="18"/>
                  <a:pt x="0" y="17"/>
                  <a:pt x="1" y="8"/>
                </a:cubicBezTo>
                <a:close/>
              </a:path>
            </a:pathLst>
          </a:custGeom>
          <a:solidFill>
            <a:srgbClr val="49232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32"/>
          <p:cNvSpPr/>
          <p:nvPr/>
        </p:nvSpPr>
        <p:spPr>
          <a:xfrm>
            <a:off x="2609850" y="2022475"/>
            <a:ext cx="28575" cy="31750"/>
          </a:xfrm>
          <a:custGeom>
            <a:rect b="b" l="l" r="r" t="t"/>
            <a:pathLst>
              <a:path extrusionOk="0" h="23" w="21">
                <a:moveTo>
                  <a:pt x="0" y="8"/>
                </a:moveTo>
                <a:cubicBezTo>
                  <a:pt x="7" y="3"/>
                  <a:pt x="14" y="2"/>
                  <a:pt x="21" y="0"/>
                </a:cubicBezTo>
                <a:cubicBezTo>
                  <a:pt x="16" y="8"/>
                  <a:pt x="12" y="16"/>
                  <a:pt x="8" y="23"/>
                </a:cubicBezTo>
                <a:cubicBezTo>
                  <a:pt x="3" y="19"/>
                  <a:pt x="7" y="11"/>
                  <a:pt x="0" y="8"/>
                </a:cubicBezTo>
                <a:close/>
              </a:path>
            </a:pathLst>
          </a:custGeom>
          <a:solidFill>
            <a:srgbClr val="49232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32"/>
          <p:cNvSpPr/>
          <p:nvPr/>
        </p:nvSpPr>
        <p:spPr>
          <a:xfrm>
            <a:off x="3449638" y="1370013"/>
            <a:ext cx="22225" cy="76200"/>
          </a:xfrm>
          <a:custGeom>
            <a:rect b="b" l="l" r="r" t="t"/>
            <a:pathLst>
              <a:path extrusionOk="0" h="54" w="16">
                <a:moveTo>
                  <a:pt x="13" y="23"/>
                </a:moveTo>
                <a:cubicBezTo>
                  <a:pt x="13" y="31"/>
                  <a:pt x="14" y="37"/>
                  <a:pt x="13" y="43"/>
                </a:cubicBezTo>
                <a:cubicBezTo>
                  <a:pt x="13" y="48"/>
                  <a:pt x="14" y="54"/>
                  <a:pt x="7" y="53"/>
                </a:cubicBezTo>
                <a:cubicBezTo>
                  <a:pt x="1" y="53"/>
                  <a:pt x="2" y="47"/>
                  <a:pt x="2" y="42"/>
                </a:cubicBezTo>
                <a:cubicBezTo>
                  <a:pt x="1" y="32"/>
                  <a:pt x="1" y="22"/>
                  <a:pt x="2" y="13"/>
                </a:cubicBezTo>
                <a:cubicBezTo>
                  <a:pt x="2" y="8"/>
                  <a:pt x="0" y="0"/>
                  <a:pt x="7" y="0"/>
                </a:cubicBezTo>
                <a:cubicBezTo>
                  <a:pt x="15" y="0"/>
                  <a:pt x="16" y="7"/>
                  <a:pt x="14" y="14"/>
                </a:cubicBezTo>
                <a:cubicBezTo>
                  <a:pt x="14" y="17"/>
                  <a:pt x="14" y="21"/>
                  <a:pt x="13" y="23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32"/>
          <p:cNvSpPr/>
          <p:nvPr/>
        </p:nvSpPr>
        <p:spPr>
          <a:xfrm>
            <a:off x="3416300" y="1522413"/>
            <a:ext cx="36513" cy="39688"/>
          </a:xfrm>
          <a:custGeom>
            <a:rect b="b" l="l" r="r" t="t"/>
            <a:pathLst>
              <a:path extrusionOk="0" h="28" w="26">
                <a:moveTo>
                  <a:pt x="2" y="28"/>
                </a:moveTo>
                <a:cubicBezTo>
                  <a:pt x="0" y="19"/>
                  <a:pt x="0" y="9"/>
                  <a:pt x="2" y="0"/>
                </a:cubicBezTo>
                <a:cubicBezTo>
                  <a:pt x="7" y="10"/>
                  <a:pt x="26" y="19"/>
                  <a:pt x="2" y="28"/>
                </a:cubicBezTo>
                <a:close/>
              </a:path>
            </a:pathLst>
          </a:custGeom>
          <a:solidFill>
            <a:srgbClr val="E86F9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32"/>
          <p:cNvSpPr/>
          <p:nvPr/>
        </p:nvSpPr>
        <p:spPr>
          <a:xfrm>
            <a:off x="2155825" y="1611313"/>
            <a:ext cx="385763" cy="276225"/>
          </a:xfrm>
          <a:custGeom>
            <a:rect b="b" l="l" r="r" t="t"/>
            <a:pathLst>
              <a:path extrusionOk="0" h="194" w="271">
                <a:moveTo>
                  <a:pt x="187" y="13"/>
                </a:moveTo>
                <a:cubicBezTo>
                  <a:pt x="206" y="56"/>
                  <a:pt x="229" y="96"/>
                  <a:pt x="252" y="137"/>
                </a:cubicBezTo>
                <a:cubicBezTo>
                  <a:pt x="253" y="150"/>
                  <a:pt x="271" y="157"/>
                  <a:pt x="263" y="173"/>
                </a:cubicBezTo>
                <a:cubicBezTo>
                  <a:pt x="263" y="176"/>
                  <a:pt x="261" y="178"/>
                  <a:pt x="258" y="180"/>
                </a:cubicBezTo>
                <a:cubicBezTo>
                  <a:pt x="206" y="185"/>
                  <a:pt x="155" y="190"/>
                  <a:pt x="103" y="193"/>
                </a:cubicBezTo>
                <a:cubicBezTo>
                  <a:pt x="93" y="194"/>
                  <a:pt x="85" y="190"/>
                  <a:pt x="81" y="180"/>
                </a:cubicBezTo>
                <a:cubicBezTo>
                  <a:pt x="59" y="133"/>
                  <a:pt x="31" y="89"/>
                  <a:pt x="9" y="42"/>
                </a:cubicBezTo>
                <a:cubicBezTo>
                  <a:pt x="5" y="34"/>
                  <a:pt x="0" y="26"/>
                  <a:pt x="9" y="18"/>
                </a:cubicBezTo>
                <a:cubicBezTo>
                  <a:pt x="49" y="11"/>
                  <a:pt x="90" y="12"/>
                  <a:pt x="131" y="9"/>
                </a:cubicBezTo>
                <a:cubicBezTo>
                  <a:pt x="145" y="8"/>
                  <a:pt x="160" y="0"/>
                  <a:pt x="175" y="8"/>
                </a:cubicBezTo>
                <a:cubicBezTo>
                  <a:pt x="178" y="9"/>
                  <a:pt x="181" y="9"/>
                  <a:pt x="183" y="9"/>
                </a:cubicBezTo>
                <a:cubicBezTo>
                  <a:pt x="185" y="11"/>
                  <a:pt x="186" y="12"/>
                  <a:pt x="187" y="13"/>
                </a:cubicBezTo>
                <a:close/>
              </a:path>
            </a:pathLst>
          </a:custGeom>
          <a:solidFill>
            <a:srgbClr val="D691B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2"/>
          <p:cNvSpPr/>
          <p:nvPr/>
        </p:nvSpPr>
        <p:spPr>
          <a:xfrm>
            <a:off x="3625850" y="2398713"/>
            <a:ext cx="236538" cy="217488"/>
          </a:xfrm>
          <a:custGeom>
            <a:rect b="b" l="l" r="r" t="t"/>
            <a:pathLst>
              <a:path extrusionOk="0" h="153" w="166">
                <a:moveTo>
                  <a:pt x="85" y="1"/>
                </a:moveTo>
                <a:cubicBezTo>
                  <a:pt x="107" y="1"/>
                  <a:pt x="129" y="1"/>
                  <a:pt x="150" y="0"/>
                </a:cubicBezTo>
                <a:cubicBezTo>
                  <a:pt x="161" y="0"/>
                  <a:pt x="166" y="2"/>
                  <a:pt x="165" y="14"/>
                </a:cubicBezTo>
                <a:cubicBezTo>
                  <a:pt x="164" y="42"/>
                  <a:pt x="165" y="70"/>
                  <a:pt x="165" y="98"/>
                </a:cubicBezTo>
                <a:cubicBezTo>
                  <a:pt x="165" y="116"/>
                  <a:pt x="157" y="128"/>
                  <a:pt x="142" y="137"/>
                </a:cubicBezTo>
                <a:cubicBezTo>
                  <a:pt x="125" y="145"/>
                  <a:pt x="110" y="143"/>
                  <a:pt x="97" y="131"/>
                </a:cubicBezTo>
                <a:cubicBezTo>
                  <a:pt x="90" y="124"/>
                  <a:pt x="88" y="128"/>
                  <a:pt x="82" y="134"/>
                </a:cubicBezTo>
                <a:cubicBezTo>
                  <a:pt x="69" y="149"/>
                  <a:pt x="52" y="153"/>
                  <a:pt x="34" y="146"/>
                </a:cubicBezTo>
                <a:cubicBezTo>
                  <a:pt x="16" y="140"/>
                  <a:pt x="6" y="127"/>
                  <a:pt x="4" y="107"/>
                </a:cubicBezTo>
                <a:cubicBezTo>
                  <a:pt x="0" y="75"/>
                  <a:pt x="3" y="43"/>
                  <a:pt x="2" y="12"/>
                </a:cubicBezTo>
                <a:cubicBezTo>
                  <a:pt x="1" y="0"/>
                  <a:pt x="8" y="2"/>
                  <a:pt x="15" y="2"/>
                </a:cubicBezTo>
                <a:cubicBezTo>
                  <a:pt x="38" y="2"/>
                  <a:pt x="61" y="2"/>
                  <a:pt x="85" y="2"/>
                </a:cubicBezTo>
                <a:cubicBezTo>
                  <a:pt x="85" y="2"/>
                  <a:pt x="85" y="1"/>
                  <a:pt x="85" y="1"/>
                </a:cubicBezTo>
                <a:close/>
              </a:path>
            </a:pathLst>
          </a:custGeom>
          <a:solidFill>
            <a:srgbClr val="17171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2"/>
          <p:cNvSpPr/>
          <p:nvPr/>
        </p:nvSpPr>
        <p:spPr>
          <a:xfrm>
            <a:off x="3617913" y="3379788"/>
            <a:ext cx="252413" cy="241300"/>
          </a:xfrm>
          <a:custGeom>
            <a:rect b="b" l="l" r="r" t="t"/>
            <a:pathLst>
              <a:path extrusionOk="0" h="169" w="178">
                <a:moveTo>
                  <a:pt x="10" y="167"/>
                </a:moveTo>
                <a:cubicBezTo>
                  <a:pt x="0" y="147"/>
                  <a:pt x="8" y="125"/>
                  <a:pt x="7" y="104"/>
                </a:cubicBezTo>
                <a:cubicBezTo>
                  <a:pt x="26" y="94"/>
                  <a:pt x="45" y="85"/>
                  <a:pt x="65" y="75"/>
                </a:cubicBezTo>
                <a:cubicBezTo>
                  <a:pt x="55" y="60"/>
                  <a:pt x="43" y="51"/>
                  <a:pt x="24" y="54"/>
                </a:cubicBezTo>
                <a:cubicBezTo>
                  <a:pt x="9" y="56"/>
                  <a:pt x="5" y="50"/>
                  <a:pt x="6" y="35"/>
                </a:cubicBezTo>
                <a:cubicBezTo>
                  <a:pt x="7" y="0"/>
                  <a:pt x="6" y="0"/>
                  <a:pt x="40" y="1"/>
                </a:cubicBezTo>
                <a:cubicBezTo>
                  <a:pt x="78" y="1"/>
                  <a:pt x="116" y="2"/>
                  <a:pt x="154" y="2"/>
                </a:cubicBezTo>
                <a:cubicBezTo>
                  <a:pt x="164" y="2"/>
                  <a:pt x="168" y="4"/>
                  <a:pt x="168" y="15"/>
                </a:cubicBezTo>
                <a:cubicBezTo>
                  <a:pt x="166" y="65"/>
                  <a:pt x="178" y="54"/>
                  <a:pt x="128" y="55"/>
                </a:cubicBezTo>
                <a:cubicBezTo>
                  <a:pt x="125" y="55"/>
                  <a:pt x="122" y="55"/>
                  <a:pt x="116" y="55"/>
                </a:cubicBezTo>
                <a:cubicBezTo>
                  <a:pt x="130" y="68"/>
                  <a:pt x="141" y="79"/>
                  <a:pt x="154" y="89"/>
                </a:cubicBezTo>
                <a:cubicBezTo>
                  <a:pt x="165" y="97"/>
                  <a:pt x="169" y="106"/>
                  <a:pt x="168" y="119"/>
                </a:cubicBezTo>
                <a:cubicBezTo>
                  <a:pt x="166" y="134"/>
                  <a:pt x="167" y="150"/>
                  <a:pt x="167" y="169"/>
                </a:cubicBezTo>
                <a:cubicBezTo>
                  <a:pt x="148" y="152"/>
                  <a:pt x="131" y="137"/>
                  <a:pt x="116" y="122"/>
                </a:cubicBezTo>
                <a:cubicBezTo>
                  <a:pt x="108" y="114"/>
                  <a:pt x="103" y="112"/>
                  <a:pt x="93" y="119"/>
                </a:cubicBezTo>
                <a:cubicBezTo>
                  <a:pt x="66" y="136"/>
                  <a:pt x="38" y="151"/>
                  <a:pt x="10" y="167"/>
                </a:cubicBezTo>
                <a:close/>
              </a:path>
            </a:pathLst>
          </a:custGeom>
          <a:solidFill>
            <a:srgbClr val="1B1E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32"/>
          <p:cNvSpPr/>
          <p:nvPr/>
        </p:nvSpPr>
        <p:spPr>
          <a:xfrm>
            <a:off x="3619500" y="3130551"/>
            <a:ext cx="244475" cy="223838"/>
          </a:xfrm>
          <a:custGeom>
            <a:rect b="b" l="l" r="r" t="t"/>
            <a:pathLst>
              <a:path extrusionOk="0" h="158" w="172">
                <a:moveTo>
                  <a:pt x="1" y="73"/>
                </a:moveTo>
                <a:cubicBezTo>
                  <a:pt x="1" y="38"/>
                  <a:pt x="16" y="16"/>
                  <a:pt x="44" y="7"/>
                </a:cubicBezTo>
                <a:cubicBezTo>
                  <a:pt x="47" y="6"/>
                  <a:pt x="51" y="4"/>
                  <a:pt x="53" y="5"/>
                </a:cubicBezTo>
                <a:cubicBezTo>
                  <a:pt x="61" y="8"/>
                  <a:pt x="64" y="49"/>
                  <a:pt x="56" y="53"/>
                </a:cubicBezTo>
                <a:cubicBezTo>
                  <a:pt x="46" y="60"/>
                  <a:pt x="40" y="68"/>
                  <a:pt x="43" y="80"/>
                </a:cubicBezTo>
                <a:cubicBezTo>
                  <a:pt x="45" y="91"/>
                  <a:pt x="53" y="98"/>
                  <a:pt x="65" y="100"/>
                </a:cubicBezTo>
                <a:cubicBezTo>
                  <a:pt x="79" y="103"/>
                  <a:pt x="94" y="104"/>
                  <a:pt x="108" y="100"/>
                </a:cubicBezTo>
                <a:cubicBezTo>
                  <a:pt x="118" y="97"/>
                  <a:pt x="125" y="91"/>
                  <a:pt x="126" y="81"/>
                </a:cubicBezTo>
                <a:cubicBezTo>
                  <a:pt x="128" y="70"/>
                  <a:pt x="125" y="59"/>
                  <a:pt x="114" y="56"/>
                </a:cubicBezTo>
                <a:cubicBezTo>
                  <a:pt x="93" y="50"/>
                  <a:pt x="98" y="38"/>
                  <a:pt x="103" y="23"/>
                </a:cubicBezTo>
                <a:cubicBezTo>
                  <a:pt x="112" y="0"/>
                  <a:pt x="112" y="0"/>
                  <a:pt x="134" y="11"/>
                </a:cubicBezTo>
                <a:cubicBezTo>
                  <a:pt x="160" y="23"/>
                  <a:pt x="172" y="49"/>
                  <a:pt x="169" y="85"/>
                </a:cubicBezTo>
                <a:cubicBezTo>
                  <a:pt x="166" y="117"/>
                  <a:pt x="146" y="143"/>
                  <a:pt x="117" y="151"/>
                </a:cubicBezTo>
                <a:cubicBezTo>
                  <a:pt x="94" y="158"/>
                  <a:pt x="71" y="157"/>
                  <a:pt x="48" y="150"/>
                </a:cubicBezTo>
                <a:cubicBezTo>
                  <a:pt x="17" y="141"/>
                  <a:pt x="0" y="112"/>
                  <a:pt x="1" y="73"/>
                </a:cubicBezTo>
                <a:close/>
              </a:path>
            </a:pathLst>
          </a:custGeom>
          <a:solidFill>
            <a:srgbClr val="1C20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32"/>
          <p:cNvSpPr/>
          <p:nvPr/>
        </p:nvSpPr>
        <p:spPr>
          <a:xfrm>
            <a:off x="3619500" y="3729038"/>
            <a:ext cx="246063" cy="212725"/>
          </a:xfrm>
          <a:custGeom>
            <a:rect b="b" l="l" r="r" t="t"/>
            <a:pathLst>
              <a:path extrusionOk="0" h="150" w="173">
                <a:moveTo>
                  <a:pt x="165" y="101"/>
                </a:moveTo>
                <a:cubicBezTo>
                  <a:pt x="144" y="146"/>
                  <a:pt x="96" y="150"/>
                  <a:pt x="66" y="110"/>
                </a:cubicBezTo>
                <a:cubicBezTo>
                  <a:pt x="57" y="92"/>
                  <a:pt x="61" y="72"/>
                  <a:pt x="53" y="55"/>
                </a:cubicBezTo>
                <a:cubicBezTo>
                  <a:pt x="39" y="57"/>
                  <a:pt x="24" y="58"/>
                  <a:pt x="9" y="55"/>
                </a:cubicBezTo>
                <a:cubicBezTo>
                  <a:pt x="4" y="48"/>
                  <a:pt x="0" y="9"/>
                  <a:pt x="5" y="4"/>
                </a:cubicBezTo>
                <a:cubicBezTo>
                  <a:pt x="10" y="0"/>
                  <a:pt x="15" y="2"/>
                  <a:pt x="20" y="2"/>
                </a:cubicBezTo>
                <a:cubicBezTo>
                  <a:pt x="65" y="2"/>
                  <a:pt x="109" y="2"/>
                  <a:pt x="153" y="2"/>
                </a:cubicBezTo>
                <a:cubicBezTo>
                  <a:pt x="160" y="3"/>
                  <a:pt x="166" y="3"/>
                  <a:pt x="166" y="13"/>
                </a:cubicBezTo>
                <a:cubicBezTo>
                  <a:pt x="165" y="24"/>
                  <a:pt x="166" y="35"/>
                  <a:pt x="166" y="46"/>
                </a:cubicBezTo>
                <a:cubicBezTo>
                  <a:pt x="171" y="65"/>
                  <a:pt x="173" y="83"/>
                  <a:pt x="165" y="101"/>
                </a:cubicBezTo>
                <a:close/>
              </a:path>
            </a:pathLst>
          </a:custGeom>
          <a:solidFill>
            <a:srgbClr val="14161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32"/>
          <p:cNvSpPr/>
          <p:nvPr/>
        </p:nvSpPr>
        <p:spPr>
          <a:xfrm>
            <a:off x="3625850" y="2873375"/>
            <a:ext cx="238125" cy="242888"/>
          </a:xfrm>
          <a:custGeom>
            <a:rect b="b" l="l" r="r" t="t"/>
            <a:pathLst>
              <a:path extrusionOk="0" h="171" w="167">
                <a:moveTo>
                  <a:pt x="103" y="82"/>
                </a:moveTo>
                <a:cubicBezTo>
                  <a:pt x="75" y="74"/>
                  <a:pt x="48" y="65"/>
                  <a:pt x="20" y="58"/>
                </a:cubicBezTo>
                <a:cubicBezTo>
                  <a:pt x="5" y="55"/>
                  <a:pt x="0" y="48"/>
                  <a:pt x="2" y="32"/>
                </a:cubicBezTo>
                <a:cubicBezTo>
                  <a:pt x="3" y="23"/>
                  <a:pt x="2" y="13"/>
                  <a:pt x="2" y="0"/>
                </a:cubicBezTo>
                <a:cubicBezTo>
                  <a:pt x="10" y="2"/>
                  <a:pt x="17" y="4"/>
                  <a:pt x="23" y="6"/>
                </a:cubicBezTo>
                <a:cubicBezTo>
                  <a:pt x="67" y="22"/>
                  <a:pt x="110" y="38"/>
                  <a:pt x="154" y="53"/>
                </a:cubicBezTo>
                <a:cubicBezTo>
                  <a:pt x="163" y="56"/>
                  <a:pt x="165" y="60"/>
                  <a:pt x="165" y="68"/>
                </a:cubicBezTo>
                <a:cubicBezTo>
                  <a:pt x="167" y="112"/>
                  <a:pt x="167" y="112"/>
                  <a:pt x="126" y="127"/>
                </a:cubicBezTo>
                <a:cubicBezTo>
                  <a:pt x="90" y="140"/>
                  <a:pt x="54" y="152"/>
                  <a:pt x="18" y="166"/>
                </a:cubicBezTo>
                <a:cubicBezTo>
                  <a:pt x="5" y="171"/>
                  <a:pt x="1" y="171"/>
                  <a:pt x="1" y="155"/>
                </a:cubicBezTo>
                <a:cubicBezTo>
                  <a:pt x="1" y="116"/>
                  <a:pt x="0" y="116"/>
                  <a:pt x="38" y="105"/>
                </a:cubicBezTo>
                <a:cubicBezTo>
                  <a:pt x="59" y="99"/>
                  <a:pt x="80" y="92"/>
                  <a:pt x="100" y="85"/>
                </a:cubicBezTo>
                <a:cubicBezTo>
                  <a:pt x="101" y="85"/>
                  <a:pt x="101" y="84"/>
                  <a:pt x="103" y="82"/>
                </a:cubicBezTo>
                <a:close/>
              </a:path>
            </a:pathLst>
          </a:custGeom>
          <a:solidFill>
            <a:srgbClr val="1D202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2"/>
          <p:cNvSpPr/>
          <p:nvPr/>
        </p:nvSpPr>
        <p:spPr>
          <a:xfrm>
            <a:off x="3624263" y="2657475"/>
            <a:ext cx="238125" cy="182563"/>
          </a:xfrm>
          <a:custGeom>
            <a:rect b="b" l="l" r="r" t="t"/>
            <a:pathLst>
              <a:path extrusionOk="0" h="129" w="168">
                <a:moveTo>
                  <a:pt x="3" y="63"/>
                </a:moveTo>
                <a:cubicBezTo>
                  <a:pt x="3" y="48"/>
                  <a:pt x="4" y="34"/>
                  <a:pt x="3" y="19"/>
                </a:cubicBezTo>
                <a:cubicBezTo>
                  <a:pt x="1" y="2"/>
                  <a:pt x="8" y="0"/>
                  <a:pt x="23" y="0"/>
                </a:cubicBezTo>
                <a:cubicBezTo>
                  <a:pt x="65" y="1"/>
                  <a:pt x="108" y="1"/>
                  <a:pt x="151" y="0"/>
                </a:cubicBezTo>
                <a:cubicBezTo>
                  <a:pt x="163" y="0"/>
                  <a:pt x="168" y="2"/>
                  <a:pt x="167" y="16"/>
                </a:cubicBezTo>
                <a:cubicBezTo>
                  <a:pt x="166" y="52"/>
                  <a:pt x="167" y="52"/>
                  <a:pt x="131" y="52"/>
                </a:cubicBezTo>
                <a:cubicBezTo>
                  <a:pt x="108" y="52"/>
                  <a:pt x="85" y="53"/>
                  <a:pt x="63" y="52"/>
                </a:cubicBezTo>
                <a:cubicBezTo>
                  <a:pt x="52" y="52"/>
                  <a:pt x="47" y="55"/>
                  <a:pt x="48" y="67"/>
                </a:cubicBezTo>
                <a:cubicBezTo>
                  <a:pt x="48" y="78"/>
                  <a:pt x="48" y="88"/>
                  <a:pt x="47" y="99"/>
                </a:cubicBezTo>
                <a:cubicBezTo>
                  <a:pt x="47" y="108"/>
                  <a:pt x="53" y="121"/>
                  <a:pt x="44" y="125"/>
                </a:cubicBezTo>
                <a:cubicBezTo>
                  <a:pt x="33" y="129"/>
                  <a:pt x="20" y="126"/>
                  <a:pt x="8" y="126"/>
                </a:cubicBezTo>
                <a:cubicBezTo>
                  <a:pt x="0" y="125"/>
                  <a:pt x="3" y="118"/>
                  <a:pt x="3" y="113"/>
                </a:cubicBezTo>
                <a:cubicBezTo>
                  <a:pt x="3" y="96"/>
                  <a:pt x="3" y="80"/>
                  <a:pt x="3" y="63"/>
                </a:cubicBezTo>
                <a:cubicBezTo>
                  <a:pt x="3" y="63"/>
                  <a:pt x="3" y="63"/>
                  <a:pt x="3" y="63"/>
                </a:cubicBezTo>
                <a:close/>
              </a:path>
            </a:pathLst>
          </a:custGeom>
          <a:solidFill>
            <a:srgbClr val="16161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2"/>
          <p:cNvSpPr/>
          <p:nvPr/>
        </p:nvSpPr>
        <p:spPr>
          <a:xfrm>
            <a:off x="3632200" y="3806826"/>
            <a:ext cx="61913" cy="7938"/>
          </a:xfrm>
          <a:custGeom>
            <a:rect b="b" l="l" r="r" t="t"/>
            <a:pathLst>
              <a:path extrusionOk="0" h="6" w="44">
                <a:moveTo>
                  <a:pt x="0" y="0"/>
                </a:moveTo>
                <a:cubicBezTo>
                  <a:pt x="15" y="0"/>
                  <a:pt x="30" y="0"/>
                  <a:pt x="44" y="0"/>
                </a:cubicBezTo>
                <a:cubicBezTo>
                  <a:pt x="30" y="5"/>
                  <a:pt x="15" y="6"/>
                  <a:pt x="0" y="0"/>
                </a:cubicBezTo>
                <a:close/>
              </a:path>
            </a:pathLst>
          </a:custGeom>
          <a:solidFill>
            <a:srgbClr val="DADAD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32"/>
          <p:cNvSpPr/>
          <p:nvPr/>
        </p:nvSpPr>
        <p:spPr>
          <a:xfrm>
            <a:off x="3614738" y="4102101"/>
            <a:ext cx="239713" cy="215900"/>
          </a:xfrm>
          <a:custGeom>
            <a:rect b="b" l="l" r="r" t="t"/>
            <a:pathLst>
              <a:path extrusionOk="0" h="152" w="169">
                <a:moveTo>
                  <a:pt x="94" y="103"/>
                </a:moveTo>
                <a:cubicBezTo>
                  <a:pt x="113" y="103"/>
                  <a:pt x="133" y="103"/>
                  <a:pt x="152" y="103"/>
                </a:cubicBezTo>
                <a:cubicBezTo>
                  <a:pt x="162" y="102"/>
                  <a:pt x="166" y="104"/>
                  <a:pt x="166" y="115"/>
                </a:cubicBezTo>
                <a:cubicBezTo>
                  <a:pt x="166" y="151"/>
                  <a:pt x="166" y="152"/>
                  <a:pt x="131" y="151"/>
                </a:cubicBezTo>
                <a:cubicBezTo>
                  <a:pt x="93" y="151"/>
                  <a:pt x="56" y="149"/>
                  <a:pt x="19" y="149"/>
                </a:cubicBezTo>
                <a:cubicBezTo>
                  <a:pt x="7" y="149"/>
                  <a:pt x="5" y="146"/>
                  <a:pt x="3" y="134"/>
                </a:cubicBezTo>
                <a:cubicBezTo>
                  <a:pt x="0" y="107"/>
                  <a:pt x="12" y="92"/>
                  <a:pt x="34" y="81"/>
                </a:cubicBezTo>
                <a:cubicBezTo>
                  <a:pt x="49" y="74"/>
                  <a:pt x="62" y="64"/>
                  <a:pt x="81" y="52"/>
                </a:cubicBezTo>
                <a:cubicBezTo>
                  <a:pt x="57" y="51"/>
                  <a:pt x="38" y="49"/>
                  <a:pt x="19" y="49"/>
                </a:cubicBezTo>
                <a:cubicBezTo>
                  <a:pt x="8" y="49"/>
                  <a:pt x="4" y="47"/>
                  <a:pt x="4" y="35"/>
                </a:cubicBezTo>
                <a:cubicBezTo>
                  <a:pt x="5" y="0"/>
                  <a:pt x="5" y="0"/>
                  <a:pt x="40" y="1"/>
                </a:cubicBezTo>
                <a:cubicBezTo>
                  <a:pt x="76" y="1"/>
                  <a:pt x="113" y="3"/>
                  <a:pt x="149" y="2"/>
                </a:cubicBezTo>
                <a:cubicBezTo>
                  <a:pt x="163" y="2"/>
                  <a:pt x="167" y="6"/>
                  <a:pt x="168" y="20"/>
                </a:cubicBezTo>
                <a:cubicBezTo>
                  <a:pt x="169" y="42"/>
                  <a:pt x="164" y="56"/>
                  <a:pt x="143" y="66"/>
                </a:cubicBezTo>
                <a:cubicBezTo>
                  <a:pt x="126" y="75"/>
                  <a:pt x="110" y="87"/>
                  <a:pt x="93" y="97"/>
                </a:cubicBezTo>
                <a:cubicBezTo>
                  <a:pt x="93" y="99"/>
                  <a:pt x="94" y="101"/>
                  <a:pt x="94" y="103"/>
                </a:cubicBezTo>
                <a:close/>
              </a:path>
            </a:pathLst>
          </a:custGeom>
          <a:solidFill>
            <a:srgbClr val="12151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2"/>
          <p:cNvSpPr/>
          <p:nvPr/>
        </p:nvSpPr>
        <p:spPr>
          <a:xfrm>
            <a:off x="3602038" y="4351338"/>
            <a:ext cx="260350" cy="242888"/>
          </a:xfrm>
          <a:custGeom>
            <a:rect b="b" l="l" r="r" t="t"/>
            <a:pathLst>
              <a:path extrusionOk="0" h="172" w="183">
                <a:moveTo>
                  <a:pt x="172" y="172"/>
                </a:moveTo>
                <a:cubicBezTo>
                  <a:pt x="152" y="153"/>
                  <a:pt x="136" y="139"/>
                  <a:pt x="121" y="123"/>
                </a:cubicBezTo>
                <a:cubicBezTo>
                  <a:pt x="112" y="114"/>
                  <a:pt x="105" y="113"/>
                  <a:pt x="94" y="120"/>
                </a:cubicBezTo>
                <a:cubicBezTo>
                  <a:pt x="70" y="134"/>
                  <a:pt x="45" y="147"/>
                  <a:pt x="21" y="161"/>
                </a:cubicBezTo>
                <a:cubicBezTo>
                  <a:pt x="13" y="166"/>
                  <a:pt x="9" y="170"/>
                  <a:pt x="6" y="154"/>
                </a:cubicBezTo>
                <a:cubicBezTo>
                  <a:pt x="0" y="115"/>
                  <a:pt x="14" y="92"/>
                  <a:pt x="52" y="84"/>
                </a:cubicBezTo>
                <a:cubicBezTo>
                  <a:pt x="58" y="82"/>
                  <a:pt x="63" y="78"/>
                  <a:pt x="69" y="75"/>
                </a:cubicBezTo>
                <a:cubicBezTo>
                  <a:pt x="58" y="59"/>
                  <a:pt x="46" y="50"/>
                  <a:pt x="27" y="53"/>
                </a:cubicBezTo>
                <a:cubicBezTo>
                  <a:pt x="12" y="56"/>
                  <a:pt x="7" y="49"/>
                  <a:pt x="8" y="33"/>
                </a:cubicBezTo>
                <a:cubicBezTo>
                  <a:pt x="10" y="0"/>
                  <a:pt x="9" y="0"/>
                  <a:pt x="42" y="1"/>
                </a:cubicBezTo>
                <a:cubicBezTo>
                  <a:pt x="80" y="1"/>
                  <a:pt x="118" y="2"/>
                  <a:pt x="156" y="2"/>
                </a:cubicBezTo>
                <a:cubicBezTo>
                  <a:pt x="169" y="2"/>
                  <a:pt x="175" y="6"/>
                  <a:pt x="174" y="20"/>
                </a:cubicBezTo>
                <a:cubicBezTo>
                  <a:pt x="171" y="61"/>
                  <a:pt x="183" y="56"/>
                  <a:pt x="136" y="56"/>
                </a:cubicBezTo>
                <a:cubicBezTo>
                  <a:pt x="132" y="56"/>
                  <a:pt x="128" y="54"/>
                  <a:pt x="123" y="58"/>
                </a:cubicBezTo>
                <a:cubicBezTo>
                  <a:pt x="135" y="69"/>
                  <a:pt x="146" y="80"/>
                  <a:pt x="158" y="89"/>
                </a:cubicBezTo>
                <a:cubicBezTo>
                  <a:pt x="169" y="97"/>
                  <a:pt x="174" y="106"/>
                  <a:pt x="172" y="119"/>
                </a:cubicBezTo>
                <a:cubicBezTo>
                  <a:pt x="171" y="135"/>
                  <a:pt x="172" y="151"/>
                  <a:pt x="172" y="172"/>
                </a:cubicBezTo>
                <a:close/>
              </a:path>
            </a:pathLst>
          </a:custGeom>
          <a:solidFill>
            <a:srgbClr val="11151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32"/>
          <p:cNvSpPr/>
          <p:nvPr/>
        </p:nvSpPr>
        <p:spPr>
          <a:xfrm>
            <a:off x="3621088" y="3968751"/>
            <a:ext cx="233363" cy="77788"/>
          </a:xfrm>
          <a:custGeom>
            <a:rect b="b" l="l" r="r" t="t"/>
            <a:pathLst>
              <a:path extrusionOk="0" h="55" w="164">
                <a:moveTo>
                  <a:pt x="82" y="53"/>
                </a:moveTo>
                <a:cubicBezTo>
                  <a:pt x="60" y="53"/>
                  <a:pt x="38" y="53"/>
                  <a:pt x="16" y="54"/>
                </a:cubicBezTo>
                <a:cubicBezTo>
                  <a:pt x="6" y="54"/>
                  <a:pt x="1" y="52"/>
                  <a:pt x="1" y="39"/>
                </a:cubicBezTo>
                <a:cubicBezTo>
                  <a:pt x="1" y="0"/>
                  <a:pt x="0" y="0"/>
                  <a:pt x="39" y="1"/>
                </a:cubicBezTo>
                <a:cubicBezTo>
                  <a:pt x="75" y="1"/>
                  <a:pt x="111" y="3"/>
                  <a:pt x="147" y="2"/>
                </a:cubicBezTo>
                <a:cubicBezTo>
                  <a:pt x="161" y="2"/>
                  <a:pt x="164" y="6"/>
                  <a:pt x="164" y="19"/>
                </a:cubicBezTo>
                <a:cubicBezTo>
                  <a:pt x="164" y="55"/>
                  <a:pt x="164" y="55"/>
                  <a:pt x="128" y="54"/>
                </a:cubicBezTo>
                <a:cubicBezTo>
                  <a:pt x="113" y="54"/>
                  <a:pt x="98" y="54"/>
                  <a:pt x="82" y="54"/>
                </a:cubicBezTo>
                <a:cubicBezTo>
                  <a:pt x="82" y="54"/>
                  <a:pt x="82" y="54"/>
                  <a:pt x="82" y="53"/>
                </a:cubicBezTo>
                <a:close/>
              </a:path>
            </a:pathLst>
          </a:custGeom>
          <a:solidFill>
            <a:srgbClr val="12171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2"/>
          <p:cNvSpPr/>
          <p:nvPr/>
        </p:nvSpPr>
        <p:spPr>
          <a:xfrm>
            <a:off x="3854450" y="3740151"/>
            <a:ext cx="12700" cy="139700"/>
          </a:xfrm>
          <a:custGeom>
            <a:rect b="b" l="l" r="r" t="t"/>
            <a:pathLst>
              <a:path extrusionOk="0" h="99" w="9">
                <a:moveTo>
                  <a:pt x="0" y="93"/>
                </a:moveTo>
                <a:cubicBezTo>
                  <a:pt x="0" y="75"/>
                  <a:pt x="0" y="57"/>
                  <a:pt x="1" y="38"/>
                </a:cubicBezTo>
                <a:cubicBezTo>
                  <a:pt x="9" y="26"/>
                  <a:pt x="1" y="12"/>
                  <a:pt x="8" y="0"/>
                </a:cubicBezTo>
                <a:cubicBezTo>
                  <a:pt x="8" y="30"/>
                  <a:pt x="8" y="60"/>
                  <a:pt x="8" y="90"/>
                </a:cubicBezTo>
                <a:cubicBezTo>
                  <a:pt x="8" y="97"/>
                  <a:pt x="4" y="99"/>
                  <a:pt x="0" y="93"/>
                </a:cubicBezTo>
                <a:close/>
              </a:path>
            </a:pathLst>
          </a:custGeom>
          <a:solidFill>
            <a:srgbClr val="E3E2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2"/>
          <p:cNvSpPr/>
          <p:nvPr/>
        </p:nvSpPr>
        <p:spPr>
          <a:xfrm>
            <a:off x="2281238" y="4287838"/>
            <a:ext cx="214313" cy="222250"/>
          </a:xfrm>
          <a:custGeom>
            <a:rect b="b" l="l" r="r" t="t"/>
            <a:pathLst>
              <a:path extrusionOk="0" h="156" w="151">
                <a:moveTo>
                  <a:pt x="99" y="85"/>
                </a:moveTo>
                <a:cubicBezTo>
                  <a:pt x="83" y="98"/>
                  <a:pt x="71" y="116"/>
                  <a:pt x="60" y="133"/>
                </a:cubicBezTo>
                <a:cubicBezTo>
                  <a:pt x="51" y="148"/>
                  <a:pt x="21" y="156"/>
                  <a:pt x="6" y="148"/>
                </a:cubicBezTo>
                <a:cubicBezTo>
                  <a:pt x="0" y="145"/>
                  <a:pt x="1" y="140"/>
                  <a:pt x="1" y="135"/>
                </a:cubicBezTo>
                <a:cubicBezTo>
                  <a:pt x="0" y="96"/>
                  <a:pt x="1" y="57"/>
                  <a:pt x="0" y="19"/>
                </a:cubicBezTo>
                <a:cubicBezTo>
                  <a:pt x="0" y="9"/>
                  <a:pt x="3" y="5"/>
                  <a:pt x="14" y="5"/>
                </a:cubicBezTo>
                <a:cubicBezTo>
                  <a:pt x="46" y="3"/>
                  <a:pt x="46" y="3"/>
                  <a:pt x="47" y="34"/>
                </a:cubicBezTo>
                <a:cubicBezTo>
                  <a:pt x="47" y="47"/>
                  <a:pt x="47" y="60"/>
                  <a:pt x="47" y="77"/>
                </a:cubicBezTo>
                <a:cubicBezTo>
                  <a:pt x="66" y="53"/>
                  <a:pt x="82" y="33"/>
                  <a:pt x="98" y="13"/>
                </a:cubicBezTo>
                <a:cubicBezTo>
                  <a:pt x="105" y="5"/>
                  <a:pt x="138" y="0"/>
                  <a:pt x="146" y="6"/>
                </a:cubicBezTo>
                <a:cubicBezTo>
                  <a:pt x="151" y="9"/>
                  <a:pt x="150" y="15"/>
                  <a:pt x="150" y="20"/>
                </a:cubicBezTo>
                <a:cubicBezTo>
                  <a:pt x="151" y="60"/>
                  <a:pt x="150" y="99"/>
                  <a:pt x="151" y="138"/>
                </a:cubicBezTo>
                <a:cubicBezTo>
                  <a:pt x="151" y="150"/>
                  <a:pt x="147" y="154"/>
                  <a:pt x="136" y="152"/>
                </a:cubicBezTo>
                <a:cubicBezTo>
                  <a:pt x="131" y="152"/>
                  <a:pt x="125" y="152"/>
                  <a:pt x="120" y="152"/>
                </a:cubicBezTo>
                <a:cubicBezTo>
                  <a:pt x="109" y="153"/>
                  <a:pt x="104" y="149"/>
                  <a:pt x="105" y="137"/>
                </a:cubicBezTo>
                <a:cubicBezTo>
                  <a:pt x="106" y="120"/>
                  <a:pt x="105" y="103"/>
                  <a:pt x="105" y="86"/>
                </a:cubicBezTo>
                <a:cubicBezTo>
                  <a:pt x="103" y="85"/>
                  <a:pt x="101" y="85"/>
                  <a:pt x="99" y="85"/>
                </a:cubicBezTo>
                <a:close/>
              </a:path>
            </a:pathLst>
          </a:custGeom>
          <a:solidFill>
            <a:srgbClr val="0C0B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2"/>
          <p:cNvSpPr/>
          <p:nvPr/>
        </p:nvSpPr>
        <p:spPr>
          <a:xfrm>
            <a:off x="2559050" y="4292601"/>
            <a:ext cx="214313" cy="222250"/>
          </a:xfrm>
          <a:custGeom>
            <a:rect b="b" l="l" r="r" t="t"/>
            <a:pathLst>
              <a:path extrusionOk="0" h="157" w="150">
                <a:moveTo>
                  <a:pt x="51" y="113"/>
                </a:moveTo>
                <a:cubicBezTo>
                  <a:pt x="50" y="119"/>
                  <a:pt x="49" y="122"/>
                  <a:pt x="48" y="126"/>
                </a:cubicBezTo>
                <a:cubicBezTo>
                  <a:pt x="45" y="152"/>
                  <a:pt x="45" y="151"/>
                  <a:pt x="17" y="151"/>
                </a:cubicBezTo>
                <a:cubicBezTo>
                  <a:pt x="3" y="151"/>
                  <a:pt x="0" y="146"/>
                  <a:pt x="0" y="133"/>
                </a:cubicBezTo>
                <a:cubicBezTo>
                  <a:pt x="1" y="95"/>
                  <a:pt x="1" y="57"/>
                  <a:pt x="0" y="19"/>
                </a:cubicBezTo>
                <a:cubicBezTo>
                  <a:pt x="0" y="9"/>
                  <a:pt x="3" y="6"/>
                  <a:pt x="13" y="7"/>
                </a:cubicBezTo>
                <a:cubicBezTo>
                  <a:pt x="18" y="7"/>
                  <a:pt x="24" y="8"/>
                  <a:pt x="29" y="7"/>
                </a:cubicBezTo>
                <a:cubicBezTo>
                  <a:pt x="44" y="5"/>
                  <a:pt x="48" y="13"/>
                  <a:pt x="46" y="26"/>
                </a:cubicBezTo>
                <a:cubicBezTo>
                  <a:pt x="45" y="33"/>
                  <a:pt x="46" y="40"/>
                  <a:pt x="46" y="52"/>
                </a:cubicBezTo>
                <a:cubicBezTo>
                  <a:pt x="59" y="40"/>
                  <a:pt x="69" y="31"/>
                  <a:pt x="78" y="22"/>
                </a:cubicBezTo>
                <a:cubicBezTo>
                  <a:pt x="90" y="9"/>
                  <a:pt x="127" y="0"/>
                  <a:pt x="142" y="7"/>
                </a:cubicBezTo>
                <a:cubicBezTo>
                  <a:pt x="150" y="11"/>
                  <a:pt x="144" y="15"/>
                  <a:pt x="140" y="18"/>
                </a:cubicBezTo>
                <a:cubicBezTo>
                  <a:pt x="127" y="34"/>
                  <a:pt x="114" y="50"/>
                  <a:pt x="99" y="64"/>
                </a:cubicBezTo>
                <a:cubicBezTo>
                  <a:pt x="87" y="74"/>
                  <a:pt x="85" y="82"/>
                  <a:pt x="98" y="92"/>
                </a:cubicBezTo>
                <a:cubicBezTo>
                  <a:pt x="114" y="106"/>
                  <a:pt x="123" y="125"/>
                  <a:pt x="135" y="141"/>
                </a:cubicBezTo>
                <a:cubicBezTo>
                  <a:pt x="142" y="152"/>
                  <a:pt x="138" y="154"/>
                  <a:pt x="127" y="155"/>
                </a:cubicBezTo>
                <a:cubicBezTo>
                  <a:pt x="103" y="157"/>
                  <a:pt x="82" y="151"/>
                  <a:pt x="69" y="129"/>
                </a:cubicBezTo>
                <a:cubicBezTo>
                  <a:pt x="66" y="123"/>
                  <a:pt x="61" y="117"/>
                  <a:pt x="51" y="113"/>
                </a:cubicBezTo>
                <a:close/>
              </a:path>
            </a:pathLst>
          </a:custGeom>
          <a:solidFill>
            <a:srgbClr val="0E0A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32"/>
          <p:cNvSpPr/>
          <p:nvPr/>
        </p:nvSpPr>
        <p:spPr>
          <a:xfrm>
            <a:off x="1920875" y="4283076"/>
            <a:ext cx="198438" cy="209550"/>
          </a:xfrm>
          <a:custGeom>
            <a:rect b="b" l="l" r="r" t="t"/>
            <a:pathLst>
              <a:path extrusionOk="0" h="148" w="139">
                <a:moveTo>
                  <a:pt x="0" y="75"/>
                </a:moveTo>
                <a:cubicBezTo>
                  <a:pt x="0" y="55"/>
                  <a:pt x="0" y="36"/>
                  <a:pt x="0" y="17"/>
                </a:cubicBezTo>
                <a:cubicBezTo>
                  <a:pt x="0" y="10"/>
                  <a:pt x="0" y="3"/>
                  <a:pt x="10" y="3"/>
                </a:cubicBezTo>
                <a:cubicBezTo>
                  <a:pt x="39" y="5"/>
                  <a:pt x="69" y="0"/>
                  <a:pt x="98" y="8"/>
                </a:cubicBezTo>
                <a:cubicBezTo>
                  <a:pt x="125" y="16"/>
                  <a:pt x="139" y="36"/>
                  <a:pt x="135" y="63"/>
                </a:cubicBezTo>
                <a:cubicBezTo>
                  <a:pt x="133" y="83"/>
                  <a:pt x="106" y="104"/>
                  <a:pt x="83" y="104"/>
                </a:cubicBezTo>
                <a:cubicBezTo>
                  <a:pt x="79" y="104"/>
                  <a:pt x="76" y="104"/>
                  <a:pt x="73" y="104"/>
                </a:cubicBezTo>
                <a:cubicBezTo>
                  <a:pt x="44" y="104"/>
                  <a:pt x="43" y="104"/>
                  <a:pt x="45" y="132"/>
                </a:cubicBezTo>
                <a:cubicBezTo>
                  <a:pt x="46" y="147"/>
                  <a:pt x="40" y="148"/>
                  <a:pt x="28" y="148"/>
                </a:cubicBezTo>
                <a:cubicBezTo>
                  <a:pt x="0" y="148"/>
                  <a:pt x="0" y="148"/>
                  <a:pt x="0" y="121"/>
                </a:cubicBezTo>
                <a:cubicBezTo>
                  <a:pt x="0" y="105"/>
                  <a:pt x="0" y="90"/>
                  <a:pt x="0" y="75"/>
                </a:cubicBezTo>
                <a:cubicBezTo>
                  <a:pt x="0" y="75"/>
                  <a:pt x="0" y="75"/>
                  <a:pt x="0" y="75"/>
                </a:cubicBezTo>
                <a:close/>
              </a:path>
            </a:pathLst>
          </a:custGeom>
          <a:solidFill>
            <a:srgbClr val="0E0B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32"/>
          <p:cNvSpPr/>
          <p:nvPr/>
        </p:nvSpPr>
        <p:spPr>
          <a:xfrm>
            <a:off x="2160588" y="4289426"/>
            <a:ext cx="63500" cy="212725"/>
          </a:xfrm>
          <a:custGeom>
            <a:rect b="b" l="l" r="r" t="t"/>
            <a:pathLst>
              <a:path extrusionOk="0" h="150" w="45">
                <a:moveTo>
                  <a:pt x="44" y="75"/>
                </a:moveTo>
                <a:cubicBezTo>
                  <a:pt x="44" y="95"/>
                  <a:pt x="44" y="115"/>
                  <a:pt x="45" y="135"/>
                </a:cubicBezTo>
                <a:cubicBezTo>
                  <a:pt x="45" y="144"/>
                  <a:pt x="43" y="150"/>
                  <a:pt x="31" y="148"/>
                </a:cubicBezTo>
                <a:cubicBezTo>
                  <a:pt x="24" y="146"/>
                  <a:pt x="17" y="147"/>
                  <a:pt x="9" y="147"/>
                </a:cubicBezTo>
                <a:cubicBezTo>
                  <a:pt x="3" y="147"/>
                  <a:pt x="0" y="144"/>
                  <a:pt x="0" y="137"/>
                </a:cubicBezTo>
                <a:cubicBezTo>
                  <a:pt x="0" y="95"/>
                  <a:pt x="0" y="54"/>
                  <a:pt x="0" y="12"/>
                </a:cubicBezTo>
                <a:cubicBezTo>
                  <a:pt x="0" y="5"/>
                  <a:pt x="3" y="2"/>
                  <a:pt x="10" y="3"/>
                </a:cubicBezTo>
                <a:cubicBezTo>
                  <a:pt x="16" y="3"/>
                  <a:pt x="22" y="4"/>
                  <a:pt x="28" y="3"/>
                </a:cubicBezTo>
                <a:cubicBezTo>
                  <a:pt x="43" y="0"/>
                  <a:pt x="45" y="8"/>
                  <a:pt x="45" y="21"/>
                </a:cubicBezTo>
                <a:cubicBezTo>
                  <a:pt x="44" y="39"/>
                  <a:pt x="44" y="57"/>
                  <a:pt x="44" y="75"/>
                </a:cubicBezTo>
                <a:close/>
              </a:path>
            </a:pathLst>
          </a:custGeom>
          <a:solidFill>
            <a:srgbClr val="0D0A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32"/>
          <p:cNvSpPr/>
          <p:nvPr/>
        </p:nvSpPr>
        <p:spPr>
          <a:xfrm>
            <a:off x="527050" y="4216401"/>
            <a:ext cx="1588" cy="41275"/>
          </a:xfrm>
          <a:custGeom>
            <a:rect b="b" l="l" r="r" t="t"/>
            <a:pathLst>
              <a:path extrusionOk="0" h="30" w="2">
                <a:moveTo>
                  <a:pt x="0" y="30"/>
                </a:moveTo>
                <a:cubicBezTo>
                  <a:pt x="0" y="20"/>
                  <a:pt x="0" y="10"/>
                  <a:pt x="0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10"/>
                  <a:pt x="2" y="20"/>
                  <a:pt x="2" y="30"/>
                </a:cubicBezTo>
                <a:cubicBezTo>
                  <a:pt x="1" y="30"/>
                  <a:pt x="1" y="30"/>
                  <a:pt x="0" y="30"/>
                </a:cubicBezTo>
                <a:close/>
              </a:path>
            </a:pathLst>
          </a:custGeom>
          <a:solidFill>
            <a:srgbClr val="DE698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32"/>
          <p:cNvSpPr/>
          <p:nvPr/>
        </p:nvSpPr>
        <p:spPr>
          <a:xfrm>
            <a:off x="733425" y="4297363"/>
            <a:ext cx="77788" cy="57150"/>
          </a:xfrm>
          <a:custGeom>
            <a:rect b="b" l="l" r="r" t="t"/>
            <a:pathLst>
              <a:path extrusionOk="0" h="40" w="54">
                <a:moveTo>
                  <a:pt x="4" y="21"/>
                </a:moveTo>
                <a:cubicBezTo>
                  <a:pt x="0" y="4"/>
                  <a:pt x="9" y="0"/>
                  <a:pt x="24" y="1"/>
                </a:cubicBezTo>
                <a:cubicBezTo>
                  <a:pt x="35" y="2"/>
                  <a:pt x="47" y="2"/>
                  <a:pt x="51" y="15"/>
                </a:cubicBezTo>
                <a:cubicBezTo>
                  <a:pt x="54" y="27"/>
                  <a:pt x="38" y="39"/>
                  <a:pt x="23" y="40"/>
                </a:cubicBezTo>
                <a:cubicBezTo>
                  <a:pt x="10" y="40"/>
                  <a:pt x="0" y="37"/>
                  <a:pt x="4" y="21"/>
                </a:cubicBezTo>
                <a:close/>
              </a:path>
            </a:pathLst>
          </a:custGeom>
          <a:solidFill>
            <a:srgbClr val="1B090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32"/>
          <p:cNvSpPr/>
          <p:nvPr/>
        </p:nvSpPr>
        <p:spPr>
          <a:xfrm>
            <a:off x="735013" y="4373563"/>
            <a:ext cx="73025" cy="69850"/>
          </a:xfrm>
          <a:custGeom>
            <a:rect b="b" l="l" r="r" t="t"/>
            <a:pathLst>
              <a:path extrusionOk="0" h="49" w="51">
                <a:moveTo>
                  <a:pt x="21" y="6"/>
                </a:moveTo>
                <a:cubicBezTo>
                  <a:pt x="32" y="9"/>
                  <a:pt x="51" y="0"/>
                  <a:pt x="49" y="26"/>
                </a:cubicBezTo>
                <a:cubicBezTo>
                  <a:pt x="47" y="49"/>
                  <a:pt x="30" y="35"/>
                  <a:pt x="21" y="38"/>
                </a:cubicBezTo>
                <a:cubicBezTo>
                  <a:pt x="11" y="41"/>
                  <a:pt x="0" y="39"/>
                  <a:pt x="1" y="22"/>
                </a:cubicBezTo>
                <a:cubicBezTo>
                  <a:pt x="1" y="8"/>
                  <a:pt x="5" y="2"/>
                  <a:pt x="21" y="6"/>
                </a:cubicBezTo>
                <a:close/>
              </a:path>
            </a:pathLst>
          </a:custGeom>
          <a:solidFill>
            <a:srgbClr val="36161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32"/>
          <p:cNvSpPr/>
          <p:nvPr/>
        </p:nvSpPr>
        <p:spPr>
          <a:xfrm>
            <a:off x="3014663" y="3756026"/>
            <a:ext cx="171450" cy="176213"/>
          </a:xfrm>
          <a:custGeom>
            <a:rect b="b" l="l" r="r" t="t"/>
            <a:pathLst>
              <a:path extrusionOk="0" h="125" w="121">
                <a:moveTo>
                  <a:pt x="45" y="35"/>
                </a:moveTo>
                <a:cubicBezTo>
                  <a:pt x="58" y="13"/>
                  <a:pt x="76" y="3"/>
                  <a:pt x="101" y="8"/>
                </a:cubicBezTo>
                <a:cubicBezTo>
                  <a:pt x="105" y="9"/>
                  <a:pt x="110" y="7"/>
                  <a:pt x="112" y="11"/>
                </a:cubicBezTo>
                <a:cubicBezTo>
                  <a:pt x="114" y="16"/>
                  <a:pt x="110" y="18"/>
                  <a:pt x="107" y="21"/>
                </a:cubicBezTo>
                <a:cubicBezTo>
                  <a:pt x="82" y="51"/>
                  <a:pt x="82" y="51"/>
                  <a:pt x="102" y="87"/>
                </a:cubicBezTo>
                <a:cubicBezTo>
                  <a:pt x="103" y="88"/>
                  <a:pt x="104" y="90"/>
                  <a:pt x="104" y="92"/>
                </a:cubicBezTo>
                <a:cubicBezTo>
                  <a:pt x="107" y="101"/>
                  <a:pt x="121" y="107"/>
                  <a:pt x="114" y="117"/>
                </a:cubicBezTo>
                <a:cubicBezTo>
                  <a:pt x="107" y="125"/>
                  <a:pt x="75" y="115"/>
                  <a:pt x="67" y="106"/>
                </a:cubicBezTo>
                <a:cubicBezTo>
                  <a:pt x="60" y="98"/>
                  <a:pt x="64" y="80"/>
                  <a:pt x="51" y="81"/>
                </a:cubicBezTo>
                <a:cubicBezTo>
                  <a:pt x="37" y="83"/>
                  <a:pt x="42" y="98"/>
                  <a:pt x="39" y="108"/>
                </a:cubicBezTo>
                <a:cubicBezTo>
                  <a:pt x="35" y="121"/>
                  <a:pt x="24" y="114"/>
                  <a:pt x="15" y="115"/>
                </a:cubicBezTo>
                <a:cubicBezTo>
                  <a:pt x="7" y="116"/>
                  <a:pt x="0" y="113"/>
                  <a:pt x="0" y="104"/>
                </a:cubicBezTo>
                <a:cubicBezTo>
                  <a:pt x="1" y="76"/>
                  <a:pt x="1" y="48"/>
                  <a:pt x="1" y="20"/>
                </a:cubicBezTo>
                <a:cubicBezTo>
                  <a:pt x="1" y="0"/>
                  <a:pt x="20" y="8"/>
                  <a:pt x="31" y="6"/>
                </a:cubicBezTo>
                <a:cubicBezTo>
                  <a:pt x="41" y="4"/>
                  <a:pt x="39" y="15"/>
                  <a:pt x="40" y="22"/>
                </a:cubicBezTo>
                <a:cubicBezTo>
                  <a:pt x="40" y="26"/>
                  <a:pt x="39" y="30"/>
                  <a:pt x="45" y="35"/>
                </a:cubicBezTo>
                <a:close/>
              </a:path>
            </a:pathLst>
          </a:custGeom>
          <a:solidFill>
            <a:srgbClr val="E573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32"/>
          <p:cNvSpPr/>
          <p:nvPr/>
        </p:nvSpPr>
        <p:spPr>
          <a:xfrm>
            <a:off x="2840038" y="3756026"/>
            <a:ext cx="157163" cy="163513"/>
          </a:xfrm>
          <a:custGeom>
            <a:rect b="b" l="l" r="r" t="t"/>
            <a:pathLst>
              <a:path extrusionOk="0" h="115" w="111">
                <a:moveTo>
                  <a:pt x="70" y="44"/>
                </a:moveTo>
                <a:cubicBezTo>
                  <a:pt x="70" y="38"/>
                  <a:pt x="70" y="32"/>
                  <a:pt x="71" y="26"/>
                </a:cubicBezTo>
                <a:cubicBezTo>
                  <a:pt x="73" y="18"/>
                  <a:pt x="65" y="4"/>
                  <a:pt x="82" y="4"/>
                </a:cubicBezTo>
                <a:cubicBezTo>
                  <a:pt x="97" y="4"/>
                  <a:pt x="110" y="7"/>
                  <a:pt x="108" y="28"/>
                </a:cubicBezTo>
                <a:cubicBezTo>
                  <a:pt x="106" y="49"/>
                  <a:pt x="107" y="70"/>
                  <a:pt x="107" y="91"/>
                </a:cubicBezTo>
                <a:cubicBezTo>
                  <a:pt x="107" y="98"/>
                  <a:pt x="111" y="108"/>
                  <a:pt x="101" y="110"/>
                </a:cubicBezTo>
                <a:cubicBezTo>
                  <a:pt x="90" y="111"/>
                  <a:pt x="79" y="115"/>
                  <a:pt x="69" y="104"/>
                </a:cubicBezTo>
                <a:cubicBezTo>
                  <a:pt x="59" y="94"/>
                  <a:pt x="56" y="77"/>
                  <a:pt x="39" y="68"/>
                </a:cubicBezTo>
                <a:cubicBezTo>
                  <a:pt x="39" y="76"/>
                  <a:pt x="38" y="83"/>
                  <a:pt x="39" y="89"/>
                </a:cubicBezTo>
                <a:cubicBezTo>
                  <a:pt x="41" y="105"/>
                  <a:pt x="36" y="112"/>
                  <a:pt x="18" y="110"/>
                </a:cubicBezTo>
                <a:cubicBezTo>
                  <a:pt x="0" y="109"/>
                  <a:pt x="4" y="98"/>
                  <a:pt x="4" y="86"/>
                </a:cubicBezTo>
                <a:cubicBezTo>
                  <a:pt x="5" y="66"/>
                  <a:pt x="3" y="45"/>
                  <a:pt x="3" y="25"/>
                </a:cubicBezTo>
                <a:cubicBezTo>
                  <a:pt x="3" y="17"/>
                  <a:pt x="0" y="7"/>
                  <a:pt x="10" y="4"/>
                </a:cubicBezTo>
                <a:cubicBezTo>
                  <a:pt x="20" y="1"/>
                  <a:pt x="30" y="0"/>
                  <a:pt x="40" y="9"/>
                </a:cubicBezTo>
                <a:cubicBezTo>
                  <a:pt x="51" y="20"/>
                  <a:pt x="58" y="32"/>
                  <a:pt x="70" y="44"/>
                </a:cubicBezTo>
                <a:close/>
              </a:path>
            </a:pathLst>
          </a:custGeom>
          <a:solidFill>
            <a:srgbClr val="E5789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32"/>
          <p:cNvSpPr/>
          <p:nvPr/>
        </p:nvSpPr>
        <p:spPr>
          <a:xfrm>
            <a:off x="2360613" y="3741738"/>
            <a:ext cx="166688" cy="168275"/>
          </a:xfrm>
          <a:custGeom>
            <a:rect b="b" l="l" r="r" t="t"/>
            <a:pathLst>
              <a:path extrusionOk="0" h="119" w="117">
                <a:moveTo>
                  <a:pt x="109" y="8"/>
                </a:moveTo>
                <a:cubicBezTo>
                  <a:pt x="106" y="15"/>
                  <a:pt x="105" y="17"/>
                  <a:pt x="104" y="18"/>
                </a:cubicBezTo>
                <a:cubicBezTo>
                  <a:pt x="75" y="52"/>
                  <a:pt x="75" y="52"/>
                  <a:pt x="100" y="90"/>
                </a:cubicBezTo>
                <a:cubicBezTo>
                  <a:pt x="104" y="96"/>
                  <a:pt x="117" y="102"/>
                  <a:pt x="107" y="112"/>
                </a:cubicBezTo>
                <a:cubicBezTo>
                  <a:pt x="100" y="119"/>
                  <a:pt x="71" y="112"/>
                  <a:pt x="67" y="104"/>
                </a:cubicBezTo>
                <a:cubicBezTo>
                  <a:pt x="65" y="102"/>
                  <a:pt x="65" y="99"/>
                  <a:pt x="63" y="97"/>
                </a:cubicBezTo>
                <a:cubicBezTo>
                  <a:pt x="57" y="91"/>
                  <a:pt x="57" y="78"/>
                  <a:pt x="46" y="79"/>
                </a:cubicBezTo>
                <a:cubicBezTo>
                  <a:pt x="34" y="81"/>
                  <a:pt x="40" y="93"/>
                  <a:pt x="38" y="101"/>
                </a:cubicBezTo>
                <a:cubicBezTo>
                  <a:pt x="36" y="119"/>
                  <a:pt x="21" y="113"/>
                  <a:pt x="11" y="113"/>
                </a:cubicBezTo>
                <a:cubicBezTo>
                  <a:pt x="0" y="113"/>
                  <a:pt x="1" y="105"/>
                  <a:pt x="1" y="96"/>
                </a:cubicBezTo>
                <a:cubicBezTo>
                  <a:pt x="2" y="71"/>
                  <a:pt x="2" y="46"/>
                  <a:pt x="0" y="22"/>
                </a:cubicBezTo>
                <a:cubicBezTo>
                  <a:pt x="0" y="9"/>
                  <a:pt x="3" y="3"/>
                  <a:pt x="16" y="7"/>
                </a:cubicBezTo>
                <a:cubicBezTo>
                  <a:pt x="26" y="9"/>
                  <a:pt x="44" y="3"/>
                  <a:pt x="38" y="27"/>
                </a:cubicBezTo>
                <a:cubicBezTo>
                  <a:pt x="36" y="36"/>
                  <a:pt x="50" y="30"/>
                  <a:pt x="51" y="26"/>
                </a:cubicBezTo>
                <a:cubicBezTo>
                  <a:pt x="64" y="0"/>
                  <a:pt x="86" y="13"/>
                  <a:pt x="109" y="8"/>
                </a:cubicBezTo>
                <a:close/>
              </a:path>
            </a:pathLst>
          </a:custGeom>
          <a:solidFill>
            <a:srgbClr val="E8799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32"/>
          <p:cNvSpPr/>
          <p:nvPr/>
        </p:nvSpPr>
        <p:spPr>
          <a:xfrm>
            <a:off x="1722438" y="3736976"/>
            <a:ext cx="146050" cy="163513"/>
          </a:xfrm>
          <a:custGeom>
            <a:rect b="b" l="l" r="r" t="t"/>
            <a:pathLst>
              <a:path extrusionOk="0" h="115" w="103">
                <a:moveTo>
                  <a:pt x="45" y="105"/>
                </a:moveTo>
                <a:cubicBezTo>
                  <a:pt x="0" y="104"/>
                  <a:pt x="4" y="115"/>
                  <a:pt x="4" y="63"/>
                </a:cubicBezTo>
                <a:cubicBezTo>
                  <a:pt x="4" y="47"/>
                  <a:pt x="5" y="30"/>
                  <a:pt x="5" y="13"/>
                </a:cubicBezTo>
                <a:cubicBezTo>
                  <a:pt x="5" y="4"/>
                  <a:pt x="8" y="0"/>
                  <a:pt x="18" y="1"/>
                </a:cubicBezTo>
                <a:cubicBezTo>
                  <a:pt x="34" y="1"/>
                  <a:pt x="50" y="0"/>
                  <a:pt x="66" y="1"/>
                </a:cubicBezTo>
                <a:cubicBezTo>
                  <a:pt x="87" y="2"/>
                  <a:pt x="100" y="23"/>
                  <a:pt x="91" y="43"/>
                </a:cubicBezTo>
                <a:cubicBezTo>
                  <a:pt x="87" y="49"/>
                  <a:pt x="88" y="53"/>
                  <a:pt x="92" y="58"/>
                </a:cubicBezTo>
                <a:cubicBezTo>
                  <a:pt x="100" y="67"/>
                  <a:pt x="103" y="78"/>
                  <a:pt x="96" y="89"/>
                </a:cubicBezTo>
                <a:cubicBezTo>
                  <a:pt x="89" y="101"/>
                  <a:pt x="80" y="106"/>
                  <a:pt x="66" y="105"/>
                </a:cubicBezTo>
                <a:cubicBezTo>
                  <a:pt x="59" y="104"/>
                  <a:pt x="52" y="105"/>
                  <a:pt x="45" y="105"/>
                </a:cubicBezTo>
                <a:close/>
              </a:path>
            </a:pathLst>
          </a:custGeom>
          <a:solidFill>
            <a:srgbClr val="E67E9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32"/>
          <p:cNvSpPr/>
          <p:nvPr/>
        </p:nvSpPr>
        <p:spPr>
          <a:xfrm>
            <a:off x="2592388" y="3754438"/>
            <a:ext cx="133350" cy="163513"/>
          </a:xfrm>
          <a:custGeom>
            <a:rect b="b" l="l" r="r" t="t"/>
            <a:pathLst>
              <a:path extrusionOk="0" h="116" w="94">
                <a:moveTo>
                  <a:pt x="37" y="1"/>
                </a:moveTo>
                <a:cubicBezTo>
                  <a:pt x="43" y="1"/>
                  <a:pt x="48" y="1"/>
                  <a:pt x="53" y="1"/>
                </a:cubicBezTo>
                <a:cubicBezTo>
                  <a:pt x="76" y="1"/>
                  <a:pt x="91" y="14"/>
                  <a:pt x="93" y="32"/>
                </a:cubicBezTo>
                <a:cubicBezTo>
                  <a:pt x="94" y="53"/>
                  <a:pt x="82" y="70"/>
                  <a:pt x="59" y="71"/>
                </a:cubicBezTo>
                <a:cubicBezTo>
                  <a:pt x="42" y="71"/>
                  <a:pt x="36" y="76"/>
                  <a:pt x="38" y="93"/>
                </a:cubicBezTo>
                <a:cubicBezTo>
                  <a:pt x="39" y="100"/>
                  <a:pt x="40" y="111"/>
                  <a:pt x="28" y="107"/>
                </a:cubicBezTo>
                <a:cubicBezTo>
                  <a:pt x="19" y="103"/>
                  <a:pt x="0" y="116"/>
                  <a:pt x="1" y="93"/>
                </a:cubicBezTo>
                <a:cubicBezTo>
                  <a:pt x="1" y="67"/>
                  <a:pt x="3" y="40"/>
                  <a:pt x="1" y="14"/>
                </a:cubicBezTo>
                <a:cubicBezTo>
                  <a:pt x="0" y="4"/>
                  <a:pt x="4" y="0"/>
                  <a:pt x="13" y="1"/>
                </a:cubicBezTo>
                <a:cubicBezTo>
                  <a:pt x="21" y="1"/>
                  <a:pt x="29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lose/>
              </a:path>
            </a:pathLst>
          </a:custGeom>
          <a:solidFill>
            <a:srgbClr val="E480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2"/>
          <p:cNvSpPr/>
          <p:nvPr/>
        </p:nvSpPr>
        <p:spPr>
          <a:xfrm>
            <a:off x="2192338" y="3744913"/>
            <a:ext cx="158750" cy="160338"/>
          </a:xfrm>
          <a:custGeom>
            <a:rect b="b" l="l" r="r" t="t"/>
            <a:pathLst>
              <a:path extrusionOk="0" h="113" w="111">
                <a:moveTo>
                  <a:pt x="52" y="2"/>
                </a:moveTo>
                <a:cubicBezTo>
                  <a:pt x="75" y="2"/>
                  <a:pt x="99" y="16"/>
                  <a:pt x="103" y="33"/>
                </a:cubicBezTo>
                <a:cubicBezTo>
                  <a:pt x="108" y="53"/>
                  <a:pt x="111" y="74"/>
                  <a:pt x="94" y="93"/>
                </a:cubicBezTo>
                <a:cubicBezTo>
                  <a:pt x="78" y="111"/>
                  <a:pt x="57" y="113"/>
                  <a:pt x="36" y="109"/>
                </a:cubicBezTo>
                <a:cubicBezTo>
                  <a:pt x="28" y="107"/>
                  <a:pt x="21" y="102"/>
                  <a:pt x="17" y="95"/>
                </a:cubicBezTo>
                <a:cubicBezTo>
                  <a:pt x="13" y="88"/>
                  <a:pt x="4" y="81"/>
                  <a:pt x="10" y="74"/>
                </a:cubicBezTo>
                <a:cubicBezTo>
                  <a:pt x="17" y="67"/>
                  <a:pt x="28" y="67"/>
                  <a:pt x="37" y="72"/>
                </a:cubicBezTo>
                <a:cubicBezTo>
                  <a:pt x="45" y="77"/>
                  <a:pt x="53" y="85"/>
                  <a:pt x="62" y="79"/>
                </a:cubicBezTo>
                <a:cubicBezTo>
                  <a:pt x="72" y="71"/>
                  <a:pt x="71" y="59"/>
                  <a:pt x="70" y="47"/>
                </a:cubicBezTo>
                <a:cubicBezTo>
                  <a:pt x="69" y="39"/>
                  <a:pt x="65" y="33"/>
                  <a:pt x="57" y="31"/>
                </a:cubicBezTo>
                <a:cubicBezTo>
                  <a:pt x="50" y="29"/>
                  <a:pt x="44" y="32"/>
                  <a:pt x="41" y="38"/>
                </a:cubicBezTo>
                <a:cubicBezTo>
                  <a:pt x="30" y="55"/>
                  <a:pt x="18" y="44"/>
                  <a:pt x="10" y="38"/>
                </a:cubicBezTo>
                <a:cubicBezTo>
                  <a:pt x="0" y="30"/>
                  <a:pt x="10" y="21"/>
                  <a:pt x="16" y="15"/>
                </a:cubicBezTo>
                <a:cubicBezTo>
                  <a:pt x="26" y="5"/>
                  <a:pt x="39" y="0"/>
                  <a:pt x="52" y="2"/>
                </a:cubicBezTo>
                <a:close/>
              </a:path>
            </a:pathLst>
          </a:custGeom>
          <a:solidFill>
            <a:srgbClr val="E4829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2"/>
          <p:cNvSpPr/>
          <p:nvPr/>
        </p:nvSpPr>
        <p:spPr>
          <a:xfrm>
            <a:off x="2028825" y="3735388"/>
            <a:ext cx="165100" cy="166688"/>
          </a:xfrm>
          <a:custGeom>
            <a:rect b="b" l="l" r="r" t="t"/>
            <a:pathLst>
              <a:path extrusionOk="0" h="117" w="117">
                <a:moveTo>
                  <a:pt x="96" y="109"/>
                </a:moveTo>
                <a:cubicBezTo>
                  <a:pt x="82" y="112"/>
                  <a:pt x="77" y="107"/>
                  <a:pt x="73" y="98"/>
                </a:cubicBezTo>
                <a:cubicBezTo>
                  <a:pt x="71" y="91"/>
                  <a:pt x="69" y="85"/>
                  <a:pt x="67" y="79"/>
                </a:cubicBezTo>
                <a:cubicBezTo>
                  <a:pt x="63" y="71"/>
                  <a:pt x="68" y="56"/>
                  <a:pt x="57" y="56"/>
                </a:cubicBezTo>
                <a:cubicBezTo>
                  <a:pt x="48" y="57"/>
                  <a:pt x="48" y="72"/>
                  <a:pt x="46" y="80"/>
                </a:cubicBezTo>
                <a:cubicBezTo>
                  <a:pt x="42" y="98"/>
                  <a:pt x="38" y="113"/>
                  <a:pt x="14" y="110"/>
                </a:cubicBezTo>
                <a:cubicBezTo>
                  <a:pt x="3" y="108"/>
                  <a:pt x="0" y="104"/>
                  <a:pt x="4" y="94"/>
                </a:cubicBezTo>
                <a:cubicBezTo>
                  <a:pt x="14" y="68"/>
                  <a:pt x="25" y="42"/>
                  <a:pt x="35" y="16"/>
                </a:cubicBezTo>
                <a:cubicBezTo>
                  <a:pt x="37" y="10"/>
                  <a:pt x="41" y="3"/>
                  <a:pt x="49" y="5"/>
                </a:cubicBezTo>
                <a:cubicBezTo>
                  <a:pt x="59" y="8"/>
                  <a:pt x="73" y="0"/>
                  <a:pt x="78" y="15"/>
                </a:cubicBezTo>
                <a:cubicBezTo>
                  <a:pt x="89" y="42"/>
                  <a:pt x="100" y="69"/>
                  <a:pt x="110" y="97"/>
                </a:cubicBezTo>
                <a:cubicBezTo>
                  <a:pt x="117" y="117"/>
                  <a:pt x="99" y="106"/>
                  <a:pt x="96" y="109"/>
                </a:cubicBezTo>
                <a:close/>
              </a:path>
            </a:pathLst>
          </a:custGeom>
          <a:solidFill>
            <a:srgbClr val="E57F9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2"/>
          <p:cNvSpPr/>
          <p:nvPr/>
        </p:nvSpPr>
        <p:spPr>
          <a:xfrm>
            <a:off x="1892300" y="3743326"/>
            <a:ext cx="115888" cy="149225"/>
          </a:xfrm>
          <a:custGeom>
            <a:rect b="b" l="l" r="r" t="t"/>
            <a:pathLst>
              <a:path extrusionOk="0" h="106" w="82">
                <a:moveTo>
                  <a:pt x="1" y="53"/>
                </a:moveTo>
                <a:cubicBezTo>
                  <a:pt x="1" y="41"/>
                  <a:pt x="2" y="29"/>
                  <a:pt x="1" y="17"/>
                </a:cubicBezTo>
                <a:cubicBezTo>
                  <a:pt x="0" y="4"/>
                  <a:pt x="5" y="0"/>
                  <a:pt x="18" y="0"/>
                </a:cubicBezTo>
                <a:cubicBezTo>
                  <a:pt x="32" y="0"/>
                  <a:pt x="35" y="6"/>
                  <a:pt x="34" y="18"/>
                </a:cubicBezTo>
                <a:cubicBezTo>
                  <a:pt x="34" y="32"/>
                  <a:pt x="35" y="46"/>
                  <a:pt x="34" y="60"/>
                </a:cubicBezTo>
                <a:cubicBezTo>
                  <a:pt x="33" y="72"/>
                  <a:pt x="39" y="77"/>
                  <a:pt x="50" y="76"/>
                </a:cubicBezTo>
                <a:cubicBezTo>
                  <a:pt x="56" y="76"/>
                  <a:pt x="62" y="76"/>
                  <a:pt x="68" y="76"/>
                </a:cubicBezTo>
                <a:cubicBezTo>
                  <a:pt x="79" y="75"/>
                  <a:pt x="82" y="81"/>
                  <a:pt x="82" y="90"/>
                </a:cubicBezTo>
                <a:cubicBezTo>
                  <a:pt x="82" y="100"/>
                  <a:pt x="79" y="106"/>
                  <a:pt x="68" y="104"/>
                </a:cubicBezTo>
                <a:cubicBezTo>
                  <a:pt x="63" y="104"/>
                  <a:pt x="57" y="104"/>
                  <a:pt x="52" y="104"/>
                </a:cubicBezTo>
                <a:cubicBezTo>
                  <a:pt x="1" y="104"/>
                  <a:pt x="1" y="104"/>
                  <a:pt x="1" y="53"/>
                </a:cubicBezTo>
                <a:close/>
              </a:path>
            </a:pathLst>
          </a:custGeom>
          <a:solidFill>
            <a:srgbClr val="E27D9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2"/>
          <p:cNvSpPr/>
          <p:nvPr/>
        </p:nvSpPr>
        <p:spPr>
          <a:xfrm>
            <a:off x="2752725" y="3757613"/>
            <a:ext cx="58738" cy="152400"/>
          </a:xfrm>
          <a:custGeom>
            <a:rect b="b" l="l" r="r" t="t"/>
            <a:pathLst>
              <a:path extrusionOk="0" h="107" w="41">
                <a:moveTo>
                  <a:pt x="39" y="53"/>
                </a:moveTo>
                <a:cubicBezTo>
                  <a:pt x="39" y="64"/>
                  <a:pt x="39" y="75"/>
                  <a:pt x="39" y="85"/>
                </a:cubicBezTo>
                <a:cubicBezTo>
                  <a:pt x="39" y="96"/>
                  <a:pt x="41" y="107"/>
                  <a:pt x="24" y="106"/>
                </a:cubicBezTo>
                <a:cubicBezTo>
                  <a:pt x="10" y="106"/>
                  <a:pt x="3" y="104"/>
                  <a:pt x="2" y="87"/>
                </a:cubicBezTo>
                <a:cubicBezTo>
                  <a:pt x="0" y="65"/>
                  <a:pt x="1" y="44"/>
                  <a:pt x="0" y="22"/>
                </a:cubicBezTo>
                <a:cubicBezTo>
                  <a:pt x="0" y="6"/>
                  <a:pt x="7" y="0"/>
                  <a:pt x="24" y="1"/>
                </a:cubicBezTo>
                <a:cubicBezTo>
                  <a:pt x="41" y="1"/>
                  <a:pt x="39" y="11"/>
                  <a:pt x="39" y="22"/>
                </a:cubicBezTo>
                <a:cubicBezTo>
                  <a:pt x="39" y="32"/>
                  <a:pt x="39" y="43"/>
                  <a:pt x="39" y="53"/>
                </a:cubicBezTo>
                <a:cubicBezTo>
                  <a:pt x="39" y="53"/>
                  <a:pt x="39" y="53"/>
                  <a:pt x="39" y="53"/>
                </a:cubicBezTo>
                <a:close/>
              </a:path>
            </a:pathLst>
          </a:custGeom>
          <a:solidFill>
            <a:srgbClr val="E27E9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2"/>
          <p:cNvSpPr/>
          <p:nvPr/>
        </p:nvSpPr>
        <p:spPr>
          <a:xfrm>
            <a:off x="2047875" y="2919413"/>
            <a:ext cx="57150" cy="69850"/>
          </a:xfrm>
          <a:custGeom>
            <a:rect b="b" l="l" r="r" t="t"/>
            <a:pathLst>
              <a:path extrusionOk="0" h="49" w="40">
                <a:moveTo>
                  <a:pt x="38" y="21"/>
                </a:moveTo>
                <a:cubicBezTo>
                  <a:pt x="34" y="32"/>
                  <a:pt x="40" y="49"/>
                  <a:pt x="20" y="47"/>
                </a:cubicBezTo>
                <a:cubicBezTo>
                  <a:pt x="3" y="46"/>
                  <a:pt x="2" y="32"/>
                  <a:pt x="1" y="20"/>
                </a:cubicBezTo>
                <a:cubicBezTo>
                  <a:pt x="0" y="9"/>
                  <a:pt x="5" y="0"/>
                  <a:pt x="18" y="0"/>
                </a:cubicBezTo>
                <a:cubicBezTo>
                  <a:pt x="32" y="0"/>
                  <a:pt x="36" y="10"/>
                  <a:pt x="38" y="21"/>
                </a:cubicBezTo>
                <a:close/>
              </a:path>
            </a:pathLst>
          </a:custGeom>
          <a:solidFill>
            <a:srgbClr val="E0969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2"/>
          <p:cNvSpPr/>
          <p:nvPr/>
        </p:nvSpPr>
        <p:spPr>
          <a:xfrm>
            <a:off x="1882775" y="2917826"/>
            <a:ext cx="52388" cy="69850"/>
          </a:xfrm>
          <a:custGeom>
            <a:rect b="b" l="l" r="r" t="t"/>
            <a:pathLst>
              <a:path extrusionOk="0" h="49" w="37">
                <a:moveTo>
                  <a:pt x="36" y="24"/>
                </a:moveTo>
                <a:cubicBezTo>
                  <a:pt x="36" y="37"/>
                  <a:pt x="34" y="49"/>
                  <a:pt x="17" y="48"/>
                </a:cubicBezTo>
                <a:cubicBezTo>
                  <a:pt x="1" y="47"/>
                  <a:pt x="1" y="33"/>
                  <a:pt x="1" y="22"/>
                </a:cubicBezTo>
                <a:cubicBezTo>
                  <a:pt x="0" y="10"/>
                  <a:pt x="5" y="0"/>
                  <a:pt x="18" y="1"/>
                </a:cubicBezTo>
                <a:cubicBezTo>
                  <a:pt x="33" y="1"/>
                  <a:pt x="37" y="11"/>
                  <a:pt x="36" y="24"/>
                </a:cubicBezTo>
                <a:close/>
              </a:path>
            </a:pathLst>
          </a:custGeom>
          <a:solidFill>
            <a:srgbClr val="E38EA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32"/>
          <p:cNvSpPr/>
          <p:nvPr/>
        </p:nvSpPr>
        <p:spPr>
          <a:xfrm>
            <a:off x="1735138" y="2968626"/>
            <a:ext cx="36513" cy="23813"/>
          </a:xfrm>
          <a:custGeom>
            <a:rect b="b" l="l" r="r" t="t"/>
            <a:pathLst>
              <a:path extrusionOk="0" h="17" w="26">
                <a:moveTo>
                  <a:pt x="26" y="9"/>
                </a:moveTo>
                <a:cubicBezTo>
                  <a:pt x="26" y="14"/>
                  <a:pt x="23" y="16"/>
                  <a:pt x="19" y="16"/>
                </a:cubicBezTo>
                <a:cubicBezTo>
                  <a:pt x="11" y="17"/>
                  <a:pt x="5" y="12"/>
                  <a:pt x="2" y="6"/>
                </a:cubicBezTo>
                <a:cubicBezTo>
                  <a:pt x="0" y="2"/>
                  <a:pt x="5" y="0"/>
                  <a:pt x="8" y="0"/>
                </a:cubicBezTo>
                <a:cubicBezTo>
                  <a:pt x="16" y="0"/>
                  <a:pt x="22" y="1"/>
                  <a:pt x="26" y="9"/>
                </a:cubicBezTo>
                <a:close/>
              </a:path>
            </a:pathLst>
          </a:custGeom>
          <a:solidFill>
            <a:srgbClr val="ED83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32"/>
          <p:cNvSpPr/>
          <p:nvPr/>
        </p:nvSpPr>
        <p:spPr>
          <a:xfrm>
            <a:off x="2914650" y="2836863"/>
            <a:ext cx="23813" cy="20638"/>
          </a:xfrm>
          <a:custGeom>
            <a:rect b="b" l="l" r="r" t="t"/>
            <a:pathLst>
              <a:path extrusionOk="0" h="14" w="17">
                <a:moveTo>
                  <a:pt x="0" y="3"/>
                </a:moveTo>
                <a:cubicBezTo>
                  <a:pt x="8" y="0"/>
                  <a:pt x="13" y="1"/>
                  <a:pt x="16" y="8"/>
                </a:cubicBezTo>
                <a:cubicBezTo>
                  <a:pt x="17" y="8"/>
                  <a:pt x="15" y="12"/>
                  <a:pt x="14" y="12"/>
                </a:cubicBezTo>
                <a:cubicBezTo>
                  <a:pt x="6" y="14"/>
                  <a:pt x="3" y="9"/>
                  <a:pt x="0" y="3"/>
                </a:cubicBezTo>
                <a:close/>
              </a:path>
            </a:pathLst>
          </a:custGeom>
          <a:solidFill>
            <a:srgbClr val="ED77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32"/>
          <p:cNvSpPr/>
          <p:nvPr/>
        </p:nvSpPr>
        <p:spPr>
          <a:xfrm>
            <a:off x="684213" y="3344863"/>
            <a:ext cx="33338" cy="22225"/>
          </a:xfrm>
          <a:custGeom>
            <a:rect b="b" l="l" r="r" t="t"/>
            <a:pathLst>
              <a:path extrusionOk="0" h="16" w="23">
                <a:moveTo>
                  <a:pt x="10" y="0"/>
                </a:moveTo>
                <a:cubicBezTo>
                  <a:pt x="15" y="1"/>
                  <a:pt x="21" y="1"/>
                  <a:pt x="22" y="8"/>
                </a:cubicBezTo>
                <a:cubicBezTo>
                  <a:pt x="23" y="14"/>
                  <a:pt x="17" y="16"/>
                  <a:pt x="12" y="16"/>
                </a:cubicBezTo>
                <a:cubicBezTo>
                  <a:pt x="6" y="16"/>
                  <a:pt x="1" y="14"/>
                  <a:pt x="1" y="8"/>
                </a:cubicBezTo>
                <a:cubicBezTo>
                  <a:pt x="0" y="1"/>
                  <a:pt x="5" y="1"/>
                  <a:pt x="10" y="0"/>
                </a:cubicBezTo>
                <a:close/>
              </a:path>
            </a:pathLst>
          </a:custGeom>
          <a:solidFill>
            <a:srgbClr val="CF94A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32"/>
          <p:cNvSpPr/>
          <p:nvPr/>
        </p:nvSpPr>
        <p:spPr>
          <a:xfrm>
            <a:off x="830263" y="3351213"/>
            <a:ext cx="50800" cy="66675"/>
          </a:xfrm>
          <a:custGeom>
            <a:rect b="b" l="l" r="r" t="t"/>
            <a:pathLst>
              <a:path extrusionOk="0" h="48" w="36">
                <a:moveTo>
                  <a:pt x="1" y="24"/>
                </a:moveTo>
                <a:cubicBezTo>
                  <a:pt x="0" y="13"/>
                  <a:pt x="2" y="2"/>
                  <a:pt x="16" y="1"/>
                </a:cubicBezTo>
                <a:cubicBezTo>
                  <a:pt x="31" y="0"/>
                  <a:pt x="34" y="12"/>
                  <a:pt x="35" y="24"/>
                </a:cubicBezTo>
                <a:cubicBezTo>
                  <a:pt x="36" y="36"/>
                  <a:pt x="28" y="47"/>
                  <a:pt x="16" y="47"/>
                </a:cubicBezTo>
                <a:cubicBezTo>
                  <a:pt x="2" y="48"/>
                  <a:pt x="1" y="35"/>
                  <a:pt x="1" y="24"/>
                </a:cubicBezTo>
                <a:close/>
              </a:path>
            </a:pathLst>
          </a:custGeom>
          <a:solidFill>
            <a:srgbClr val="DD889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32"/>
          <p:cNvSpPr/>
          <p:nvPr/>
        </p:nvSpPr>
        <p:spPr>
          <a:xfrm>
            <a:off x="822325" y="2122488"/>
            <a:ext cx="90488" cy="82550"/>
          </a:xfrm>
          <a:custGeom>
            <a:rect b="b" l="l" r="r" t="t"/>
            <a:pathLst>
              <a:path extrusionOk="0" h="58" w="64">
                <a:moveTo>
                  <a:pt x="33" y="57"/>
                </a:moveTo>
                <a:cubicBezTo>
                  <a:pt x="16" y="58"/>
                  <a:pt x="2" y="45"/>
                  <a:pt x="1" y="29"/>
                </a:cubicBezTo>
                <a:cubicBezTo>
                  <a:pt x="0" y="14"/>
                  <a:pt x="15" y="0"/>
                  <a:pt x="32" y="0"/>
                </a:cubicBezTo>
                <a:cubicBezTo>
                  <a:pt x="46" y="0"/>
                  <a:pt x="62" y="15"/>
                  <a:pt x="63" y="29"/>
                </a:cubicBezTo>
                <a:cubicBezTo>
                  <a:pt x="64" y="44"/>
                  <a:pt x="50" y="57"/>
                  <a:pt x="33" y="57"/>
                </a:cubicBezTo>
                <a:close/>
              </a:path>
            </a:pathLst>
          </a:custGeom>
          <a:solidFill>
            <a:srgbClr val="0E0E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2"/>
          <p:cNvSpPr/>
          <p:nvPr/>
        </p:nvSpPr>
        <p:spPr>
          <a:xfrm>
            <a:off x="1768475" y="1400175"/>
            <a:ext cx="379413" cy="258763"/>
          </a:xfrm>
          <a:custGeom>
            <a:rect b="b" l="l" r="r" t="t"/>
            <a:pathLst>
              <a:path extrusionOk="0" h="182" w="267">
                <a:moveTo>
                  <a:pt x="0" y="18"/>
                </a:moveTo>
                <a:cubicBezTo>
                  <a:pt x="19" y="7"/>
                  <a:pt x="40" y="11"/>
                  <a:pt x="60" y="10"/>
                </a:cubicBezTo>
                <a:cubicBezTo>
                  <a:pt x="88" y="7"/>
                  <a:pt x="116" y="7"/>
                  <a:pt x="144" y="5"/>
                </a:cubicBezTo>
                <a:cubicBezTo>
                  <a:pt x="151" y="5"/>
                  <a:pt x="158" y="6"/>
                  <a:pt x="164" y="4"/>
                </a:cubicBezTo>
                <a:cubicBezTo>
                  <a:pt x="178" y="0"/>
                  <a:pt x="184" y="7"/>
                  <a:pt x="189" y="18"/>
                </a:cubicBezTo>
                <a:cubicBezTo>
                  <a:pt x="201" y="24"/>
                  <a:pt x="202" y="37"/>
                  <a:pt x="208" y="47"/>
                </a:cubicBezTo>
                <a:cubicBezTo>
                  <a:pt x="224" y="81"/>
                  <a:pt x="244" y="112"/>
                  <a:pt x="259" y="146"/>
                </a:cubicBezTo>
                <a:cubicBezTo>
                  <a:pt x="262" y="153"/>
                  <a:pt x="267" y="160"/>
                  <a:pt x="258" y="165"/>
                </a:cubicBezTo>
                <a:cubicBezTo>
                  <a:pt x="223" y="176"/>
                  <a:pt x="188" y="172"/>
                  <a:pt x="152" y="175"/>
                </a:cubicBezTo>
                <a:cubicBezTo>
                  <a:pt x="134" y="176"/>
                  <a:pt x="116" y="182"/>
                  <a:pt x="98" y="178"/>
                </a:cubicBezTo>
                <a:cubicBezTo>
                  <a:pt x="82" y="162"/>
                  <a:pt x="61" y="148"/>
                  <a:pt x="57" y="126"/>
                </a:cubicBezTo>
                <a:cubicBezTo>
                  <a:pt x="52" y="100"/>
                  <a:pt x="37" y="82"/>
                  <a:pt x="21" y="64"/>
                </a:cubicBezTo>
                <a:cubicBezTo>
                  <a:pt x="16" y="58"/>
                  <a:pt x="12" y="50"/>
                  <a:pt x="13" y="42"/>
                </a:cubicBezTo>
                <a:cubicBezTo>
                  <a:pt x="15" y="30"/>
                  <a:pt x="8" y="24"/>
                  <a:pt x="0" y="18"/>
                </a:cubicBezTo>
                <a:close/>
              </a:path>
            </a:pathLst>
          </a:custGeom>
          <a:solidFill>
            <a:srgbClr val="D89CB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32"/>
          <p:cNvSpPr/>
          <p:nvPr/>
        </p:nvSpPr>
        <p:spPr>
          <a:xfrm>
            <a:off x="2036763" y="1419225"/>
            <a:ext cx="114300" cy="212725"/>
          </a:xfrm>
          <a:custGeom>
            <a:rect b="b" l="l" r="r" t="t"/>
            <a:pathLst>
              <a:path extrusionOk="0" h="149" w="80">
                <a:moveTo>
                  <a:pt x="72" y="148"/>
                </a:moveTo>
                <a:cubicBezTo>
                  <a:pt x="62" y="119"/>
                  <a:pt x="45" y="93"/>
                  <a:pt x="31" y="66"/>
                </a:cubicBezTo>
                <a:cubicBezTo>
                  <a:pt x="21" y="45"/>
                  <a:pt x="10" y="25"/>
                  <a:pt x="0" y="4"/>
                </a:cubicBezTo>
                <a:cubicBezTo>
                  <a:pt x="1" y="3"/>
                  <a:pt x="3" y="1"/>
                  <a:pt x="4" y="0"/>
                </a:cubicBezTo>
                <a:cubicBezTo>
                  <a:pt x="31" y="47"/>
                  <a:pt x="57" y="94"/>
                  <a:pt x="80" y="144"/>
                </a:cubicBezTo>
                <a:cubicBezTo>
                  <a:pt x="78" y="148"/>
                  <a:pt x="76" y="149"/>
                  <a:pt x="72" y="148"/>
                </a:cubicBezTo>
                <a:close/>
              </a:path>
            </a:pathLst>
          </a:custGeom>
          <a:solidFill>
            <a:srgbClr val="822A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32"/>
          <p:cNvSpPr/>
          <p:nvPr/>
        </p:nvSpPr>
        <p:spPr>
          <a:xfrm>
            <a:off x="1636713" y="1404938"/>
            <a:ext cx="15875" cy="30163"/>
          </a:xfrm>
          <a:custGeom>
            <a:rect b="b" l="l" r="r" t="t"/>
            <a:pathLst>
              <a:path extrusionOk="0" h="22" w="12">
                <a:moveTo>
                  <a:pt x="2" y="0"/>
                </a:moveTo>
                <a:cubicBezTo>
                  <a:pt x="10" y="7"/>
                  <a:pt x="12" y="14"/>
                  <a:pt x="9" y="22"/>
                </a:cubicBezTo>
                <a:cubicBezTo>
                  <a:pt x="0" y="15"/>
                  <a:pt x="0" y="15"/>
                  <a:pt x="2" y="0"/>
                </a:cubicBezTo>
                <a:close/>
              </a:path>
            </a:pathLst>
          </a:custGeom>
          <a:solidFill>
            <a:srgbClr val="ABAEB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32"/>
          <p:cNvSpPr/>
          <p:nvPr/>
        </p:nvSpPr>
        <p:spPr>
          <a:xfrm>
            <a:off x="1651000" y="1365250"/>
            <a:ext cx="19050" cy="28575"/>
          </a:xfrm>
          <a:custGeom>
            <a:rect b="b" l="l" r="r" t="t"/>
            <a:pathLst>
              <a:path extrusionOk="0" h="20" w="13">
                <a:moveTo>
                  <a:pt x="10" y="20"/>
                </a:moveTo>
                <a:cubicBezTo>
                  <a:pt x="4" y="16"/>
                  <a:pt x="0" y="10"/>
                  <a:pt x="2" y="3"/>
                </a:cubicBezTo>
                <a:cubicBezTo>
                  <a:pt x="3" y="2"/>
                  <a:pt x="6" y="0"/>
                  <a:pt x="7" y="1"/>
                </a:cubicBezTo>
                <a:cubicBezTo>
                  <a:pt x="13" y="6"/>
                  <a:pt x="11" y="13"/>
                  <a:pt x="10" y="20"/>
                </a:cubicBezTo>
                <a:close/>
              </a:path>
            </a:pathLst>
          </a:custGeom>
          <a:solidFill>
            <a:srgbClr val="B7B4B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32"/>
          <p:cNvSpPr/>
          <p:nvPr/>
        </p:nvSpPr>
        <p:spPr>
          <a:xfrm>
            <a:off x="1663700" y="1423988"/>
            <a:ext cx="236538" cy="427038"/>
          </a:xfrm>
          <a:custGeom>
            <a:rect b="b" l="l" r="r" t="t"/>
            <a:pathLst>
              <a:path extrusionOk="0" h="301" w="166">
                <a:moveTo>
                  <a:pt x="73" y="1"/>
                </a:moveTo>
                <a:cubicBezTo>
                  <a:pt x="87" y="0"/>
                  <a:pt x="95" y="2"/>
                  <a:pt x="91" y="21"/>
                </a:cubicBezTo>
                <a:cubicBezTo>
                  <a:pt x="87" y="39"/>
                  <a:pt x="102" y="52"/>
                  <a:pt x="114" y="62"/>
                </a:cubicBezTo>
                <a:cubicBezTo>
                  <a:pt x="125" y="71"/>
                  <a:pt x="132" y="77"/>
                  <a:pt x="130" y="94"/>
                </a:cubicBezTo>
                <a:cubicBezTo>
                  <a:pt x="128" y="105"/>
                  <a:pt x="136" y="120"/>
                  <a:pt x="148" y="129"/>
                </a:cubicBezTo>
                <a:cubicBezTo>
                  <a:pt x="156" y="136"/>
                  <a:pt x="163" y="145"/>
                  <a:pt x="166" y="156"/>
                </a:cubicBezTo>
                <a:cubicBezTo>
                  <a:pt x="136" y="196"/>
                  <a:pt x="119" y="242"/>
                  <a:pt x="95" y="285"/>
                </a:cubicBezTo>
                <a:cubicBezTo>
                  <a:pt x="92" y="290"/>
                  <a:pt x="91" y="295"/>
                  <a:pt x="86" y="298"/>
                </a:cubicBezTo>
                <a:cubicBezTo>
                  <a:pt x="78" y="301"/>
                  <a:pt x="73" y="296"/>
                  <a:pt x="70" y="290"/>
                </a:cubicBezTo>
                <a:cubicBezTo>
                  <a:pt x="46" y="245"/>
                  <a:pt x="20" y="201"/>
                  <a:pt x="2" y="152"/>
                </a:cubicBezTo>
                <a:cubicBezTo>
                  <a:pt x="2" y="148"/>
                  <a:pt x="0" y="143"/>
                  <a:pt x="3" y="139"/>
                </a:cubicBezTo>
                <a:cubicBezTo>
                  <a:pt x="27" y="95"/>
                  <a:pt x="47" y="49"/>
                  <a:pt x="68" y="4"/>
                </a:cubicBezTo>
                <a:cubicBezTo>
                  <a:pt x="69" y="3"/>
                  <a:pt x="71" y="2"/>
                  <a:pt x="73" y="1"/>
                </a:cubicBezTo>
                <a:close/>
              </a:path>
            </a:pathLst>
          </a:custGeom>
          <a:solidFill>
            <a:srgbClr val="D6AC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32"/>
          <p:cNvSpPr/>
          <p:nvPr/>
        </p:nvSpPr>
        <p:spPr>
          <a:xfrm>
            <a:off x="1558925" y="1639888"/>
            <a:ext cx="220663" cy="414338"/>
          </a:xfrm>
          <a:custGeom>
            <a:rect b="b" l="l" r="r" t="t"/>
            <a:pathLst>
              <a:path extrusionOk="0" h="292" w="155">
                <a:moveTo>
                  <a:pt x="84" y="289"/>
                </a:moveTo>
                <a:cubicBezTo>
                  <a:pt x="82" y="290"/>
                  <a:pt x="81" y="291"/>
                  <a:pt x="79" y="292"/>
                </a:cubicBezTo>
                <a:cubicBezTo>
                  <a:pt x="55" y="243"/>
                  <a:pt x="30" y="195"/>
                  <a:pt x="5" y="147"/>
                </a:cubicBezTo>
                <a:cubicBezTo>
                  <a:pt x="0" y="139"/>
                  <a:pt x="7" y="135"/>
                  <a:pt x="7" y="128"/>
                </a:cubicBezTo>
                <a:cubicBezTo>
                  <a:pt x="28" y="88"/>
                  <a:pt x="48" y="47"/>
                  <a:pt x="68" y="6"/>
                </a:cubicBezTo>
                <a:cubicBezTo>
                  <a:pt x="78" y="0"/>
                  <a:pt x="78" y="9"/>
                  <a:pt x="81" y="14"/>
                </a:cubicBezTo>
                <a:cubicBezTo>
                  <a:pt x="102" y="54"/>
                  <a:pt x="123" y="93"/>
                  <a:pt x="142" y="134"/>
                </a:cubicBezTo>
                <a:cubicBezTo>
                  <a:pt x="145" y="141"/>
                  <a:pt x="150" y="146"/>
                  <a:pt x="154" y="152"/>
                </a:cubicBezTo>
                <a:cubicBezTo>
                  <a:pt x="155" y="155"/>
                  <a:pt x="155" y="159"/>
                  <a:pt x="153" y="162"/>
                </a:cubicBezTo>
                <a:cubicBezTo>
                  <a:pt x="133" y="200"/>
                  <a:pt x="115" y="239"/>
                  <a:pt x="95" y="278"/>
                </a:cubicBezTo>
                <a:cubicBezTo>
                  <a:pt x="92" y="282"/>
                  <a:pt x="89" y="287"/>
                  <a:pt x="84" y="289"/>
                </a:cubicBezTo>
                <a:close/>
              </a:path>
            </a:pathLst>
          </a:custGeom>
          <a:solidFill>
            <a:srgbClr val="D4A3B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32"/>
          <p:cNvSpPr/>
          <p:nvPr/>
        </p:nvSpPr>
        <p:spPr>
          <a:xfrm>
            <a:off x="1655763" y="1639888"/>
            <a:ext cx="133350" cy="217488"/>
          </a:xfrm>
          <a:custGeom>
            <a:rect b="b" l="l" r="r" t="t"/>
            <a:pathLst>
              <a:path extrusionOk="0" h="153" w="94">
                <a:moveTo>
                  <a:pt x="83" y="153"/>
                </a:moveTo>
                <a:cubicBezTo>
                  <a:pt x="64" y="135"/>
                  <a:pt x="60" y="108"/>
                  <a:pt x="47" y="86"/>
                </a:cubicBezTo>
                <a:cubicBezTo>
                  <a:pt x="32" y="62"/>
                  <a:pt x="20" y="36"/>
                  <a:pt x="8" y="10"/>
                </a:cubicBezTo>
                <a:cubicBezTo>
                  <a:pt x="6" y="6"/>
                  <a:pt x="4" y="5"/>
                  <a:pt x="0" y="6"/>
                </a:cubicBezTo>
                <a:cubicBezTo>
                  <a:pt x="2" y="2"/>
                  <a:pt x="5" y="1"/>
                  <a:pt x="8" y="0"/>
                </a:cubicBezTo>
                <a:cubicBezTo>
                  <a:pt x="28" y="29"/>
                  <a:pt x="41" y="60"/>
                  <a:pt x="57" y="90"/>
                </a:cubicBezTo>
                <a:cubicBezTo>
                  <a:pt x="66" y="107"/>
                  <a:pt x="74" y="124"/>
                  <a:pt x="82" y="141"/>
                </a:cubicBezTo>
                <a:cubicBezTo>
                  <a:pt x="85" y="146"/>
                  <a:pt x="87" y="146"/>
                  <a:pt x="92" y="144"/>
                </a:cubicBezTo>
                <a:cubicBezTo>
                  <a:pt x="94" y="152"/>
                  <a:pt x="88" y="153"/>
                  <a:pt x="83" y="153"/>
                </a:cubicBezTo>
                <a:close/>
              </a:path>
            </a:pathLst>
          </a:custGeom>
          <a:solidFill>
            <a:srgbClr val="6B2D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2"/>
          <p:cNvSpPr/>
          <p:nvPr/>
        </p:nvSpPr>
        <p:spPr>
          <a:xfrm>
            <a:off x="1677988" y="1873250"/>
            <a:ext cx="215900" cy="420688"/>
          </a:xfrm>
          <a:custGeom>
            <a:rect b="b" l="l" r="r" t="t"/>
            <a:pathLst>
              <a:path extrusionOk="0" h="296" w="152">
                <a:moveTo>
                  <a:pt x="0" y="141"/>
                </a:moveTo>
                <a:cubicBezTo>
                  <a:pt x="0" y="138"/>
                  <a:pt x="0" y="135"/>
                  <a:pt x="0" y="133"/>
                </a:cubicBezTo>
                <a:cubicBezTo>
                  <a:pt x="19" y="94"/>
                  <a:pt x="40" y="55"/>
                  <a:pt x="59" y="16"/>
                </a:cubicBezTo>
                <a:cubicBezTo>
                  <a:pt x="63" y="9"/>
                  <a:pt x="65" y="0"/>
                  <a:pt x="76" y="3"/>
                </a:cubicBezTo>
                <a:cubicBezTo>
                  <a:pt x="100" y="48"/>
                  <a:pt x="124" y="93"/>
                  <a:pt x="146" y="138"/>
                </a:cubicBezTo>
                <a:cubicBezTo>
                  <a:pt x="148" y="144"/>
                  <a:pt x="151" y="150"/>
                  <a:pt x="152" y="157"/>
                </a:cubicBezTo>
                <a:cubicBezTo>
                  <a:pt x="144" y="183"/>
                  <a:pt x="128" y="205"/>
                  <a:pt x="115" y="229"/>
                </a:cubicBezTo>
                <a:cubicBezTo>
                  <a:pt x="106" y="247"/>
                  <a:pt x="95" y="265"/>
                  <a:pt x="87" y="284"/>
                </a:cubicBezTo>
                <a:cubicBezTo>
                  <a:pt x="82" y="296"/>
                  <a:pt x="79" y="294"/>
                  <a:pt x="74" y="285"/>
                </a:cubicBezTo>
                <a:cubicBezTo>
                  <a:pt x="56" y="251"/>
                  <a:pt x="37" y="216"/>
                  <a:pt x="20" y="181"/>
                </a:cubicBezTo>
                <a:cubicBezTo>
                  <a:pt x="14" y="167"/>
                  <a:pt x="5" y="155"/>
                  <a:pt x="0" y="141"/>
                </a:cubicBezTo>
                <a:close/>
              </a:path>
            </a:pathLst>
          </a:custGeom>
          <a:solidFill>
            <a:srgbClr val="D69DB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2"/>
          <p:cNvSpPr/>
          <p:nvPr/>
        </p:nvSpPr>
        <p:spPr>
          <a:xfrm>
            <a:off x="1879600" y="1857375"/>
            <a:ext cx="730250" cy="506413"/>
          </a:xfrm>
          <a:custGeom>
            <a:rect b="b" l="l" r="r" t="t"/>
            <a:pathLst>
              <a:path extrusionOk="0" h="356" w="515">
                <a:moveTo>
                  <a:pt x="11" y="168"/>
                </a:moveTo>
                <a:cubicBezTo>
                  <a:pt x="4" y="165"/>
                  <a:pt x="2" y="159"/>
                  <a:pt x="2" y="153"/>
                </a:cubicBezTo>
                <a:cubicBezTo>
                  <a:pt x="0" y="150"/>
                  <a:pt x="2" y="148"/>
                  <a:pt x="5" y="147"/>
                </a:cubicBezTo>
                <a:cubicBezTo>
                  <a:pt x="13" y="151"/>
                  <a:pt x="21" y="149"/>
                  <a:pt x="29" y="147"/>
                </a:cubicBezTo>
                <a:cubicBezTo>
                  <a:pt x="36" y="154"/>
                  <a:pt x="44" y="158"/>
                  <a:pt x="54" y="155"/>
                </a:cubicBezTo>
                <a:cubicBezTo>
                  <a:pt x="92" y="146"/>
                  <a:pt x="131" y="149"/>
                  <a:pt x="169" y="147"/>
                </a:cubicBezTo>
                <a:cubicBezTo>
                  <a:pt x="183" y="146"/>
                  <a:pt x="193" y="141"/>
                  <a:pt x="199" y="127"/>
                </a:cubicBezTo>
                <a:cubicBezTo>
                  <a:pt x="213" y="93"/>
                  <a:pt x="237" y="64"/>
                  <a:pt x="255" y="31"/>
                </a:cubicBezTo>
                <a:cubicBezTo>
                  <a:pt x="258" y="26"/>
                  <a:pt x="260" y="21"/>
                  <a:pt x="264" y="17"/>
                </a:cubicBezTo>
                <a:cubicBezTo>
                  <a:pt x="266" y="14"/>
                  <a:pt x="269" y="13"/>
                  <a:pt x="272" y="13"/>
                </a:cubicBezTo>
                <a:cubicBezTo>
                  <a:pt x="284" y="15"/>
                  <a:pt x="280" y="22"/>
                  <a:pt x="278" y="29"/>
                </a:cubicBezTo>
                <a:cubicBezTo>
                  <a:pt x="257" y="65"/>
                  <a:pt x="238" y="102"/>
                  <a:pt x="216" y="141"/>
                </a:cubicBezTo>
                <a:cubicBezTo>
                  <a:pt x="260" y="135"/>
                  <a:pt x="300" y="135"/>
                  <a:pt x="339" y="132"/>
                </a:cubicBezTo>
                <a:cubicBezTo>
                  <a:pt x="365" y="130"/>
                  <a:pt x="383" y="116"/>
                  <a:pt x="395" y="95"/>
                </a:cubicBezTo>
                <a:cubicBezTo>
                  <a:pt x="407" y="73"/>
                  <a:pt x="423" y="53"/>
                  <a:pt x="433" y="30"/>
                </a:cubicBezTo>
                <a:cubicBezTo>
                  <a:pt x="437" y="19"/>
                  <a:pt x="445" y="11"/>
                  <a:pt x="454" y="3"/>
                </a:cubicBezTo>
                <a:cubicBezTo>
                  <a:pt x="455" y="2"/>
                  <a:pt x="457" y="1"/>
                  <a:pt x="458" y="0"/>
                </a:cubicBezTo>
                <a:cubicBezTo>
                  <a:pt x="467" y="1"/>
                  <a:pt x="465" y="6"/>
                  <a:pt x="463" y="12"/>
                </a:cubicBezTo>
                <a:cubicBezTo>
                  <a:pt x="440" y="48"/>
                  <a:pt x="418" y="84"/>
                  <a:pt x="396" y="121"/>
                </a:cubicBezTo>
                <a:cubicBezTo>
                  <a:pt x="394" y="123"/>
                  <a:pt x="391" y="125"/>
                  <a:pt x="394" y="131"/>
                </a:cubicBezTo>
                <a:cubicBezTo>
                  <a:pt x="418" y="126"/>
                  <a:pt x="443" y="129"/>
                  <a:pt x="469" y="124"/>
                </a:cubicBezTo>
                <a:cubicBezTo>
                  <a:pt x="483" y="121"/>
                  <a:pt x="499" y="123"/>
                  <a:pt x="515" y="124"/>
                </a:cubicBezTo>
                <a:cubicBezTo>
                  <a:pt x="505" y="137"/>
                  <a:pt x="489" y="132"/>
                  <a:pt x="476" y="135"/>
                </a:cubicBezTo>
                <a:cubicBezTo>
                  <a:pt x="448" y="139"/>
                  <a:pt x="419" y="140"/>
                  <a:pt x="390" y="141"/>
                </a:cubicBezTo>
                <a:cubicBezTo>
                  <a:pt x="384" y="142"/>
                  <a:pt x="381" y="144"/>
                  <a:pt x="378" y="149"/>
                </a:cubicBezTo>
                <a:cubicBezTo>
                  <a:pt x="356" y="186"/>
                  <a:pt x="334" y="223"/>
                  <a:pt x="312" y="261"/>
                </a:cubicBezTo>
                <a:cubicBezTo>
                  <a:pt x="310" y="265"/>
                  <a:pt x="309" y="267"/>
                  <a:pt x="317" y="269"/>
                </a:cubicBezTo>
                <a:cubicBezTo>
                  <a:pt x="329" y="271"/>
                  <a:pt x="339" y="269"/>
                  <a:pt x="351" y="268"/>
                </a:cubicBezTo>
                <a:cubicBezTo>
                  <a:pt x="349" y="284"/>
                  <a:pt x="332" y="283"/>
                  <a:pt x="326" y="281"/>
                </a:cubicBezTo>
                <a:cubicBezTo>
                  <a:pt x="295" y="275"/>
                  <a:pt x="285" y="300"/>
                  <a:pt x="273" y="318"/>
                </a:cubicBezTo>
                <a:cubicBezTo>
                  <a:pt x="267" y="327"/>
                  <a:pt x="262" y="337"/>
                  <a:pt x="256" y="347"/>
                </a:cubicBezTo>
                <a:cubicBezTo>
                  <a:pt x="254" y="350"/>
                  <a:pt x="254" y="356"/>
                  <a:pt x="249" y="353"/>
                </a:cubicBezTo>
                <a:cubicBezTo>
                  <a:pt x="244" y="350"/>
                  <a:pt x="246" y="347"/>
                  <a:pt x="249" y="342"/>
                </a:cubicBezTo>
                <a:cubicBezTo>
                  <a:pt x="260" y="326"/>
                  <a:pt x="270" y="310"/>
                  <a:pt x="280" y="293"/>
                </a:cubicBezTo>
                <a:cubicBezTo>
                  <a:pt x="281" y="291"/>
                  <a:pt x="282" y="287"/>
                  <a:pt x="283" y="284"/>
                </a:cubicBezTo>
                <a:cubicBezTo>
                  <a:pt x="255" y="287"/>
                  <a:pt x="229" y="289"/>
                  <a:pt x="202" y="291"/>
                </a:cubicBezTo>
                <a:cubicBezTo>
                  <a:pt x="219" y="276"/>
                  <a:pt x="238" y="282"/>
                  <a:pt x="256" y="278"/>
                </a:cubicBezTo>
                <a:cubicBezTo>
                  <a:pt x="263" y="276"/>
                  <a:pt x="269" y="274"/>
                  <a:pt x="275" y="272"/>
                </a:cubicBezTo>
                <a:cubicBezTo>
                  <a:pt x="285" y="269"/>
                  <a:pt x="291" y="264"/>
                  <a:pt x="297" y="255"/>
                </a:cubicBezTo>
                <a:cubicBezTo>
                  <a:pt x="313" y="230"/>
                  <a:pt x="325" y="203"/>
                  <a:pt x="342" y="179"/>
                </a:cubicBezTo>
                <a:cubicBezTo>
                  <a:pt x="347" y="172"/>
                  <a:pt x="353" y="165"/>
                  <a:pt x="352" y="153"/>
                </a:cubicBezTo>
                <a:cubicBezTo>
                  <a:pt x="315" y="163"/>
                  <a:pt x="278" y="156"/>
                  <a:pt x="241" y="159"/>
                </a:cubicBezTo>
                <a:cubicBezTo>
                  <a:pt x="211" y="161"/>
                  <a:pt x="190" y="171"/>
                  <a:pt x="180" y="200"/>
                </a:cubicBezTo>
                <a:cubicBezTo>
                  <a:pt x="169" y="229"/>
                  <a:pt x="149" y="253"/>
                  <a:pt x="133" y="281"/>
                </a:cubicBezTo>
                <a:cubicBezTo>
                  <a:pt x="150" y="285"/>
                  <a:pt x="167" y="274"/>
                  <a:pt x="183" y="284"/>
                </a:cubicBezTo>
                <a:cubicBezTo>
                  <a:pt x="186" y="285"/>
                  <a:pt x="192" y="282"/>
                  <a:pt x="193" y="287"/>
                </a:cubicBezTo>
                <a:cubicBezTo>
                  <a:pt x="194" y="292"/>
                  <a:pt x="188" y="293"/>
                  <a:pt x="185" y="294"/>
                </a:cubicBezTo>
                <a:cubicBezTo>
                  <a:pt x="164" y="300"/>
                  <a:pt x="142" y="294"/>
                  <a:pt x="120" y="298"/>
                </a:cubicBezTo>
                <a:cubicBezTo>
                  <a:pt x="116" y="299"/>
                  <a:pt x="114" y="302"/>
                  <a:pt x="111" y="304"/>
                </a:cubicBezTo>
                <a:cubicBezTo>
                  <a:pt x="106" y="306"/>
                  <a:pt x="105" y="303"/>
                  <a:pt x="103" y="300"/>
                </a:cubicBezTo>
                <a:cubicBezTo>
                  <a:pt x="100" y="295"/>
                  <a:pt x="98" y="299"/>
                  <a:pt x="95" y="300"/>
                </a:cubicBezTo>
                <a:cubicBezTo>
                  <a:pt x="93" y="301"/>
                  <a:pt x="91" y="301"/>
                  <a:pt x="91" y="299"/>
                </a:cubicBezTo>
                <a:cubicBezTo>
                  <a:pt x="89" y="295"/>
                  <a:pt x="92" y="294"/>
                  <a:pt x="95" y="292"/>
                </a:cubicBezTo>
                <a:cubicBezTo>
                  <a:pt x="121" y="290"/>
                  <a:pt x="126" y="266"/>
                  <a:pt x="134" y="249"/>
                </a:cubicBezTo>
                <a:cubicBezTo>
                  <a:pt x="144" y="229"/>
                  <a:pt x="158" y="212"/>
                  <a:pt x="168" y="193"/>
                </a:cubicBezTo>
                <a:cubicBezTo>
                  <a:pt x="173" y="183"/>
                  <a:pt x="178" y="173"/>
                  <a:pt x="184" y="162"/>
                </a:cubicBezTo>
                <a:cubicBezTo>
                  <a:pt x="151" y="159"/>
                  <a:pt x="121" y="169"/>
                  <a:pt x="91" y="167"/>
                </a:cubicBezTo>
                <a:cubicBezTo>
                  <a:pt x="67" y="166"/>
                  <a:pt x="44" y="174"/>
                  <a:pt x="20" y="173"/>
                </a:cubicBezTo>
                <a:cubicBezTo>
                  <a:pt x="15" y="172"/>
                  <a:pt x="14" y="168"/>
                  <a:pt x="11" y="168"/>
                </a:cubicBezTo>
                <a:close/>
              </a:path>
            </a:pathLst>
          </a:custGeom>
          <a:solidFill>
            <a:srgbClr val="49232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32"/>
          <p:cNvSpPr/>
          <p:nvPr/>
        </p:nvSpPr>
        <p:spPr>
          <a:xfrm>
            <a:off x="1890713" y="2132013"/>
            <a:ext cx="150813" cy="119063"/>
          </a:xfrm>
          <a:custGeom>
            <a:rect b="b" l="l" r="r" t="t"/>
            <a:pathLst>
              <a:path extrusionOk="0" h="84" w="106">
                <a:moveTo>
                  <a:pt x="68" y="4"/>
                </a:moveTo>
                <a:cubicBezTo>
                  <a:pt x="84" y="3"/>
                  <a:pt x="96" y="7"/>
                  <a:pt x="101" y="19"/>
                </a:cubicBezTo>
                <a:cubicBezTo>
                  <a:pt x="106" y="31"/>
                  <a:pt x="99" y="42"/>
                  <a:pt x="90" y="51"/>
                </a:cubicBezTo>
                <a:cubicBezTo>
                  <a:pt x="69" y="71"/>
                  <a:pt x="46" y="84"/>
                  <a:pt x="16" y="79"/>
                </a:cubicBezTo>
                <a:cubicBezTo>
                  <a:pt x="9" y="78"/>
                  <a:pt x="0" y="77"/>
                  <a:pt x="0" y="68"/>
                </a:cubicBezTo>
                <a:cubicBezTo>
                  <a:pt x="0" y="58"/>
                  <a:pt x="10" y="58"/>
                  <a:pt x="16" y="56"/>
                </a:cubicBezTo>
                <a:cubicBezTo>
                  <a:pt x="22" y="54"/>
                  <a:pt x="29" y="55"/>
                  <a:pt x="36" y="55"/>
                </a:cubicBezTo>
                <a:cubicBezTo>
                  <a:pt x="47" y="56"/>
                  <a:pt x="56" y="50"/>
                  <a:pt x="64" y="43"/>
                </a:cubicBezTo>
                <a:cubicBezTo>
                  <a:pt x="67" y="40"/>
                  <a:pt x="71" y="36"/>
                  <a:pt x="68" y="31"/>
                </a:cubicBezTo>
                <a:cubicBezTo>
                  <a:pt x="65" y="26"/>
                  <a:pt x="61" y="29"/>
                  <a:pt x="57" y="29"/>
                </a:cubicBezTo>
                <a:cubicBezTo>
                  <a:pt x="53" y="30"/>
                  <a:pt x="48" y="31"/>
                  <a:pt x="43" y="31"/>
                </a:cubicBezTo>
                <a:cubicBezTo>
                  <a:pt x="37" y="31"/>
                  <a:pt x="31" y="27"/>
                  <a:pt x="30" y="21"/>
                </a:cubicBezTo>
                <a:cubicBezTo>
                  <a:pt x="29" y="16"/>
                  <a:pt x="35" y="12"/>
                  <a:pt x="40" y="11"/>
                </a:cubicBezTo>
                <a:cubicBezTo>
                  <a:pt x="50" y="11"/>
                  <a:pt x="59" y="0"/>
                  <a:pt x="68" y="4"/>
                </a:cubicBezTo>
                <a:close/>
              </a:path>
            </a:pathLst>
          </a:custGeom>
          <a:solidFill>
            <a:srgbClr val="0E0B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32"/>
          <p:cNvSpPr/>
          <p:nvPr/>
        </p:nvSpPr>
        <p:spPr>
          <a:xfrm>
            <a:off x="1811338" y="2327275"/>
            <a:ext cx="92075" cy="104775"/>
          </a:xfrm>
          <a:custGeom>
            <a:rect b="b" l="l" r="r" t="t"/>
            <a:pathLst>
              <a:path extrusionOk="0" h="73" w="65">
                <a:moveTo>
                  <a:pt x="65" y="0"/>
                </a:moveTo>
                <a:cubicBezTo>
                  <a:pt x="59" y="24"/>
                  <a:pt x="46" y="43"/>
                  <a:pt x="34" y="64"/>
                </a:cubicBezTo>
                <a:cubicBezTo>
                  <a:pt x="30" y="73"/>
                  <a:pt x="22" y="73"/>
                  <a:pt x="14" y="73"/>
                </a:cubicBezTo>
                <a:cubicBezTo>
                  <a:pt x="3" y="73"/>
                  <a:pt x="0" y="68"/>
                  <a:pt x="7" y="60"/>
                </a:cubicBezTo>
                <a:cubicBezTo>
                  <a:pt x="14" y="51"/>
                  <a:pt x="19" y="41"/>
                  <a:pt x="22" y="31"/>
                </a:cubicBezTo>
                <a:cubicBezTo>
                  <a:pt x="29" y="10"/>
                  <a:pt x="47" y="6"/>
                  <a:pt x="65" y="0"/>
                </a:cubicBezTo>
                <a:close/>
              </a:path>
            </a:pathLst>
          </a:custGeom>
          <a:solidFill>
            <a:srgbClr val="110C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2"/>
          <p:cNvSpPr/>
          <p:nvPr/>
        </p:nvSpPr>
        <p:spPr>
          <a:xfrm>
            <a:off x="1928813" y="2282825"/>
            <a:ext cx="107950" cy="163513"/>
          </a:xfrm>
          <a:custGeom>
            <a:rect b="b" l="l" r="r" t="t"/>
            <a:pathLst>
              <a:path extrusionOk="0" h="115" w="76">
                <a:moveTo>
                  <a:pt x="68" y="0"/>
                </a:moveTo>
                <a:cubicBezTo>
                  <a:pt x="71" y="1"/>
                  <a:pt x="73" y="3"/>
                  <a:pt x="76" y="4"/>
                </a:cubicBezTo>
                <a:cubicBezTo>
                  <a:pt x="61" y="44"/>
                  <a:pt x="35" y="78"/>
                  <a:pt x="15" y="115"/>
                </a:cubicBezTo>
                <a:cubicBezTo>
                  <a:pt x="9" y="115"/>
                  <a:pt x="2" y="115"/>
                  <a:pt x="0" y="115"/>
                </a:cubicBezTo>
                <a:cubicBezTo>
                  <a:pt x="22" y="77"/>
                  <a:pt x="45" y="39"/>
                  <a:pt x="68" y="0"/>
                </a:cubicBezTo>
                <a:close/>
              </a:path>
            </a:pathLst>
          </a:custGeom>
          <a:solidFill>
            <a:srgbClr val="4F24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32"/>
          <p:cNvSpPr/>
          <p:nvPr/>
        </p:nvSpPr>
        <p:spPr>
          <a:xfrm>
            <a:off x="1911350" y="2270125"/>
            <a:ext cx="103188" cy="28575"/>
          </a:xfrm>
          <a:custGeom>
            <a:rect b="b" l="l" r="r" t="t"/>
            <a:pathLst>
              <a:path extrusionOk="0" h="21" w="72">
                <a:moveTo>
                  <a:pt x="72" y="2"/>
                </a:moveTo>
                <a:cubicBezTo>
                  <a:pt x="71" y="5"/>
                  <a:pt x="68" y="8"/>
                  <a:pt x="72" y="10"/>
                </a:cubicBezTo>
                <a:cubicBezTo>
                  <a:pt x="55" y="16"/>
                  <a:pt x="35" y="14"/>
                  <a:pt x="18" y="18"/>
                </a:cubicBezTo>
                <a:cubicBezTo>
                  <a:pt x="6" y="21"/>
                  <a:pt x="3" y="18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2" y="5"/>
                  <a:pt x="2" y="5"/>
                </a:cubicBezTo>
                <a:cubicBezTo>
                  <a:pt x="25" y="11"/>
                  <a:pt x="48" y="0"/>
                  <a:pt x="72" y="2"/>
                </a:cubicBezTo>
                <a:close/>
              </a:path>
            </a:pathLst>
          </a:custGeom>
          <a:solidFill>
            <a:srgbClr val="4F24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32"/>
          <p:cNvSpPr/>
          <p:nvPr/>
        </p:nvSpPr>
        <p:spPr>
          <a:xfrm>
            <a:off x="1817688" y="2276475"/>
            <a:ext cx="93663" cy="33338"/>
          </a:xfrm>
          <a:custGeom>
            <a:rect b="b" l="l" r="r" t="t"/>
            <a:pathLst>
              <a:path extrusionOk="0" h="24" w="66">
                <a:moveTo>
                  <a:pt x="66" y="5"/>
                </a:moveTo>
                <a:cubicBezTo>
                  <a:pt x="65" y="13"/>
                  <a:pt x="66" y="24"/>
                  <a:pt x="51" y="15"/>
                </a:cubicBezTo>
                <a:cubicBezTo>
                  <a:pt x="47" y="13"/>
                  <a:pt x="40" y="12"/>
                  <a:pt x="36" y="14"/>
                </a:cubicBezTo>
                <a:cubicBezTo>
                  <a:pt x="24" y="21"/>
                  <a:pt x="12" y="20"/>
                  <a:pt x="0" y="17"/>
                </a:cubicBezTo>
                <a:cubicBezTo>
                  <a:pt x="9" y="6"/>
                  <a:pt x="42" y="0"/>
                  <a:pt x="66" y="5"/>
                </a:cubicBezTo>
                <a:cubicBezTo>
                  <a:pt x="66" y="5"/>
                  <a:pt x="66" y="5"/>
                  <a:pt x="66" y="5"/>
                </a:cubicBezTo>
                <a:close/>
              </a:path>
            </a:pathLst>
          </a:custGeom>
          <a:solidFill>
            <a:srgbClr val="4F243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2"/>
          <p:cNvSpPr/>
          <p:nvPr/>
        </p:nvSpPr>
        <p:spPr>
          <a:xfrm>
            <a:off x="2047875" y="2057400"/>
            <a:ext cx="347663" cy="211138"/>
          </a:xfrm>
          <a:custGeom>
            <a:rect b="b" l="l" r="r" t="t"/>
            <a:pathLst>
              <a:path extrusionOk="0" h="148" w="245">
                <a:moveTo>
                  <a:pt x="64" y="143"/>
                </a:moveTo>
                <a:cubicBezTo>
                  <a:pt x="54" y="144"/>
                  <a:pt x="44" y="146"/>
                  <a:pt x="34" y="146"/>
                </a:cubicBezTo>
                <a:cubicBezTo>
                  <a:pt x="25" y="145"/>
                  <a:pt x="15" y="147"/>
                  <a:pt x="0" y="148"/>
                </a:cubicBezTo>
                <a:cubicBezTo>
                  <a:pt x="21" y="126"/>
                  <a:pt x="30" y="101"/>
                  <a:pt x="46" y="80"/>
                </a:cubicBezTo>
                <a:cubicBezTo>
                  <a:pt x="57" y="66"/>
                  <a:pt x="63" y="46"/>
                  <a:pt x="73" y="29"/>
                </a:cubicBezTo>
                <a:cubicBezTo>
                  <a:pt x="76" y="21"/>
                  <a:pt x="82" y="17"/>
                  <a:pt x="89" y="17"/>
                </a:cubicBezTo>
                <a:cubicBezTo>
                  <a:pt x="126" y="13"/>
                  <a:pt x="163" y="7"/>
                  <a:pt x="200" y="12"/>
                </a:cubicBezTo>
                <a:cubicBezTo>
                  <a:pt x="210" y="14"/>
                  <a:pt x="219" y="8"/>
                  <a:pt x="228" y="5"/>
                </a:cubicBezTo>
                <a:cubicBezTo>
                  <a:pt x="245" y="0"/>
                  <a:pt x="244" y="8"/>
                  <a:pt x="240" y="18"/>
                </a:cubicBezTo>
                <a:cubicBezTo>
                  <a:pt x="236" y="27"/>
                  <a:pt x="233" y="36"/>
                  <a:pt x="227" y="43"/>
                </a:cubicBezTo>
                <a:cubicBezTo>
                  <a:pt x="210" y="64"/>
                  <a:pt x="202" y="91"/>
                  <a:pt x="185" y="112"/>
                </a:cubicBezTo>
                <a:cubicBezTo>
                  <a:pt x="179" y="120"/>
                  <a:pt x="176" y="128"/>
                  <a:pt x="176" y="137"/>
                </a:cubicBezTo>
                <a:cubicBezTo>
                  <a:pt x="169" y="136"/>
                  <a:pt x="164" y="128"/>
                  <a:pt x="156" y="131"/>
                </a:cubicBezTo>
                <a:cubicBezTo>
                  <a:pt x="155" y="114"/>
                  <a:pt x="150" y="96"/>
                  <a:pt x="172" y="88"/>
                </a:cubicBezTo>
                <a:cubicBezTo>
                  <a:pt x="173" y="88"/>
                  <a:pt x="174" y="86"/>
                  <a:pt x="174" y="85"/>
                </a:cubicBezTo>
                <a:cubicBezTo>
                  <a:pt x="161" y="69"/>
                  <a:pt x="181" y="62"/>
                  <a:pt x="183" y="50"/>
                </a:cubicBezTo>
                <a:cubicBezTo>
                  <a:pt x="171" y="38"/>
                  <a:pt x="159" y="47"/>
                  <a:pt x="148" y="53"/>
                </a:cubicBezTo>
                <a:cubicBezTo>
                  <a:pt x="141" y="56"/>
                  <a:pt x="136" y="64"/>
                  <a:pt x="127" y="54"/>
                </a:cubicBezTo>
                <a:cubicBezTo>
                  <a:pt x="122" y="48"/>
                  <a:pt x="114" y="52"/>
                  <a:pt x="110" y="57"/>
                </a:cubicBezTo>
                <a:cubicBezTo>
                  <a:pt x="97" y="75"/>
                  <a:pt x="83" y="92"/>
                  <a:pt x="80" y="116"/>
                </a:cubicBezTo>
                <a:cubicBezTo>
                  <a:pt x="74" y="125"/>
                  <a:pt x="69" y="134"/>
                  <a:pt x="64" y="143"/>
                </a:cubicBezTo>
                <a:close/>
              </a:path>
            </a:pathLst>
          </a:custGeom>
          <a:solidFill>
            <a:srgbClr val="77394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2"/>
          <p:cNvSpPr/>
          <p:nvPr/>
        </p:nvSpPr>
        <p:spPr>
          <a:xfrm>
            <a:off x="2030413" y="2309813"/>
            <a:ext cx="165100" cy="104775"/>
          </a:xfrm>
          <a:custGeom>
            <a:rect b="b" l="l" r="r" t="t"/>
            <a:pathLst>
              <a:path extrusionOk="0" h="73" w="116">
                <a:moveTo>
                  <a:pt x="62" y="23"/>
                </a:moveTo>
                <a:cubicBezTo>
                  <a:pt x="75" y="16"/>
                  <a:pt x="82" y="1"/>
                  <a:pt x="99" y="1"/>
                </a:cubicBezTo>
                <a:cubicBezTo>
                  <a:pt x="104" y="1"/>
                  <a:pt x="110" y="0"/>
                  <a:pt x="113" y="6"/>
                </a:cubicBezTo>
                <a:cubicBezTo>
                  <a:pt x="116" y="11"/>
                  <a:pt x="112" y="14"/>
                  <a:pt x="109" y="17"/>
                </a:cubicBezTo>
                <a:cubicBezTo>
                  <a:pt x="99" y="27"/>
                  <a:pt x="96" y="41"/>
                  <a:pt x="88" y="51"/>
                </a:cubicBezTo>
                <a:cubicBezTo>
                  <a:pt x="84" y="56"/>
                  <a:pt x="81" y="62"/>
                  <a:pt x="74" y="65"/>
                </a:cubicBezTo>
                <a:cubicBezTo>
                  <a:pt x="60" y="71"/>
                  <a:pt x="56" y="68"/>
                  <a:pt x="57" y="52"/>
                </a:cubicBezTo>
                <a:cubicBezTo>
                  <a:pt x="43" y="60"/>
                  <a:pt x="31" y="70"/>
                  <a:pt x="14" y="72"/>
                </a:cubicBezTo>
                <a:cubicBezTo>
                  <a:pt x="10" y="72"/>
                  <a:pt x="6" y="73"/>
                  <a:pt x="4" y="69"/>
                </a:cubicBezTo>
                <a:cubicBezTo>
                  <a:pt x="0" y="65"/>
                  <a:pt x="3" y="62"/>
                  <a:pt x="5" y="58"/>
                </a:cubicBezTo>
                <a:cubicBezTo>
                  <a:pt x="14" y="44"/>
                  <a:pt x="24" y="29"/>
                  <a:pt x="32" y="14"/>
                </a:cubicBezTo>
                <a:cubicBezTo>
                  <a:pt x="38" y="2"/>
                  <a:pt x="50" y="6"/>
                  <a:pt x="59" y="6"/>
                </a:cubicBezTo>
                <a:cubicBezTo>
                  <a:pt x="69" y="7"/>
                  <a:pt x="57" y="17"/>
                  <a:pt x="62" y="23"/>
                </a:cubicBezTo>
                <a:close/>
              </a:path>
            </a:pathLst>
          </a:custGeom>
          <a:solidFill>
            <a:srgbClr val="0B0D1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2"/>
          <p:cNvSpPr/>
          <p:nvPr/>
        </p:nvSpPr>
        <p:spPr>
          <a:xfrm>
            <a:off x="2146300" y="2111375"/>
            <a:ext cx="168275" cy="117475"/>
          </a:xfrm>
          <a:custGeom>
            <a:rect b="b" l="l" r="r" t="t"/>
            <a:pathLst>
              <a:path extrusionOk="0" h="82" w="119">
                <a:moveTo>
                  <a:pt x="11" y="78"/>
                </a:moveTo>
                <a:cubicBezTo>
                  <a:pt x="3" y="76"/>
                  <a:pt x="0" y="72"/>
                  <a:pt x="5" y="65"/>
                </a:cubicBezTo>
                <a:cubicBezTo>
                  <a:pt x="15" y="48"/>
                  <a:pt x="25" y="32"/>
                  <a:pt x="35" y="16"/>
                </a:cubicBezTo>
                <a:cubicBezTo>
                  <a:pt x="41" y="6"/>
                  <a:pt x="51" y="7"/>
                  <a:pt x="60" y="6"/>
                </a:cubicBezTo>
                <a:cubicBezTo>
                  <a:pt x="69" y="5"/>
                  <a:pt x="62" y="14"/>
                  <a:pt x="65" y="19"/>
                </a:cubicBezTo>
                <a:cubicBezTo>
                  <a:pt x="78" y="7"/>
                  <a:pt x="91" y="0"/>
                  <a:pt x="108" y="1"/>
                </a:cubicBezTo>
                <a:cubicBezTo>
                  <a:pt x="119" y="1"/>
                  <a:pt x="115" y="7"/>
                  <a:pt x="114" y="12"/>
                </a:cubicBezTo>
                <a:cubicBezTo>
                  <a:pt x="97" y="14"/>
                  <a:pt x="86" y="28"/>
                  <a:pt x="73" y="37"/>
                </a:cubicBezTo>
                <a:cubicBezTo>
                  <a:pt x="65" y="42"/>
                  <a:pt x="71" y="49"/>
                  <a:pt x="73" y="55"/>
                </a:cubicBezTo>
                <a:cubicBezTo>
                  <a:pt x="74" y="61"/>
                  <a:pt x="84" y="68"/>
                  <a:pt x="74" y="71"/>
                </a:cubicBezTo>
                <a:cubicBezTo>
                  <a:pt x="65" y="73"/>
                  <a:pt x="54" y="82"/>
                  <a:pt x="44" y="70"/>
                </a:cubicBezTo>
                <a:cubicBezTo>
                  <a:pt x="42" y="68"/>
                  <a:pt x="41" y="65"/>
                  <a:pt x="39" y="59"/>
                </a:cubicBezTo>
                <a:cubicBezTo>
                  <a:pt x="32" y="73"/>
                  <a:pt x="23" y="78"/>
                  <a:pt x="11" y="78"/>
                </a:cubicBezTo>
                <a:close/>
              </a:path>
            </a:pathLst>
          </a:custGeom>
          <a:solidFill>
            <a:srgbClr val="0C0B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2"/>
          <p:cNvSpPr/>
          <p:nvPr/>
        </p:nvSpPr>
        <p:spPr>
          <a:xfrm>
            <a:off x="2286000" y="2282825"/>
            <a:ext cx="157163" cy="111125"/>
          </a:xfrm>
          <a:custGeom>
            <a:rect b="b" l="l" r="r" t="t"/>
            <a:pathLst>
              <a:path extrusionOk="0" h="78" w="111">
                <a:moveTo>
                  <a:pt x="111" y="9"/>
                </a:moveTo>
                <a:cubicBezTo>
                  <a:pt x="102" y="14"/>
                  <a:pt x="93" y="19"/>
                  <a:pt x="84" y="25"/>
                </a:cubicBezTo>
                <a:cubicBezTo>
                  <a:pt x="72" y="32"/>
                  <a:pt x="61" y="40"/>
                  <a:pt x="72" y="57"/>
                </a:cubicBezTo>
                <a:cubicBezTo>
                  <a:pt x="78" y="65"/>
                  <a:pt x="71" y="67"/>
                  <a:pt x="65" y="68"/>
                </a:cubicBezTo>
                <a:cubicBezTo>
                  <a:pt x="44" y="70"/>
                  <a:pt x="23" y="65"/>
                  <a:pt x="0" y="78"/>
                </a:cubicBezTo>
                <a:cubicBezTo>
                  <a:pt x="8" y="49"/>
                  <a:pt x="23" y="31"/>
                  <a:pt x="37" y="13"/>
                </a:cubicBezTo>
                <a:cubicBezTo>
                  <a:pt x="39" y="11"/>
                  <a:pt x="41" y="9"/>
                  <a:pt x="42" y="9"/>
                </a:cubicBezTo>
                <a:cubicBezTo>
                  <a:pt x="65" y="16"/>
                  <a:pt x="87" y="0"/>
                  <a:pt x="110" y="4"/>
                </a:cubicBezTo>
                <a:cubicBezTo>
                  <a:pt x="110" y="6"/>
                  <a:pt x="111" y="7"/>
                  <a:pt x="111" y="9"/>
                </a:cubicBezTo>
                <a:close/>
              </a:path>
            </a:pathLst>
          </a:custGeom>
          <a:solidFill>
            <a:srgbClr val="0D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2"/>
          <p:cNvSpPr/>
          <p:nvPr/>
        </p:nvSpPr>
        <p:spPr>
          <a:xfrm>
            <a:off x="1414463" y="1768475"/>
            <a:ext cx="69850" cy="122238"/>
          </a:xfrm>
          <a:custGeom>
            <a:rect b="b" l="l" r="r" t="t"/>
            <a:pathLst>
              <a:path extrusionOk="0" h="87" w="49">
                <a:moveTo>
                  <a:pt x="16" y="87"/>
                </a:moveTo>
                <a:cubicBezTo>
                  <a:pt x="6" y="75"/>
                  <a:pt x="0" y="66"/>
                  <a:pt x="9" y="52"/>
                </a:cubicBezTo>
                <a:cubicBezTo>
                  <a:pt x="16" y="41"/>
                  <a:pt x="19" y="28"/>
                  <a:pt x="26" y="16"/>
                </a:cubicBezTo>
                <a:cubicBezTo>
                  <a:pt x="29" y="12"/>
                  <a:pt x="29" y="0"/>
                  <a:pt x="37" y="3"/>
                </a:cubicBezTo>
                <a:cubicBezTo>
                  <a:pt x="45" y="7"/>
                  <a:pt x="49" y="17"/>
                  <a:pt x="45" y="27"/>
                </a:cubicBezTo>
                <a:cubicBezTo>
                  <a:pt x="36" y="46"/>
                  <a:pt x="27" y="66"/>
                  <a:pt x="16" y="87"/>
                </a:cubicBezTo>
                <a:close/>
              </a:path>
            </a:pathLst>
          </a:custGeom>
          <a:solidFill>
            <a:srgbClr val="170E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2"/>
          <p:cNvSpPr/>
          <p:nvPr/>
        </p:nvSpPr>
        <p:spPr>
          <a:xfrm>
            <a:off x="1624013" y="2195513"/>
            <a:ext cx="107950" cy="182563"/>
          </a:xfrm>
          <a:custGeom>
            <a:rect b="b" l="l" r="r" t="t"/>
            <a:pathLst>
              <a:path extrusionOk="0" h="128" w="77">
                <a:moveTo>
                  <a:pt x="42" y="44"/>
                </a:moveTo>
                <a:cubicBezTo>
                  <a:pt x="67" y="33"/>
                  <a:pt x="66" y="52"/>
                  <a:pt x="72" y="63"/>
                </a:cubicBezTo>
                <a:cubicBezTo>
                  <a:pt x="77" y="71"/>
                  <a:pt x="67" y="70"/>
                  <a:pt x="63" y="70"/>
                </a:cubicBezTo>
                <a:cubicBezTo>
                  <a:pt x="44" y="66"/>
                  <a:pt x="41" y="75"/>
                  <a:pt x="43" y="92"/>
                </a:cubicBezTo>
                <a:cubicBezTo>
                  <a:pt x="44" y="103"/>
                  <a:pt x="41" y="115"/>
                  <a:pt x="40" y="128"/>
                </a:cubicBezTo>
                <a:cubicBezTo>
                  <a:pt x="23" y="113"/>
                  <a:pt x="26" y="95"/>
                  <a:pt x="26" y="78"/>
                </a:cubicBezTo>
                <a:cubicBezTo>
                  <a:pt x="19" y="72"/>
                  <a:pt x="17" y="90"/>
                  <a:pt x="13" y="82"/>
                </a:cubicBezTo>
                <a:cubicBezTo>
                  <a:pt x="9" y="74"/>
                  <a:pt x="0" y="66"/>
                  <a:pt x="7" y="54"/>
                </a:cubicBezTo>
                <a:cubicBezTo>
                  <a:pt x="15" y="41"/>
                  <a:pt x="22" y="28"/>
                  <a:pt x="30" y="14"/>
                </a:cubicBezTo>
                <a:cubicBezTo>
                  <a:pt x="32" y="10"/>
                  <a:pt x="33" y="0"/>
                  <a:pt x="41" y="4"/>
                </a:cubicBezTo>
                <a:cubicBezTo>
                  <a:pt x="47" y="7"/>
                  <a:pt x="51" y="16"/>
                  <a:pt x="50" y="24"/>
                </a:cubicBezTo>
                <a:cubicBezTo>
                  <a:pt x="50" y="29"/>
                  <a:pt x="46" y="33"/>
                  <a:pt x="42" y="44"/>
                </a:cubicBezTo>
                <a:close/>
              </a:path>
            </a:pathLst>
          </a:custGeom>
          <a:solidFill>
            <a:srgbClr val="12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2"/>
          <p:cNvSpPr/>
          <p:nvPr/>
        </p:nvSpPr>
        <p:spPr>
          <a:xfrm>
            <a:off x="1514475" y="1965325"/>
            <a:ext cx="101600" cy="185738"/>
          </a:xfrm>
          <a:custGeom>
            <a:rect b="b" l="l" r="r" t="t"/>
            <a:pathLst>
              <a:path extrusionOk="0" h="131" w="71">
                <a:moveTo>
                  <a:pt x="34" y="84"/>
                </a:moveTo>
                <a:cubicBezTo>
                  <a:pt x="26" y="79"/>
                  <a:pt x="16" y="92"/>
                  <a:pt x="8" y="79"/>
                </a:cubicBezTo>
                <a:cubicBezTo>
                  <a:pt x="0" y="66"/>
                  <a:pt x="2" y="56"/>
                  <a:pt x="9" y="44"/>
                </a:cubicBezTo>
                <a:cubicBezTo>
                  <a:pt x="15" y="35"/>
                  <a:pt x="18" y="25"/>
                  <a:pt x="23" y="16"/>
                </a:cubicBezTo>
                <a:cubicBezTo>
                  <a:pt x="26" y="11"/>
                  <a:pt x="27" y="0"/>
                  <a:pt x="36" y="4"/>
                </a:cubicBezTo>
                <a:cubicBezTo>
                  <a:pt x="41" y="7"/>
                  <a:pt x="44" y="15"/>
                  <a:pt x="44" y="23"/>
                </a:cubicBezTo>
                <a:cubicBezTo>
                  <a:pt x="44" y="27"/>
                  <a:pt x="41" y="30"/>
                  <a:pt x="40" y="34"/>
                </a:cubicBezTo>
                <a:cubicBezTo>
                  <a:pt x="39" y="39"/>
                  <a:pt x="31" y="43"/>
                  <a:pt x="35" y="48"/>
                </a:cubicBezTo>
                <a:cubicBezTo>
                  <a:pt x="39" y="55"/>
                  <a:pt x="45" y="48"/>
                  <a:pt x="50" y="47"/>
                </a:cubicBezTo>
                <a:cubicBezTo>
                  <a:pt x="62" y="45"/>
                  <a:pt x="71" y="60"/>
                  <a:pt x="65" y="73"/>
                </a:cubicBezTo>
                <a:cubicBezTo>
                  <a:pt x="58" y="90"/>
                  <a:pt x="49" y="107"/>
                  <a:pt x="41" y="123"/>
                </a:cubicBezTo>
                <a:cubicBezTo>
                  <a:pt x="37" y="131"/>
                  <a:pt x="34" y="127"/>
                  <a:pt x="30" y="123"/>
                </a:cubicBezTo>
                <a:cubicBezTo>
                  <a:pt x="16" y="108"/>
                  <a:pt x="33" y="96"/>
                  <a:pt x="34" y="84"/>
                </a:cubicBezTo>
                <a:close/>
              </a:path>
            </a:pathLst>
          </a:custGeom>
          <a:solidFill>
            <a:srgbClr val="100C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2"/>
          <p:cNvSpPr/>
          <p:nvPr/>
        </p:nvSpPr>
        <p:spPr>
          <a:xfrm>
            <a:off x="1677988" y="1612900"/>
            <a:ext cx="727075" cy="449263"/>
          </a:xfrm>
          <a:custGeom>
            <a:rect b="b" l="l" r="r" t="t"/>
            <a:pathLst>
              <a:path extrusionOk="0" h="316" w="511">
                <a:moveTo>
                  <a:pt x="76" y="188"/>
                </a:moveTo>
                <a:cubicBezTo>
                  <a:pt x="67" y="187"/>
                  <a:pt x="67" y="195"/>
                  <a:pt x="65" y="200"/>
                </a:cubicBezTo>
                <a:cubicBezTo>
                  <a:pt x="46" y="235"/>
                  <a:pt x="28" y="270"/>
                  <a:pt x="10" y="305"/>
                </a:cubicBezTo>
                <a:cubicBezTo>
                  <a:pt x="8" y="310"/>
                  <a:pt x="6" y="315"/>
                  <a:pt x="0" y="316"/>
                </a:cubicBezTo>
                <a:cubicBezTo>
                  <a:pt x="0" y="313"/>
                  <a:pt x="0" y="310"/>
                  <a:pt x="0" y="308"/>
                </a:cubicBezTo>
                <a:cubicBezTo>
                  <a:pt x="22" y="262"/>
                  <a:pt x="45" y="217"/>
                  <a:pt x="67" y="172"/>
                </a:cubicBezTo>
                <a:cubicBezTo>
                  <a:pt x="69" y="169"/>
                  <a:pt x="75" y="169"/>
                  <a:pt x="76" y="163"/>
                </a:cubicBezTo>
                <a:cubicBezTo>
                  <a:pt x="93" y="118"/>
                  <a:pt x="119" y="76"/>
                  <a:pt x="141" y="32"/>
                </a:cubicBezTo>
                <a:cubicBezTo>
                  <a:pt x="144" y="26"/>
                  <a:pt x="149" y="24"/>
                  <a:pt x="156" y="23"/>
                </a:cubicBezTo>
                <a:cubicBezTo>
                  <a:pt x="212" y="19"/>
                  <a:pt x="268" y="16"/>
                  <a:pt x="324" y="12"/>
                </a:cubicBezTo>
                <a:cubicBezTo>
                  <a:pt x="326" y="11"/>
                  <a:pt x="329" y="9"/>
                  <a:pt x="332" y="8"/>
                </a:cubicBezTo>
                <a:cubicBezTo>
                  <a:pt x="335" y="10"/>
                  <a:pt x="334" y="14"/>
                  <a:pt x="341" y="13"/>
                </a:cubicBezTo>
                <a:cubicBezTo>
                  <a:pt x="396" y="5"/>
                  <a:pt x="451" y="5"/>
                  <a:pt x="507" y="0"/>
                </a:cubicBezTo>
                <a:cubicBezTo>
                  <a:pt x="508" y="3"/>
                  <a:pt x="510" y="5"/>
                  <a:pt x="511" y="7"/>
                </a:cubicBezTo>
                <a:cubicBezTo>
                  <a:pt x="456" y="15"/>
                  <a:pt x="400" y="16"/>
                  <a:pt x="344" y="20"/>
                </a:cubicBezTo>
                <a:cubicBezTo>
                  <a:pt x="340" y="23"/>
                  <a:pt x="341" y="31"/>
                  <a:pt x="334" y="30"/>
                </a:cubicBezTo>
                <a:cubicBezTo>
                  <a:pt x="319" y="26"/>
                  <a:pt x="304" y="29"/>
                  <a:pt x="290" y="30"/>
                </a:cubicBezTo>
                <a:cubicBezTo>
                  <a:pt x="246" y="33"/>
                  <a:pt x="201" y="35"/>
                  <a:pt x="157" y="40"/>
                </a:cubicBezTo>
                <a:cubicBezTo>
                  <a:pt x="145" y="51"/>
                  <a:pt x="140" y="66"/>
                  <a:pt x="132" y="80"/>
                </a:cubicBezTo>
                <a:cubicBezTo>
                  <a:pt x="115" y="114"/>
                  <a:pt x="96" y="147"/>
                  <a:pt x="81" y="181"/>
                </a:cubicBezTo>
                <a:cubicBezTo>
                  <a:pt x="80" y="184"/>
                  <a:pt x="78" y="187"/>
                  <a:pt x="76" y="188"/>
                </a:cubicBezTo>
                <a:close/>
              </a:path>
            </a:pathLst>
          </a:custGeom>
          <a:solidFill>
            <a:srgbClr val="3C17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2"/>
          <p:cNvSpPr/>
          <p:nvPr/>
        </p:nvSpPr>
        <p:spPr>
          <a:xfrm>
            <a:off x="2138363" y="1454150"/>
            <a:ext cx="174625" cy="111125"/>
          </a:xfrm>
          <a:custGeom>
            <a:rect b="b" l="l" r="r" t="t"/>
            <a:pathLst>
              <a:path extrusionOk="0" h="78" w="122">
                <a:moveTo>
                  <a:pt x="119" y="70"/>
                </a:moveTo>
                <a:cubicBezTo>
                  <a:pt x="112" y="67"/>
                  <a:pt x="105" y="64"/>
                  <a:pt x="99" y="61"/>
                </a:cubicBezTo>
                <a:cubicBezTo>
                  <a:pt x="68" y="44"/>
                  <a:pt x="68" y="44"/>
                  <a:pt x="44" y="68"/>
                </a:cubicBezTo>
                <a:cubicBezTo>
                  <a:pt x="40" y="73"/>
                  <a:pt x="36" y="78"/>
                  <a:pt x="32" y="72"/>
                </a:cubicBezTo>
                <a:cubicBezTo>
                  <a:pt x="26" y="63"/>
                  <a:pt x="18" y="55"/>
                  <a:pt x="24" y="43"/>
                </a:cubicBezTo>
                <a:cubicBezTo>
                  <a:pt x="26" y="39"/>
                  <a:pt x="32" y="38"/>
                  <a:pt x="32" y="30"/>
                </a:cubicBezTo>
                <a:cubicBezTo>
                  <a:pt x="20" y="31"/>
                  <a:pt x="8" y="31"/>
                  <a:pt x="3" y="17"/>
                </a:cubicBezTo>
                <a:cubicBezTo>
                  <a:pt x="0" y="9"/>
                  <a:pt x="0" y="5"/>
                  <a:pt x="9" y="5"/>
                </a:cubicBezTo>
                <a:cubicBezTo>
                  <a:pt x="32" y="4"/>
                  <a:pt x="55" y="2"/>
                  <a:pt x="78" y="1"/>
                </a:cubicBezTo>
                <a:cubicBezTo>
                  <a:pt x="89" y="0"/>
                  <a:pt x="93" y="10"/>
                  <a:pt x="96" y="17"/>
                </a:cubicBezTo>
                <a:cubicBezTo>
                  <a:pt x="99" y="27"/>
                  <a:pt x="87" y="24"/>
                  <a:pt x="81" y="28"/>
                </a:cubicBezTo>
                <a:cubicBezTo>
                  <a:pt x="91" y="33"/>
                  <a:pt x="101" y="37"/>
                  <a:pt x="107" y="43"/>
                </a:cubicBezTo>
                <a:cubicBezTo>
                  <a:pt x="114" y="49"/>
                  <a:pt x="117" y="59"/>
                  <a:pt x="122" y="67"/>
                </a:cubicBezTo>
                <a:cubicBezTo>
                  <a:pt x="121" y="68"/>
                  <a:pt x="120" y="69"/>
                  <a:pt x="119" y="70"/>
                </a:cubicBezTo>
                <a:close/>
              </a:path>
            </a:pathLst>
          </a:custGeom>
          <a:solidFill>
            <a:srgbClr val="110E1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2"/>
          <p:cNvSpPr/>
          <p:nvPr/>
        </p:nvSpPr>
        <p:spPr>
          <a:xfrm>
            <a:off x="2527300" y="1884363"/>
            <a:ext cx="141288" cy="115888"/>
          </a:xfrm>
          <a:custGeom>
            <a:rect b="b" l="l" r="r" t="t"/>
            <a:pathLst>
              <a:path extrusionOk="0" h="82" w="100">
                <a:moveTo>
                  <a:pt x="90" y="45"/>
                </a:moveTo>
                <a:cubicBezTo>
                  <a:pt x="89" y="49"/>
                  <a:pt x="86" y="53"/>
                  <a:pt x="86" y="58"/>
                </a:cubicBezTo>
                <a:cubicBezTo>
                  <a:pt x="86" y="73"/>
                  <a:pt x="76" y="73"/>
                  <a:pt x="66" y="73"/>
                </a:cubicBezTo>
                <a:cubicBezTo>
                  <a:pt x="52" y="72"/>
                  <a:pt x="55" y="62"/>
                  <a:pt x="57" y="54"/>
                </a:cubicBezTo>
                <a:cubicBezTo>
                  <a:pt x="58" y="52"/>
                  <a:pt x="57" y="50"/>
                  <a:pt x="57" y="47"/>
                </a:cubicBezTo>
                <a:cubicBezTo>
                  <a:pt x="39" y="60"/>
                  <a:pt x="28" y="82"/>
                  <a:pt x="0" y="77"/>
                </a:cubicBezTo>
                <a:cubicBezTo>
                  <a:pt x="2" y="69"/>
                  <a:pt x="7" y="63"/>
                  <a:pt x="13" y="58"/>
                </a:cubicBezTo>
                <a:cubicBezTo>
                  <a:pt x="29" y="42"/>
                  <a:pt x="47" y="27"/>
                  <a:pt x="63" y="10"/>
                </a:cubicBezTo>
                <a:cubicBezTo>
                  <a:pt x="71" y="1"/>
                  <a:pt x="81" y="0"/>
                  <a:pt x="90" y="4"/>
                </a:cubicBezTo>
                <a:cubicBezTo>
                  <a:pt x="100" y="7"/>
                  <a:pt x="91" y="16"/>
                  <a:pt x="91" y="23"/>
                </a:cubicBezTo>
                <a:cubicBezTo>
                  <a:pt x="91" y="29"/>
                  <a:pt x="91" y="35"/>
                  <a:pt x="90" y="41"/>
                </a:cubicBezTo>
                <a:cubicBezTo>
                  <a:pt x="90" y="42"/>
                  <a:pt x="90" y="43"/>
                  <a:pt x="90" y="45"/>
                </a:cubicBezTo>
                <a:close/>
              </a:path>
            </a:pathLst>
          </a:custGeom>
          <a:solidFill>
            <a:srgbClr val="0E0D1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2"/>
          <p:cNvSpPr/>
          <p:nvPr/>
        </p:nvSpPr>
        <p:spPr>
          <a:xfrm>
            <a:off x="2371725" y="1243013"/>
            <a:ext cx="28575" cy="26988"/>
          </a:xfrm>
          <a:custGeom>
            <a:rect b="b" l="l" r="r" t="t"/>
            <a:pathLst>
              <a:path extrusionOk="0" h="19" w="20">
                <a:moveTo>
                  <a:pt x="8" y="0"/>
                </a:moveTo>
                <a:cubicBezTo>
                  <a:pt x="14" y="1"/>
                  <a:pt x="19" y="5"/>
                  <a:pt x="20" y="13"/>
                </a:cubicBezTo>
                <a:cubicBezTo>
                  <a:pt x="20" y="16"/>
                  <a:pt x="17" y="19"/>
                  <a:pt x="13" y="18"/>
                </a:cubicBezTo>
                <a:cubicBezTo>
                  <a:pt x="7" y="16"/>
                  <a:pt x="4" y="11"/>
                  <a:pt x="2" y="6"/>
                </a:cubicBezTo>
                <a:cubicBezTo>
                  <a:pt x="0" y="1"/>
                  <a:pt x="4" y="0"/>
                  <a:pt x="8" y="0"/>
                </a:cubicBezTo>
                <a:close/>
              </a:path>
            </a:pathLst>
          </a:custGeom>
          <a:solidFill>
            <a:srgbClr val="B3AF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2"/>
          <p:cNvSpPr/>
          <p:nvPr/>
        </p:nvSpPr>
        <p:spPr>
          <a:xfrm>
            <a:off x="2328863" y="1247775"/>
            <a:ext cx="25400" cy="23813"/>
          </a:xfrm>
          <a:custGeom>
            <a:rect b="b" l="l" r="r" t="t"/>
            <a:pathLst>
              <a:path extrusionOk="0" h="17" w="18">
                <a:moveTo>
                  <a:pt x="6" y="0"/>
                </a:moveTo>
                <a:cubicBezTo>
                  <a:pt x="12" y="1"/>
                  <a:pt x="15" y="7"/>
                  <a:pt x="17" y="12"/>
                </a:cubicBezTo>
                <a:cubicBezTo>
                  <a:pt x="18" y="14"/>
                  <a:pt x="17" y="17"/>
                  <a:pt x="14" y="17"/>
                </a:cubicBezTo>
                <a:cubicBezTo>
                  <a:pt x="7" y="16"/>
                  <a:pt x="4" y="11"/>
                  <a:pt x="2" y="6"/>
                </a:cubicBezTo>
                <a:cubicBezTo>
                  <a:pt x="0" y="3"/>
                  <a:pt x="2" y="1"/>
                  <a:pt x="6" y="0"/>
                </a:cubicBezTo>
                <a:close/>
              </a:path>
            </a:pathLst>
          </a:custGeom>
          <a:solidFill>
            <a:srgbClr val="DAD9D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2"/>
          <p:cNvSpPr/>
          <p:nvPr/>
        </p:nvSpPr>
        <p:spPr>
          <a:xfrm>
            <a:off x="2406650" y="2087563"/>
            <a:ext cx="149225" cy="114300"/>
          </a:xfrm>
          <a:custGeom>
            <a:rect b="b" l="l" r="r" t="t"/>
            <a:pathLst>
              <a:path extrusionOk="0" h="80" w="105">
                <a:moveTo>
                  <a:pt x="71" y="6"/>
                </a:moveTo>
                <a:cubicBezTo>
                  <a:pt x="78" y="6"/>
                  <a:pt x="84" y="6"/>
                  <a:pt x="89" y="6"/>
                </a:cubicBezTo>
                <a:cubicBezTo>
                  <a:pt x="95" y="7"/>
                  <a:pt x="101" y="8"/>
                  <a:pt x="103" y="15"/>
                </a:cubicBezTo>
                <a:cubicBezTo>
                  <a:pt x="105" y="22"/>
                  <a:pt x="104" y="29"/>
                  <a:pt x="98" y="33"/>
                </a:cubicBezTo>
                <a:cubicBezTo>
                  <a:pt x="89" y="39"/>
                  <a:pt x="82" y="48"/>
                  <a:pt x="71" y="50"/>
                </a:cubicBezTo>
                <a:cubicBezTo>
                  <a:pt x="54" y="54"/>
                  <a:pt x="38" y="59"/>
                  <a:pt x="25" y="74"/>
                </a:cubicBezTo>
                <a:cubicBezTo>
                  <a:pt x="20" y="80"/>
                  <a:pt x="11" y="80"/>
                  <a:pt x="6" y="75"/>
                </a:cubicBezTo>
                <a:cubicBezTo>
                  <a:pt x="0" y="70"/>
                  <a:pt x="8" y="65"/>
                  <a:pt x="11" y="60"/>
                </a:cubicBezTo>
                <a:cubicBezTo>
                  <a:pt x="16" y="50"/>
                  <a:pt x="22" y="41"/>
                  <a:pt x="27" y="31"/>
                </a:cubicBezTo>
                <a:cubicBezTo>
                  <a:pt x="37" y="12"/>
                  <a:pt x="50" y="0"/>
                  <a:pt x="71" y="6"/>
                </a:cubicBezTo>
                <a:close/>
              </a:path>
            </a:pathLst>
          </a:custGeom>
          <a:solidFill>
            <a:srgbClr val="0D0D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32"/>
          <p:cNvSpPr/>
          <p:nvPr/>
        </p:nvSpPr>
        <p:spPr>
          <a:xfrm>
            <a:off x="2151063" y="1641475"/>
            <a:ext cx="373063" cy="287338"/>
          </a:xfrm>
          <a:custGeom>
            <a:rect b="b" l="l" r="r" t="t"/>
            <a:pathLst>
              <a:path extrusionOk="0" h="202" w="262">
                <a:moveTo>
                  <a:pt x="2" y="8"/>
                </a:moveTo>
                <a:cubicBezTo>
                  <a:pt x="5" y="6"/>
                  <a:pt x="8" y="3"/>
                  <a:pt x="11" y="0"/>
                </a:cubicBezTo>
                <a:cubicBezTo>
                  <a:pt x="15" y="25"/>
                  <a:pt x="32" y="44"/>
                  <a:pt x="42" y="66"/>
                </a:cubicBezTo>
                <a:cubicBezTo>
                  <a:pt x="56" y="98"/>
                  <a:pt x="78" y="127"/>
                  <a:pt x="89" y="160"/>
                </a:cubicBezTo>
                <a:cubicBezTo>
                  <a:pt x="93" y="171"/>
                  <a:pt x="102" y="167"/>
                  <a:pt x="107" y="166"/>
                </a:cubicBezTo>
                <a:cubicBezTo>
                  <a:pt x="143" y="164"/>
                  <a:pt x="179" y="161"/>
                  <a:pt x="214" y="158"/>
                </a:cubicBezTo>
                <a:cubicBezTo>
                  <a:pt x="230" y="157"/>
                  <a:pt x="246" y="156"/>
                  <a:pt x="262" y="155"/>
                </a:cubicBezTo>
                <a:cubicBezTo>
                  <a:pt x="261" y="167"/>
                  <a:pt x="249" y="172"/>
                  <a:pt x="246" y="183"/>
                </a:cubicBezTo>
                <a:cubicBezTo>
                  <a:pt x="244" y="186"/>
                  <a:pt x="241" y="187"/>
                  <a:pt x="239" y="185"/>
                </a:cubicBezTo>
                <a:cubicBezTo>
                  <a:pt x="233" y="177"/>
                  <a:pt x="228" y="170"/>
                  <a:pt x="220" y="183"/>
                </a:cubicBezTo>
                <a:cubicBezTo>
                  <a:pt x="218" y="187"/>
                  <a:pt x="211" y="188"/>
                  <a:pt x="208" y="185"/>
                </a:cubicBezTo>
                <a:cubicBezTo>
                  <a:pt x="191" y="173"/>
                  <a:pt x="176" y="181"/>
                  <a:pt x="161" y="187"/>
                </a:cubicBezTo>
                <a:cubicBezTo>
                  <a:pt x="158" y="188"/>
                  <a:pt x="155" y="189"/>
                  <a:pt x="152" y="190"/>
                </a:cubicBezTo>
                <a:cubicBezTo>
                  <a:pt x="150" y="190"/>
                  <a:pt x="148" y="190"/>
                  <a:pt x="146" y="190"/>
                </a:cubicBezTo>
                <a:cubicBezTo>
                  <a:pt x="131" y="185"/>
                  <a:pt x="118" y="184"/>
                  <a:pt x="103" y="194"/>
                </a:cubicBezTo>
                <a:cubicBezTo>
                  <a:pt x="90" y="202"/>
                  <a:pt x="88" y="186"/>
                  <a:pt x="82" y="179"/>
                </a:cubicBezTo>
                <a:cubicBezTo>
                  <a:pt x="83" y="175"/>
                  <a:pt x="88" y="169"/>
                  <a:pt x="78" y="167"/>
                </a:cubicBezTo>
                <a:cubicBezTo>
                  <a:pt x="54" y="119"/>
                  <a:pt x="27" y="73"/>
                  <a:pt x="5" y="23"/>
                </a:cubicBezTo>
                <a:cubicBezTo>
                  <a:pt x="2" y="19"/>
                  <a:pt x="0" y="14"/>
                  <a:pt x="2" y="8"/>
                </a:cubicBezTo>
                <a:close/>
              </a:path>
            </a:pathLst>
          </a:custGeom>
          <a:solidFill>
            <a:srgbClr val="913C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32"/>
          <p:cNvSpPr/>
          <p:nvPr/>
        </p:nvSpPr>
        <p:spPr>
          <a:xfrm>
            <a:off x="2270125" y="1689100"/>
            <a:ext cx="152400" cy="106363"/>
          </a:xfrm>
          <a:custGeom>
            <a:rect b="b" l="l" r="r" t="t"/>
            <a:pathLst>
              <a:path extrusionOk="0" h="75" w="108">
                <a:moveTo>
                  <a:pt x="54" y="6"/>
                </a:moveTo>
                <a:cubicBezTo>
                  <a:pt x="68" y="6"/>
                  <a:pt x="81" y="0"/>
                  <a:pt x="87" y="9"/>
                </a:cubicBezTo>
                <a:cubicBezTo>
                  <a:pt x="96" y="23"/>
                  <a:pt x="107" y="37"/>
                  <a:pt x="108" y="55"/>
                </a:cubicBezTo>
                <a:cubicBezTo>
                  <a:pt x="108" y="66"/>
                  <a:pt x="101" y="74"/>
                  <a:pt x="89" y="74"/>
                </a:cubicBezTo>
                <a:cubicBezTo>
                  <a:pt x="69" y="75"/>
                  <a:pt x="54" y="65"/>
                  <a:pt x="44" y="49"/>
                </a:cubicBezTo>
                <a:cubicBezTo>
                  <a:pt x="37" y="38"/>
                  <a:pt x="31" y="32"/>
                  <a:pt x="17" y="34"/>
                </a:cubicBezTo>
                <a:cubicBezTo>
                  <a:pt x="5" y="35"/>
                  <a:pt x="0" y="25"/>
                  <a:pt x="0" y="16"/>
                </a:cubicBezTo>
                <a:cubicBezTo>
                  <a:pt x="0" y="6"/>
                  <a:pt x="11" y="10"/>
                  <a:pt x="17" y="10"/>
                </a:cubicBezTo>
                <a:cubicBezTo>
                  <a:pt x="31" y="8"/>
                  <a:pt x="45" y="7"/>
                  <a:pt x="54" y="6"/>
                </a:cubicBezTo>
                <a:close/>
              </a:path>
            </a:pathLst>
          </a:custGeom>
          <a:solidFill>
            <a:srgbClr val="10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32"/>
          <p:cNvSpPr/>
          <p:nvPr/>
        </p:nvSpPr>
        <p:spPr>
          <a:xfrm>
            <a:off x="3679825" y="2474913"/>
            <a:ext cx="47625" cy="58738"/>
          </a:xfrm>
          <a:custGeom>
            <a:rect b="b" l="l" r="r" t="t"/>
            <a:pathLst>
              <a:path extrusionOk="0" h="41" w="33">
                <a:moveTo>
                  <a:pt x="30" y="19"/>
                </a:moveTo>
                <a:cubicBezTo>
                  <a:pt x="29" y="27"/>
                  <a:pt x="31" y="41"/>
                  <a:pt x="17" y="40"/>
                </a:cubicBezTo>
                <a:cubicBezTo>
                  <a:pt x="0" y="40"/>
                  <a:pt x="5" y="25"/>
                  <a:pt x="3" y="15"/>
                </a:cubicBezTo>
                <a:cubicBezTo>
                  <a:pt x="2" y="3"/>
                  <a:pt x="8" y="0"/>
                  <a:pt x="18" y="0"/>
                </a:cubicBezTo>
                <a:cubicBezTo>
                  <a:pt x="33" y="0"/>
                  <a:pt x="29" y="10"/>
                  <a:pt x="30" y="19"/>
                </a:cubicBezTo>
                <a:close/>
              </a:path>
            </a:pathLst>
          </a:custGeom>
          <a:solidFill>
            <a:srgbClr val="E0DF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32"/>
          <p:cNvSpPr/>
          <p:nvPr/>
        </p:nvSpPr>
        <p:spPr>
          <a:xfrm>
            <a:off x="3773488" y="2474913"/>
            <a:ext cx="36513" cy="50800"/>
          </a:xfrm>
          <a:custGeom>
            <a:rect b="b" l="l" r="r" t="t"/>
            <a:pathLst>
              <a:path extrusionOk="0" h="35" w="26">
                <a:moveTo>
                  <a:pt x="25" y="14"/>
                </a:moveTo>
                <a:cubicBezTo>
                  <a:pt x="25" y="24"/>
                  <a:pt x="25" y="35"/>
                  <a:pt x="12" y="34"/>
                </a:cubicBezTo>
                <a:cubicBezTo>
                  <a:pt x="0" y="34"/>
                  <a:pt x="1" y="24"/>
                  <a:pt x="1" y="15"/>
                </a:cubicBezTo>
                <a:cubicBezTo>
                  <a:pt x="0" y="6"/>
                  <a:pt x="1" y="0"/>
                  <a:pt x="13" y="0"/>
                </a:cubicBezTo>
                <a:cubicBezTo>
                  <a:pt x="25" y="0"/>
                  <a:pt x="26" y="6"/>
                  <a:pt x="25" y="14"/>
                </a:cubicBezTo>
                <a:close/>
              </a:path>
            </a:pathLst>
          </a:custGeom>
          <a:solidFill>
            <a:srgbClr val="E7E7E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2"/>
          <p:cNvSpPr/>
          <p:nvPr/>
        </p:nvSpPr>
        <p:spPr>
          <a:xfrm>
            <a:off x="3759200" y="3802063"/>
            <a:ext cx="42863" cy="49213"/>
          </a:xfrm>
          <a:custGeom>
            <a:rect b="b" l="l" r="r" t="t"/>
            <a:pathLst>
              <a:path extrusionOk="0" h="34" w="31">
                <a:moveTo>
                  <a:pt x="29" y="16"/>
                </a:moveTo>
                <a:cubicBezTo>
                  <a:pt x="29" y="27"/>
                  <a:pt x="24" y="34"/>
                  <a:pt x="13" y="33"/>
                </a:cubicBezTo>
                <a:cubicBezTo>
                  <a:pt x="1" y="32"/>
                  <a:pt x="0" y="21"/>
                  <a:pt x="0" y="12"/>
                </a:cubicBezTo>
                <a:cubicBezTo>
                  <a:pt x="0" y="0"/>
                  <a:pt x="9" y="4"/>
                  <a:pt x="16" y="3"/>
                </a:cubicBezTo>
                <a:cubicBezTo>
                  <a:pt x="26" y="3"/>
                  <a:pt x="31" y="6"/>
                  <a:pt x="29" y="16"/>
                </a:cubicBezTo>
                <a:close/>
              </a:path>
            </a:pathLst>
          </a:custGeom>
          <a:solidFill>
            <a:srgbClr val="D2CED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2"/>
          <p:cNvSpPr/>
          <p:nvPr/>
        </p:nvSpPr>
        <p:spPr>
          <a:xfrm>
            <a:off x="1989138" y="4330700"/>
            <a:ext cx="55563" cy="47625"/>
          </a:xfrm>
          <a:custGeom>
            <a:rect b="b" l="l" r="r" t="t"/>
            <a:pathLst>
              <a:path extrusionOk="0" h="33" w="39">
                <a:moveTo>
                  <a:pt x="22" y="30"/>
                </a:moveTo>
                <a:cubicBezTo>
                  <a:pt x="9" y="30"/>
                  <a:pt x="0" y="31"/>
                  <a:pt x="0" y="17"/>
                </a:cubicBezTo>
                <a:cubicBezTo>
                  <a:pt x="1" y="0"/>
                  <a:pt x="13" y="7"/>
                  <a:pt x="21" y="6"/>
                </a:cubicBezTo>
                <a:cubicBezTo>
                  <a:pt x="30" y="5"/>
                  <a:pt x="39" y="7"/>
                  <a:pt x="38" y="19"/>
                </a:cubicBezTo>
                <a:cubicBezTo>
                  <a:pt x="37" y="33"/>
                  <a:pt x="27" y="30"/>
                  <a:pt x="22" y="30"/>
                </a:cubicBezTo>
                <a:close/>
              </a:path>
            </a:pathLst>
          </a:custGeom>
          <a:solidFill>
            <a:srgbClr val="C4647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32"/>
          <p:cNvSpPr/>
          <p:nvPr/>
        </p:nvSpPr>
        <p:spPr>
          <a:xfrm>
            <a:off x="849313" y="2146300"/>
            <a:ext cx="38100" cy="38100"/>
          </a:xfrm>
          <a:custGeom>
            <a:rect b="b" l="l" r="r" t="t"/>
            <a:pathLst>
              <a:path extrusionOk="0" h="27" w="27">
                <a:moveTo>
                  <a:pt x="13" y="27"/>
                </a:moveTo>
                <a:cubicBezTo>
                  <a:pt x="5" y="26"/>
                  <a:pt x="0" y="21"/>
                  <a:pt x="0" y="13"/>
                </a:cubicBezTo>
                <a:cubicBezTo>
                  <a:pt x="0" y="6"/>
                  <a:pt x="4" y="0"/>
                  <a:pt x="12" y="0"/>
                </a:cubicBezTo>
                <a:cubicBezTo>
                  <a:pt x="21" y="0"/>
                  <a:pt x="27" y="4"/>
                  <a:pt x="27" y="13"/>
                </a:cubicBezTo>
                <a:cubicBezTo>
                  <a:pt x="27" y="21"/>
                  <a:pt x="23" y="27"/>
                  <a:pt x="13" y="27"/>
                </a:cubicBezTo>
                <a:close/>
              </a:path>
            </a:pathLst>
          </a:custGeom>
          <a:solidFill>
            <a:srgbClr val="7F7E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32"/>
          <p:cNvSpPr/>
          <p:nvPr/>
        </p:nvSpPr>
        <p:spPr>
          <a:xfrm>
            <a:off x="1870075" y="1468438"/>
            <a:ext cx="176213" cy="122238"/>
          </a:xfrm>
          <a:custGeom>
            <a:rect b="b" l="l" r="r" t="t"/>
            <a:pathLst>
              <a:path extrusionOk="0" h="86" w="124">
                <a:moveTo>
                  <a:pt x="85" y="40"/>
                </a:moveTo>
                <a:cubicBezTo>
                  <a:pt x="94" y="48"/>
                  <a:pt x="108" y="46"/>
                  <a:pt x="116" y="58"/>
                </a:cubicBezTo>
                <a:cubicBezTo>
                  <a:pt x="124" y="71"/>
                  <a:pt x="121" y="74"/>
                  <a:pt x="108" y="76"/>
                </a:cubicBezTo>
                <a:cubicBezTo>
                  <a:pt x="88" y="78"/>
                  <a:pt x="67" y="75"/>
                  <a:pt x="47" y="81"/>
                </a:cubicBezTo>
                <a:cubicBezTo>
                  <a:pt x="32" y="86"/>
                  <a:pt x="27" y="83"/>
                  <a:pt x="24" y="66"/>
                </a:cubicBezTo>
                <a:cubicBezTo>
                  <a:pt x="24" y="60"/>
                  <a:pt x="22" y="53"/>
                  <a:pt x="32" y="54"/>
                </a:cubicBezTo>
                <a:cubicBezTo>
                  <a:pt x="38" y="55"/>
                  <a:pt x="45" y="53"/>
                  <a:pt x="54" y="53"/>
                </a:cubicBezTo>
                <a:cubicBezTo>
                  <a:pt x="45" y="44"/>
                  <a:pt x="36" y="43"/>
                  <a:pt x="28" y="40"/>
                </a:cubicBezTo>
                <a:cubicBezTo>
                  <a:pt x="20" y="36"/>
                  <a:pt x="10" y="34"/>
                  <a:pt x="5" y="25"/>
                </a:cubicBezTo>
                <a:cubicBezTo>
                  <a:pt x="2" y="21"/>
                  <a:pt x="0" y="15"/>
                  <a:pt x="0" y="11"/>
                </a:cubicBezTo>
                <a:cubicBezTo>
                  <a:pt x="2" y="3"/>
                  <a:pt x="9" y="7"/>
                  <a:pt x="14" y="6"/>
                </a:cubicBezTo>
                <a:cubicBezTo>
                  <a:pt x="32" y="4"/>
                  <a:pt x="51" y="4"/>
                  <a:pt x="69" y="2"/>
                </a:cubicBezTo>
                <a:cubicBezTo>
                  <a:pt x="88" y="0"/>
                  <a:pt x="95" y="9"/>
                  <a:pt x="96" y="26"/>
                </a:cubicBezTo>
                <a:cubicBezTo>
                  <a:pt x="92" y="31"/>
                  <a:pt x="74" y="23"/>
                  <a:pt x="85" y="40"/>
                </a:cubicBezTo>
                <a:close/>
              </a:path>
            </a:pathLst>
          </a:custGeom>
          <a:solidFill>
            <a:srgbClr val="0F0C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32"/>
          <p:cNvSpPr/>
          <p:nvPr/>
        </p:nvSpPr>
        <p:spPr>
          <a:xfrm>
            <a:off x="1901825" y="1562100"/>
            <a:ext cx="42863" cy="36513"/>
          </a:xfrm>
          <a:custGeom>
            <a:rect b="b" l="l" r="r" t="t"/>
            <a:pathLst>
              <a:path extrusionOk="0" h="26" w="30">
                <a:moveTo>
                  <a:pt x="2" y="0"/>
                </a:moveTo>
                <a:cubicBezTo>
                  <a:pt x="4" y="13"/>
                  <a:pt x="14" y="15"/>
                  <a:pt x="25" y="15"/>
                </a:cubicBezTo>
                <a:cubicBezTo>
                  <a:pt x="30" y="19"/>
                  <a:pt x="27" y="22"/>
                  <a:pt x="23" y="23"/>
                </a:cubicBezTo>
                <a:cubicBezTo>
                  <a:pt x="10" y="26"/>
                  <a:pt x="0" y="15"/>
                  <a:pt x="2" y="0"/>
                </a:cubicBezTo>
                <a:close/>
              </a:path>
            </a:pathLst>
          </a:custGeom>
          <a:solidFill>
            <a:srgbClr val="D6AC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32"/>
          <p:cNvSpPr/>
          <p:nvPr/>
        </p:nvSpPr>
        <p:spPr>
          <a:xfrm>
            <a:off x="1960563" y="1498600"/>
            <a:ext cx="47625" cy="26988"/>
          </a:xfrm>
          <a:custGeom>
            <a:rect b="b" l="l" r="r" t="t"/>
            <a:pathLst>
              <a:path extrusionOk="0" h="18" w="33">
                <a:moveTo>
                  <a:pt x="21" y="18"/>
                </a:moveTo>
                <a:cubicBezTo>
                  <a:pt x="14" y="15"/>
                  <a:pt x="8" y="12"/>
                  <a:pt x="0" y="9"/>
                </a:cubicBezTo>
                <a:cubicBezTo>
                  <a:pt x="11" y="0"/>
                  <a:pt x="22" y="7"/>
                  <a:pt x="32" y="4"/>
                </a:cubicBezTo>
                <a:cubicBezTo>
                  <a:pt x="33" y="13"/>
                  <a:pt x="17" y="7"/>
                  <a:pt x="21" y="18"/>
                </a:cubicBezTo>
                <a:close/>
              </a:path>
            </a:pathLst>
          </a:custGeom>
          <a:solidFill>
            <a:srgbClr val="A7A7A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32"/>
          <p:cNvSpPr/>
          <p:nvPr/>
        </p:nvSpPr>
        <p:spPr>
          <a:xfrm>
            <a:off x="1720850" y="1544638"/>
            <a:ext cx="76200" cy="188913"/>
          </a:xfrm>
          <a:custGeom>
            <a:rect b="b" l="l" r="r" t="t"/>
            <a:pathLst>
              <a:path extrusionOk="0" h="133" w="53">
                <a:moveTo>
                  <a:pt x="33" y="133"/>
                </a:moveTo>
                <a:cubicBezTo>
                  <a:pt x="23" y="113"/>
                  <a:pt x="13" y="95"/>
                  <a:pt x="3" y="77"/>
                </a:cubicBezTo>
                <a:cubicBezTo>
                  <a:pt x="0" y="72"/>
                  <a:pt x="3" y="67"/>
                  <a:pt x="5" y="62"/>
                </a:cubicBezTo>
                <a:cubicBezTo>
                  <a:pt x="13" y="47"/>
                  <a:pt x="21" y="31"/>
                  <a:pt x="28" y="16"/>
                </a:cubicBezTo>
                <a:cubicBezTo>
                  <a:pt x="31" y="11"/>
                  <a:pt x="33" y="0"/>
                  <a:pt x="40" y="3"/>
                </a:cubicBezTo>
                <a:cubicBezTo>
                  <a:pt x="48" y="7"/>
                  <a:pt x="53" y="17"/>
                  <a:pt x="49" y="27"/>
                </a:cubicBezTo>
                <a:cubicBezTo>
                  <a:pt x="45" y="35"/>
                  <a:pt x="42" y="44"/>
                  <a:pt x="36" y="50"/>
                </a:cubicBezTo>
                <a:cubicBezTo>
                  <a:pt x="22" y="68"/>
                  <a:pt x="27" y="86"/>
                  <a:pt x="39" y="102"/>
                </a:cubicBezTo>
                <a:cubicBezTo>
                  <a:pt x="47" y="114"/>
                  <a:pt x="45" y="122"/>
                  <a:pt x="33" y="133"/>
                </a:cubicBezTo>
                <a:close/>
              </a:path>
            </a:pathLst>
          </a:custGeom>
          <a:solidFill>
            <a:srgbClr val="11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32"/>
          <p:cNvSpPr/>
          <p:nvPr/>
        </p:nvSpPr>
        <p:spPr>
          <a:xfrm>
            <a:off x="1612900" y="1757363"/>
            <a:ext cx="104775" cy="192088"/>
          </a:xfrm>
          <a:custGeom>
            <a:rect b="b" l="l" r="r" t="t"/>
            <a:pathLst>
              <a:path extrusionOk="0" h="135" w="74">
                <a:moveTo>
                  <a:pt x="38" y="135"/>
                </a:moveTo>
                <a:cubicBezTo>
                  <a:pt x="20" y="118"/>
                  <a:pt x="22" y="99"/>
                  <a:pt x="23" y="80"/>
                </a:cubicBezTo>
                <a:cubicBezTo>
                  <a:pt x="16" y="79"/>
                  <a:pt x="16" y="91"/>
                  <a:pt x="11" y="86"/>
                </a:cubicBezTo>
                <a:cubicBezTo>
                  <a:pt x="4" y="81"/>
                  <a:pt x="0" y="72"/>
                  <a:pt x="3" y="65"/>
                </a:cubicBezTo>
                <a:cubicBezTo>
                  <a:pt x="11" y="45"/>
                  <a:pt x="22" y="26"/>
                  <a:pt x="32" y="6"/>
                </a:cubicBezTo>
                <a:cubicBezTo>
                  <a:pt x="33" y="3"/>
                  <a:pt x="37" y="0"/>
                  <a:pt x="39" y="3"/>
                </a:cubicBezTo>
                <a:cubicBezTo>
                  <a:pt x="44" y="9"/>
                  <a:pt x="48" y="17"/>
                  <a:pt x="47" y="24"/>
                </a:cubicBezTo>
                <a:cubicBezTo>
                  <a:pt x="47" y="30"/>
                  <a:pt x="43" y="35"/>
                  <a:pt x="40" y="41"/>
                </a:cubicBezTo>
                <a:cubicBezTo>
                  <a:pt x="48" y="44"/>
                  <a:pt x="58" y="39"/>
                  <a:pt x="64" y="50"/>
                </a:cubicBezTo>
                <a:cubicBezTo>
                  <a:pt x="74" y="68"/>
                  <a:pt x="73" y="72"/>
                  <a:pt x="53" y="73"/>
                </a:cubicBezTo>
                <a:cubicBezTo>
                  <a:pt x="43" y="73"/>
                  <a:pt x="41" y="77"/>
                  <a:pt x="41" y="86"/>
                </a:cubicBezTo>
                <a:cubicBezTo>
                  <a:pt x="40" y="101"/>
                  <a:pt x="39" y="116"/>
                  <a:pt x="38" y="135"/>
                </a:cubicBezTo>
                <a:close/>
              </a:path>
            </a:pathLst>
          </a:custGeom>
          <a:solidFill>
            <a:srgbClr val="16111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32"/>
          <p:cNvSpPr/>
          <p:nvPr/>
        </p:nvSpPr>
        <p:spPr>
          <a:xfrm>
            <a:off x="1733550" y="1998663"/>
            <a:ext cx="92075" cy="139700"/>
          </a:xfrm>
          <a:custGeom>
            <a:rect b="b" l="l" r="r" t="t"/>
            <a:pathLst>
              <a:path extrusionOk="0" h="99" w="65">
                <a:moveTo>
                  <a:pt x="24" y="73"/>
                </a:moveTo>
                <a:cubicBezTo>
                  <a:pt x="19" y="78"/>
                  <a:pt x="19" y="88"/>
                  <a:pt x="11" y="84"/>
                </a:cubicBezTo>
                <a:cubicBezTo>
                  <a:pt x="4" y="81"/>
                  <a:pt x="0" y="70"/>
                  <a:pt x="2" y="64"/>
                </a:cubicBezTo>
                <a:cubicBezTo>
                  <a:pt x="11" y="44"/>
                  <a:pt x="22" y="24"/>
                  <a:pt x="33" y="4"/>
                </a:cubicBezTo>
                <a:cubicBezTo>
                  <a:pt x="35" y="0"/>
                  <a:pt x="40" y="0"/>
                  <a:pt x="42" y="5"/>
                </a:cubicBezTo>
                <a:cubicBezTo>
                  <a:pt x="50" y="23"/>
                  <a:pt x="63" y="40"/>
                  <a:pt x="65" y="61"/>
                </a:cubicBezTo>
                <a:cubicBezTo>
                  <a:pt x="65" y="75"/>
                  <a:pt x="65" y="90"/>
                  <a:pt x="50" y="95"/>
                </a:cubicBezTo>
                <a:cubicBezTo>
                  <a:pt x="36" y="99"/>
                  <a:pt x="30" y="86"/>
                  <a:pt x="24" y="73"/>
                </a:cubicBezTo>
                <a:close/>
              </a:path>
            </a:pathLst>
          </a:custGeom>
          <a:solidFill>
            <a:srgbClr val="11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32"/>
          <p:cNvSpPr/>
          <p:nvPr/>
        </p:nvSpPr>
        <p:spPr>
          <a:xfrm>
            <a:off x="1785938" y="1865313"/>
            <a:ext cx="107950" cy="209550"/>
          </a:xfrm>
          <a:custGeom>
            <a:rect b="b" l="l" r="r" t="t"/>
            <a:pathLst>
              <a:path extrusionOk="0" h="147" w="75">
                <a:moveTo>
                  <a:pt x="0" y="10"/>
                </a:moveTo>
                <a:cubicBezTo>
                  <a:pt x="0" y="7"/>
                  <a:pt x="0" y="4"/>
                  <a:pt x="0" y="2"/>
                </a:cubicBezTo>
                <a:cubicBezTo>
                  <a:pt x="5" y="0"/>
                  <a:pt x="7" y="4"/>
                  <a:pt x="9" y="8"/>
                </a:cubicBezTo>
                <a:cubicBezTo>
                  <a:pt x="29" y="47"/>
                  <a:pt x="51" y="85"/>
                  <a:pt x="69" y="125"/>
                </a:cubicBezTo>
                <a:cubicBezTo>
                  <a:pt x="71" y="130"/>
                  <a:pt x="75" y="136"/>
                  <a:pt x="71" y="142"/>
                </a:cubicBezTo>
                <a:cubicBezTo>
                  <a:pt x="70" y="144"/>
                  <a:pt x="69" y="145"/>
                  <a:pt x="67" y="147"/>
                </a:cubicBezTo>
                <a:cubicBezTo>
                  <a:pt x="46" y="107"/>
                  <a:pt x="25" y="67"/>
                  <a:pt x="4" y="27"/>
                </a:cubicBezTo>
                <a:cubicBezTo>
                  <a:pt x="2" y="22"/>
                  <a:pt x="1" y="16"/>
                  <a:pt x="0" y="10"/>
                </a:cubicBezTo>
                <a:close/>
              </a:path>
            </a:pathLst>
          </a:custGeom>
          <a:solidFill>
            <a:srgbClr val="6D2B4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2"/>
          <p:cNvSpPr/>
          <p:nvPr/>
        </p:nvSpPr>
        <p:spPr>
          <a:xfrm>
            <a:off x="1893888" y="1641475"/>
            <a:ext cx="373063" cy="265113"/>
          </a:xfrm>
          <a:custGeom>
            <a:rect b="b" l="l" r="r" t="t"/>
            <a:pathLst>
              <a:path extrusionOk="0" h="187" w="263">
                <a:moveTo>
                  <a:pt x="184" y="8"/>
                </a:moveTo>
                <a:cubicBezTo>
                  <a:pt x="208" y="56"/>
                  <a:pt x="233" y="103"/>
                  <a:pt x="257" y="151"/>
                </a:cubicBezTo>
                <a:cubicBezTo>
                  <a:pt x="260" y="156"/>
                  <a:pt x="263" y="161"/>
                  <a:pt x="260" y="167"/>
                </a:cubicBezTo>
                <a:cubicBezTo>
                  <a:pt x="259" y="168"/>
                  <a:pt x="257" y="169"/>
                  <a:pt x="256" y="171"/>
                </a:cubicBezTo>
                <a:cubicBezTo>
                  <a:pt x="244" y="178"/>
                  <a:pt x="230" y="177"/>
                  <a:pt x="217" y="178"/>
                </a:cubicBezTo>
                <a:cubicBezTo>
                  <a:pt x="172" y="180"/>
                  <a:pt x="128" y="187"/>
                  <a:pt x="82" y="186"/>
                </a:cubicBezTo>
                <a:cubicBezTo>
                  <a:pt x="75" y="174"/>
                  <a:pt x="68" y="161"/>
                  <a:pt x="63" y="148"/>
                </a:cubicBezTo>
                <a:cubicBezTo>
                  <a:pt x="55" y="125"/>
                  <a:pt x="47" y="102"/>
                  <a:pt x="31" y="82"/>
                </a:cubicBezTo>
                <a:cubicBezTo>
                  <a:pt x="26" y="76"/>
                  <a:pt x="24" y="68"/>
                  <a:pt x="24" y="60"/>
                </a:cubicBezTo>
                <a:cubicBezTo>
                  <a:pt x="23" y="50"/>
                  <a:pt x="21" y="40"/>
                  <a:pt x="12" y="36"/>
                </a:cubicBezTo>
                <a:cubicBezTo>
                  <a:pt x="2" y="32"/>
                  <a:pt x="10" y="19"/>
                  <a:pt x="0" y="16"/>
                </a:cubicBezTo>
                <a:cubicBezTo>
                  <a:pt x="19" y="8"/>
                  <a:pt x="39" y="11"/>
                  <a:pt x="58" y="9"/>
                </a:cubicBezTo>
                <a:cubicBezTo>
                  <a:pt x="96" y="5"/>
                  <a:pt x="134" y="4"/>
                  <a:pt x="171" y="1"/>
                </a:cubicBezTo>
                <a:cubicBezTo>
                  <a:pt x="179" y="0"/>
                  <a:pt x="182" y="2"/>
                  <a:pt x="184" y="8"/>
                </a:cubicBezTo>
                <a:close/>
              </a:path>
            </a:pathLst>
          </a:custGeom>
          <a:solidFill>
            <a:srgbClr val="D597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32"/>
          <p:cNvSpPr/>
          <p:nvPr/>
        </p:nvSpPr>
        <p:spPr>
          <a:xfrm>
            <a:off x="1785938" y="1652588"/>
            <a:ext cx="222250" cy="441325"/>
          </a:xfrm>
          <a:custGeom>
            <a:rect b="b" l="l" r="r" t="t"/>
            <a:pathLst>
              <a:path extrusionOk="0" h="311" w="156">
                <a:moveTo>
                  <a:pt x="75" y="8"/>
                </a:moveTo>
                <a:cubicBezTo>
                  <a:pt x="77" y="12"/>
                  <a:pt x="95" y="0"/>
                  <a:pt x="83" y="16"/>
                </a:cubicBezTo>
                <a:cubicBezTo>
                  <a:pt x="83" y="17"/>
                  <a:pt x="84" y="20"/>
                  <a:pt x="86" y="20"/>
                </a:cubicBezTo>
                <a:cubicBezTo>
                  <a:pt x="102" y="28"/>
                  <a:pt x="106" y="42"/>
                  <a:pt x="104" y="58"/>
                </a:cubicBezTo>
                <a:cubicBezTo>
                  <a:pt x="104" y="59"/>
                  <a:pt x="104" y="61"/>
                  <a:pt x="105" y="62"/>
                </a:cubicBezTo>
                <a:cubicBezTo>
                  <a:pt x="128" y="91"/>
                  <a:pt x="137" y="126"/>
                  <a:pt x="152" y="158"/>
                </a:cubicBezTo>
                <a:cubicBezTo>
                  <a:pt x="156" y="165"/>
                  <a:pt x="154" y="170"/>
                  <a:pt x="156" y="175"/>
                </a:cubicBezTo>
                <a:cubicBezTo>
                  <a:pt x="154" y="193"/>
                  <a:pt x="142" y="206"/>
                  <a:pt x="135" y="222"/>
                </a:cubicBezTo>
                <a:cubicBezTo>
                  <a:pt x="121" y="245"/>
                  <a:pt x="110" y="271"/>
                  <a:pt x="92" y="292"/>
                </a:cubicBezTo>
                <a:cubicBezTo>
                  <a:pt x="85" y="304"/>
                  <a:pt x="78" y="311"/>
                  <a:pt x="71" y="292"/>
                </a:cubicBezTo>
                <a:cubicBezTo>
                  <a:pt x="48" y="245"/>
                  <a:pt x="24" y="198"/>
                  <a:pt x="0" y="152"/>
                </a:cubicBezTo>
                <a:cubicBezTo>
                  <a:pt x="23" y="103"/>
                  <a:pt x="48" y="54"/>
                  <a:pt x="75" y="8"/>
                </a:cubicBezTo>
                <a:close/>
              </a:path>
            </a:pathLst>
          </a:custGeom>
          <a:solidFill>
            <a:srgbClr val="D6AB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32"/>
          <p:cNvSpPr/>
          <p:nvPr/>
        </p:nvSpPr>
        <p:spPr>
          <a:xfrm>
            <a:off x="2170113" y="1870075"/>
            <a:ext cx="331788" cy="200025"/>
          </a:xfrm>
          <a:custGeom>
            <a:rect b="b" l="l" r="r" t="t"/>
            <a:pathLst>
              <a:path extrusionOk="0" h="141" w="233">
                <a:moveTo>
                  <a:pt x="69" y="18"/>
                </a:moveTo>
                <a:cubicBezTo>
                  <a:pt x="73" y="20"/>
                  <a:pt x="85" y="15"/>
                  <a:pt x="80" y="28"/>
                </a:cubicBezTo>
                <a:cubicBezTo>
                  <a:pt x="79" y="29"/>
                  <a:pt x="82" y="31"/>
                  <a:pt x="84" y="31"/>
                </a:cubicBezTo>
                <a:cubicBezTo>
                  <a:pt x="86" y="32"/>
                  <a:pt x="88" y="32"/>
                  <a:pt x="88" y="29"/>
                </a:cubicBezTo>
                <a:cubicBezTo>
                  <a:pt x="88" y="25"/>
                  <a:pt x="86" y="16"/>
                  <a:pt x="90" y="19"/>
                </a:cubicBezTo>
                <a:cubicBezTo>
                  <a:pt x="105" y="27"/>
                  <a:pt x="119" y="15"/>
                  <a:pt x="132" y="20"/>
                </a:cubicBezTo>
                <a:cubicBezTo>
                  <a:pt x="133" y="20"/>
                  <a:pt x="131" y="25"/>
                  <a:pt x="134" y="27"/>
                </a:cubicBezTo>
                <a:cubicBezTo>
                  <a:pt x="134" y="28"/>
                  <a:pt x="135" y="30"/>
                  <a:pt x="134" y="30"/>
                </a:cubicBezTo>
                <a:cubicBezTo>
                  <a:pt x="108" y="38"/>
                  <a:pt x="102" y="63"/>
                  <a:pt x="89" y="81"/>
                </a:cubicBezTo>
                <a:cubicBezTo>
                  <a:pt x="80" y="93"/>
                  <a:pt x="84" y="98"/>
                  <a:pt x="98" y="97"/>
                </a:cubicBezTo>
                <a:cubicBezTo>
                  <a:pt x="113" y="95"/>
                  <a:pt x="129" y="96"/>
                  <a:pt x="142" y="88"/>
                </a:cubicBezTo>
                <a:cubicBezTo>
                  <a:pt x="140" y="84"/>
                  <a:pt x="138" y="84"/>
                  <a:pt x="135" y="84"/>
                </a:cubicBezTo>
                <a:cubicBezTo>
                  <a:pt x="113" y="81"/>
                  <a:pt x="111" y="77"/>
                  <a:pt x="121" y="58"/>
                </a:cubicBezTo>
                <a:cubicBezTo>
                  <a:pt x="126" y="48"/>
                  <a:pt x="130" y="37"/>
                  <a:pt x="137" y="28"/>
                </a:cubicBezTo>
                <a:cubicBezTo>
                  <a:pt x="147" y="17"/>
                  <a:pt x="177" y="8"/>
                  <a:pt x="186" y="14"/>
                </a:cubicBezTo>
                <a:cubicBezTo>
                  <a:pt x="197" y="23"/>
                  <a:pt x="206" y="24"/>
                  <a:pt x="211" y="8"/>
                </a:cubicBezTo>
                <a:cubicBezTo>
                  <a:pt x="212" y="5"/>
                  <a:pt x="215" y="2"/>
                  <a:pt x="216" y="0"/>
                </a:cubicBezTo>
                <a:cubicBezTo>
                  <a:pt x="226" y="7"/>
                  <a:pt x="221" y="21"/>
                  <a:pt x="233" y="22"/>
                </a:cubicBezTo>
                <a:cubicBezTo>
                  <a:pt x="216" y="55"/>
                  <a:pt x="199" y="88"/>
                  <a:pt x="174" y="115"/>
                </a:cubicBezTo>
                <a:cubicBezTo>
                  <a:pt x="161" y="130"/>
                  <a:pt x="140" y="129"/>
                  <a:pt x="122" y="130"/>
                </a:cubicBezTo>
                <a:cubicBezTo>
                  <a:pt x="87" y="132"/>
                  <a:pt x="53" y="133"/>
                  <a:pt x="19" y="138"/>
                </a:cubicBezTo>
                <a:cubicBezTo>
                  <a:pt x="14" y="139"/>
                  <a:pt x="7" y="141"/>
                  <a:pt x="4" y="136"/>
                </a:cubicBezTo>
                <a:cubicBezTo>
                  <a:pt x="0" y="131"/>
                  <a:pt x="6" y="128"/>
                  <a:pt x="9" y="124"/>
                </a:cubicBezTo>
                <a:cubicBezTo>
                  <a:pt x="29" y="89"/>
                  <a:pt x="45" y="52"/>
                  <a:pt x="69" y="18"/>
                </a:cubicBezTo>
                <a:close/>
              </a:path>
            </a:pathLst>
          </a:custGeom>
          <a:solidFill>
            <a:srgbClr val="793E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32"/>
          <p:cNvSpPr/>
          <p:nvPr/>
        </p:nvSpPr>
        <p:spPr>
          <a:xfrm>
            <a:off x="1906588" y="1889125"/>
            <a:ext cx="339725" cy="201613"/>
          </a:xfrm>
          <a:custGeom>
            <a:rect b="b" l="l" r="r" t="t"/>
            <a:pathLst>
              <a:path extrusionOk="0" h="142" w="239">
                <a:moveTo>
                  <a:pt x="7" y="126"/>
                </a:moveTo>
                <a:cubicBezTo>
                  <a:pt x="16" y="100"/>
                  <a:pt x="33" y="78"/>
                  <a:pt x="46" y="53"/>
                </a:cubicBezTo>
                <a:cubicBezTo>
                  <a:pt x="62" y="55"/>
                  <a:pt x="72" y="42"/>
                  <a:pt x="87" y="39"/>
                </a:cubicBezTo>
                <a:cubicBezTo>
                  <a:pt x="92" y="37"/>
                  <a:pt x="97" y="30"/>
                  <a:pt x="104" y="34"/>
                </a:cubicBezTo>
                <a:cubicBezTo>
                  <a:pt x="109" y="45"/>
                  <a:pt x="103" y="52"/>
                  <a:pt x="98" y="60"/>
                </a:cubicBezTo>
                <a:cubicBezTo>
                  <a:pt x="89" y="72"/>
                  <a:pt x="81" y="84"/>
                  <a:pt x="76" y="100"/>
                </a:cubicBezTo>
                <a:cubicBezTo>
                  <a:pt x="96" y="97"/>
                  <a:pt x="114" y="102"/>
                  <a:pt x="132" y="94"/>
                </a:cubicBezTo>
                <a:cubicBezTo>
                  <a:pt x="154" y="84"/>
                  <a:pt x="154" y="62"/>
                  <a:pt x="164" y="45"/>
                </a:cubicBezTo>
                <a:cubicBezTo>
                  <a:pt x="167" y="40"/>
                  <a:pt x="160" y="37"/>
                  <a:pt x="154" y="36"/>
                </a:cubicBezTo>
                <a:cubicBezTo>
                  <a:pt x="145" y="35"/>
                  <a:pt x="136" y="35"/>
                  <a:pt x="126" y="35"/>
                </a:cubicBezTo>
                <a:cubicBezTo>
                  <a:pt x="119" y="35"/>
                  <a:pt x="111" y="38"/>
                  <a:pt x="106" y="31"/>
                </a:cubicBezTo>
                <a:cubicBezTo>
                  <a:pt x="105" y="20"/>
                  <a:pt x="113" y="18"/>
                  <a:pt x="121" y="16"/>
                </a:cubicBezTo>
                <a:cubicBezTo>
                  <a:pt x="129" y="14"/>
                  <a:pt x="138" y="13"/>
                  <a:pt x="145" y="7"/>
                </a:cubicBezTo>
                <a:cubicBezTo>
                  <a:pt x="149" y="2"/>
                  <a:pt x="154" y="3"/>
                  <a:pt x="158" y="9"/>
                </a:cubicBezTo>
                <a:cubicBezTo>
                  <a:pt x="167" y="24"/>
                  <a:pt x="179" y="21"/>
                  <a:pt x="190" y="11"/>
                </a:cubicBezTo>
                <a:cubicBezTo>
                  <a:pt x="202" y="0"/>
                  <a:pt x="218" y="2"/>
                  <a:pt x="233" y="1"/>
                </a:cubicBezTo>
                <a:cubicBezTo>
                  <a:pt x="238" y="1"/>
                  <a:pt x="238" y="6"/>
                  <a:pt x="239" y="10"/>
                </a:cubicBezTo>
                <a:cubicBezTo>
                  <a:pt x="222" y="48"/>
                  <a:pt x="193" y="79"/>
                  <a:pt x="178" y="119"/>
                </a:cubicBezTo>
                <a:cubicBezTo>
                  <a:pt x="175" y="126"/>
                  <a:pt x="169" y="129"/>
                  <a:pt x="161" y="129"/>
                </a:cubicBezTo>
                <a:cubicBezTo>
                  <a:pt x="113" y="130"/>
                  <a:pt x="66" y="132"/>
                  <a:pt x="19" y="139"/>
                </a:cubicBezTo>
                <a:cubicBezTo>
                  <a:pt x="0" y="142"/>
                  <a:pt x="13" y="128"/>
                  <a:pt x="7" y="126"/>
                </a:cubicBezTo>
                <a:close/>
              </a:path>
            </a:pathLst>
          </a:custGeom>
          <a:solidFill>
            <a:srgbClr val="7C3C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32"/>
          <p:cNvSpPr/>
          <p:nvPr/>
        </p:nvSpPr>
        <p:spPr>
          <a:xfrm>
            <a:off x="1973263" y="1884363"/>
            <a:ext cx="284163" cy="100013"/>
          </a:xfrm>
          <a:custGeom>
            <a:rect b="b" l="l" r="r" t="t"/>
            <a:pathLst>
              <a:path extrusionOk="0" h="70" w="200">
                <a:moveTo>
                  <a:pt x="193" y="13"/>
                </a:moveTo>
                <a:cubicBezTo>
                  <a:pt x="173" y="5"/>
                  <a:pt x="154" y="8"/>
                  <a:pt x="140" y="24"/>
                </a:cubicBezTo>
                <a:cubicBezTo>
                  <a:pt x="130" y="36"/>
                  <a:pt x="121" y="24"/>
                  <a:pt x="112" y="25"/>
                </a:cubicBezTo>
                <a:cubicBezTo>
                  <a:pt x="102" y="26"/>
                  <a:pt x="109" y="16"/>
                  <a:pt x="105" y="10"/>
                </a:cubicBezTo>
                <a:cubicBezTo>
                  <a:pt x="99" y="20"/>
                  <a:pt x="89" y="24"/>
                  <a:pt x="77" y="24"/>
                </a:cubicBezTo>
                <a:cubicBezTo>
                  <a:pt x="71" y="24"/>
                  <a:pt x="64" y="25"/>
                  <a:pt x="61" y="32"/>
                </a:cubicBezTo>
                <a:cubicBezTo>
                  <a:pt x="60" y="35"/>
                  <a:pt x="59" y="36"/>
                  <a:pt x="56" y="37"/>
                </a:cubicBezTo>
                <a:cubicBezTo>
                  <a:pt x="48" y="42"/>
                  <a:pt x="41" y="50"/>
                  <a:pt x="30" y="51"/>
                </a:cubicBezTo>
                <a:cubicBezTo>
                  <a:pt x="19" y="53"/>
                  <a:pt x="14" y="59"/>
                  <a:pt x="26" y="70"/>
                </a:cubicBezTo>
                <a:cubicBezTo>
                  <a:pt x="13" y="69"/>
                  <a:pt x="10" y="57"/>
                  <a:pt x="0" y="56"/>
                </a:cubicBezTo>
                <a:cubicBezTo>
                  <a:pt x="8" y="41"/>
                  <a:pt x="14" y="25"/>
                  <a:pt x="25" y="12"/>
                </a:cubicBezTo>
                <a:cubicBezTo>
                  <a:pt x="83" y="6"/>
                  <a:pt x="141" y="2"/>
                  <a:pt x="200" y="0"/>
                </a:cubicBezTo>
                <a:cubicBezTo>
                  <a:pt x="199" y="5"/>
                  <a:pt x="197" y="10"/>
                  <a:pt x="193" y="13"/>
                </a:cubicBezTo>
                <a:close/>
              </a:path>
            </a:pathLst>
          </a:custGeom>
          <a:solidFill>
            <a:srgbClr val="913C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32"/>
          <p:cNvSpPr/>
          <p:nvPr/>
        </p:nvSpPr>
        <p:spPr>
          <a:xfrm>
            <a:off x="2273300" y="1908175"/>
            <a:ext cx="112713" cy="109538"/>
          </a:xfrm>
          <a:custGeom>
            <a:rect b="b" l="l" r="r" t="t"/>
            <a:pathLst>
              <a:path extrusionOk="0" h="77" w="79">
                <a:moveTo>
                  <a:pt x="64" y="1"/>
                </a:moveTo>
                <a:cubicBezTo>
                  <a:pt x="65" y="14"/>
                  <a:pt x="58" y="25"/>
                  <a:pt x="51" y="35"/>
                </a:cubicBezTo>
                <a:cubicBezTo>
                  <a:pt x="49" y="39"/>
                  <a:pt x="44" y="43"/>
                  <a:pt x="47" y="48"/>
                </a:cubicBezTo>
                <a:cubicBezTo>
                  <a:pt x="50" y="54"/>
                  <a:pt x="56" y="49"/>
                  <a:pt x="61" y="51"/>
                </a:cubicBezTo>
                <a:cubicBezTo>
                  <a:pt x="67" y="54"/>
                  <a:pt x="79" y="41"/>
                  <a:pt x="79" y="56"/>
                </a:cubicBezTo>
                <a:cubicBezTo>
                  <a:pt x="79" y="66"/>
                  <a:pt x="72" y="73"/>
                  <a:pt x="59" y="73"/>
                </a:cubicBezTo>
                <a:cubicBezTo>
                  <a:pt x="43" y="73"/>
                  <a:pt x="27" y="75"/>
                  <a:pt x="11" y="76"/>
                </a:cubicBezTo>
                <a:cubicBezTo>
                  <a:pt x="2" y="77"/>
                  <a:pt x="0" y="73"/>
                  <a:pt x="4" y="64"/>
                </a:cubicBezTo>
                <a:cubicBezTo>
                  <a:pt x="12" y="45"/>
                  <a:pt x="27" y="30"/>
                  <a:pt x="35" y="11"/>
                </a:cubicBezTo>
                <a:cubicBezTo>
                  <a:pt x="38" y="0"/>
                  <a:pt x="53" y="7"/>
                  <a:pt x="61" y="0"/>
                </a:cubicBezTo>
                <a:cubicBezTo>
                  <a:pt x="62" y="0"/>
                  <a:pt x="63" y="0"/>
                  <a:pt x="64" y="1"/>
                </a:cubicBezTo>
                <a:close/>
              </a:path>
            </a:pathLst>
          </a:custGeom>
          <a:solidFill>
            <a:srgbClr val="0D0B1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32"/>
          <p:cNvSpPr/>
          <p:nvPr/>
        </p:nvSpPr>
        <p:spPr>
          <a:xfrm>
            <a:off x="2360613" y="1733550"/>
            <a:ext cx="25400" cy="25400"/>
          </a:xfrm>
          <a:custGeom>
            <a:rect b="b" l="l" r="r" t="t"/>
            <a:pathLst>
              <a:path extrusionOk="0" h="18" w="18">
                <a:moveTo>
                  <a:pt x="15" y="18"/>
                </a:moveTo>
                <a:cubicBezTo>
                  <a:pt x="8" y="15"/>
                  <a:pt x="2" y="11"/>
                  <a:pt x="0" y="4"/>
                </a:cubicBezTo>
                <a:cubicBezTo>
                  <a:pt x="0" y="2"/>
                  <a:pt x="4" y="0"/>
                  <a:pt x="6" y="1"/>
                </a:cubicBezTo>
                <a:cubicBezTo>
                  <a:pt x="13" y="4"/>
                  <a:pt x="18" y="8"/>
                  <a:pt x="15" y="18"/>
                </a:cubicBezTo>
                <a:close/>
              </a:path>
            </a:pathLst>
          </a:custGeom>
          <a:solidFill>
            <a:srgbClr val="D3C3C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32"/>
          <p:cNvSpPr/>
          <p:nvPr/>
        </p:nvSpPr>
        <p:spPr>
          <a:xfrm>
            <a:off x="1784350" y="2062163"/>
            <a:ext cx="20638" cy="30163"/>
          </a:xfrm>
          <a:custGeom>
            <a:rect b="b" l="l" r="r" t="t"/>
            <a:pathLst>
              <a:path extrusionOk="0" h="21" w="15">
                <a:moveTo>
                  <a:pt x="9" y="21"/>
                </a:moveTo>
                <a:cubicBezTo>
                  <a:pt x="3" y="14"/>
                  <a:pt x="0" y="9"/>
                  <a:pt x="3" y="2"/>
                </a:cubicBezTo>
                <a:cubicBezTo>
                  <a:pt x="3" y="1"/>
                  <a:pt x="7" y="0"/>
                  <a:pt x="7" y="1"/>
                </a:cubicBezTo>
                <a:cubicBezTo>
                  <a:pt x="12" y="6"/>
                  <a:pt x="15" y="12"/>
                  <a:pt x="9" y="21"/>
                </a:cubicBezTo>
                <a:close/>
              </a:path>
            </a:pathLst>
          </a:custGeom>
          <a:solidFill>
            <a:srgbClr val="B3B2B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2"/>
          <p:cNvSpPr/>
          <p:nvPr/>
        </p:nvSpPr>
        <p:spPr>
          <a:xfrm>
            <a:off x="1992313" y="1709738"/>
            <a:ext cx="176213" cy="117475"/>
          </a:xfrm>
          <a:custGeom>
            <a:rect b="b" l="l" r="r" t="t"/>
            <a:pathLst>
              <a:path extrusionOk="0" h="83" w="124">
                <a:moveTo>
                  <a:pt x="85" y="33"/>
                </a:moveTo>
                <a:cubicBezTo>
                  <a:pt x="106" y="39"/>
                  <a:pt x="121" y="49"/>
                  <a:pt x="124" y="75"/>
                </a:cubicBezTo>
                <a:cubicBezTo>
                  <a:pt x="110" y="68"/>
                  <a:pt x="97" y="63"/>
                  <a:pt x="86" y="56"/>
                </a:cubicBezTo>
                <a:cubicBezTo>
                  <a:pt x="72" y="47"/>
                  <a:pt x="63" y="48"/>
                  <a:pt x="52" y="61"/>
                </a:cubicBezTo>
                <a:cubicBezTo>
                  <a:pt x="48" y="67"/>
                  <a:pt x="45" y="83"/>
                  <a:pt x="34" y="75"/>
                </a:cubicBezTo>
                <a:cubicBezTo>
                  <a:pt x="24" y="67"/>
                  <a:pt x="15" y="53"/>
                  <a:pt x="30" y="39"/>
                </a:cubicBezTo>
                <a:cubicBezTo>
                  <a:pt x="32" y="38"/>
                  <a:pt x="32" y="36"/>
                  <a:pt x="34" y="32"/>
                </a:cubicBezTo>
                <a:cubicBezTo>
                  <a:pt x="22" y="31"/>
                  <a:pt x="8" y="36"/>
                  <a:pt x="3" y="20"/>
                </a:cubicBezTo>
                <a:cubicBezTo>
                  <a:pt x="0" y="12"/>
                  <a:pt x="0" y="7"/>
                  <a:pt x="10" y="6"/>
                </a:cubicBezTo>
                <a:cubicBezTo>
                  <a:pt x="33" y="5"/>
                  <a:pt x="56" y="5"/>
                  <a:pt x="79" y="2"/>
                </a:cubicBezTo>
                <a:cubicBezTo>
                  <a:pt x="93" y="0"/>
                  <a:pt x="95" y="12"/>
                  <a:pt x="98" y="20"/>
                </a:cubicBezTo>
                <a:cubicBezTo>
                  <a:pt x="102" y="30"/>
                  <a:pt x="88" y="24"/>
                  <a:pt x="85" y="33"/>
                </a:cubicBezTo>
                <a:close/>
              </a:path>
            </a:pathLst>
          </a:custGeom>
          <a:solidFill>
            <a:srgbClr val="0E0C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32"/>
          <p:cNvSpPr/>
          <p:nvPr/>
        </p:nvSpPr>
        <p:spPr>
          <a:xfrm>
            <a:off x="1835150" y="1809750"/>
            <a:ext cx="98425" cy="174625"/>
          </a:xfrm>
          <a:custGeom>
            <a:rect b="b" l="l" r="r" t="t"/>
            <a:pathLst>
              <a:path extrusionOk="0" h="122" w="69">
                <a:moveTo>
                  <a:pt x="45" y="122"/>
                </a:moveTo>
                <a:cubicBezTo>
                  <a:pt x="18" y="95"/>
                  <a:pt x="43" y="71"/>
                  <a:pt x="43" y="47"/>
                </a:cubicBezTo>
                <a:cubicBezTo>
                  <a:pt x="37" y="48"/>
                  <a:pt x="35" y="55"/>
                  <a:pt x="30" y="58"/>
                </a:cubicBezTo>
                <a:cubicBezTo>
                  <a:pt x="25" y="62"/>
                  <a:pt x="19" y="73"/>
                  <a:pt x="11" y="62"/>
                </a:cubicBezTo>
                <a:cubicBezTo>
                  <a:pt x="6" y="54"/>
                  <a:pt x="0" y="45"/>
                  <a:pt x="12" y="36"/>
                </a:cubicBezTo>
                <a:cubicBezTo>
                  <a:pt x="22" y="30"/>
                  <a:pt x="31" y="21"/>
                  <a:pt x="40" y="15"/>
                </a:cubicBezTo>
                <a:cubicBezTo>
                  <a:pt x="46" y="11"/>
                  <a:pt x="49" y="0"/>
                  <a:pt x="58" y="6"/>
                </a:cubicBezTo>
                <a:cubicBezTo>
                  <a:pt x="64" y="11"/>
                  <a:pt x="69" y="19"/>
                  <a:pt x="67" y="29"/>
                </a:cubicBezTo>
                <a:cubicBezTo>
                  <a:pt x="59" y="59"/>
                  <a:pt x="53" y="89"/>
                  <a:pt x="45" y="122"/>
                </a:cubicBezTo>
                <a:close/>
              </a:path>
            </a:pathLst>
          </a:custGeom>
          <a:solidFill>
            <a:srgbClr val="130E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32"/>
          <p:cNvSpPr/>
          <p:nvPr/>
        </p:nvSpPr>
        <p:spPr>
          <a:xfrm>
            <a:off x="2001838" y="1930400"/>
            <a:ext cx="155575" cy="117475"/>
          </a:xfrm>
          <a:custGeom>
            <a:rect b="b" l="l" r="r" t="t"/>
            <a:pathLst>
              <a:path extrusionOk="0" h="83" w="110">
                <a:moveTo>
                  <a:pt x="36" y="5"/>
                </a:moveTo>
                <a:cubicBezTo>
                  <a:pt x="38" y="3"/>
                  <a:pt x="39" y="2"/>
                  <a:pt x="41" y="0"/>
                </a:cubicBezTo>
                <a:cubicBezTo>
                  <a:pt x="56" y="1"/>
                  <a:pt x="72" y="1"/>
                  <a:pt x="88" y="1"/>
                </a:cubicBezTo>
                <a:cubicBezTo>
                  <a:pt x="95" y="0"/>
                  <a:pt x="102" y="2"/>
                  <a:pt x="106" y="9"/>
                </a:cubicBezTo>
                <a:cubicBezTo>
                  <a:pt x="110" y="17"/>
                  <a:pt x="104" y="21"/>
                  <a:pt x="100" y="26"/>
                </a:cubicBezTo>
                <a:cubicBezTo>
                  <a:pt x="98" y="30"/>
                  <a:pt x="94" y="34"/>
                  <a:pt x="93" y="38"/>
                </a:cubicBezTo>
                <a:cubicBezTo>
                  <a:pt x="85" y="64"/>
                  <a:pt x="71" y="75"/>
                  <a:pt x="44" y="77"/>
                </a:cubicBezTo>
                <a:cubicBezTo>
                  <a:pt x="33" y="77"/>
                  <a:pt x="23" y="72"/>
                  <a:pt x="12" y="79"/>
                </a:cubicBezTo>
                <a:cubicBezTo>
                  <a:pt x="4" y="83"/>
                  <a:pt x="0" y="74"/>
                  <a:pt x="5" y="65"/>
                </a:cubicBezTo>
                <a:cubicBezTo>
                  <a:pt x="12" y="53"/>
                  <a:pt x="18" y="41"/>
                  <a:pt x="26" y="30"/>
                </a:cubicBezTo>
                <a:cubicBezTo>
                  <a:pt x="32" y="22"/>
                  <a:pt x="37" y="14"/>
                  <a:pt x="36" y="5"/>
                </a:cubicBezTo>
                <a:close/>
              </a:path>
            </a:pathLst>
          </a:custGeom>
          <a:solidFill>
            <a:srgbClr val="0D0D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4" name="Google Shape;92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09601" y="560729"/>
            <a:ext cx="1649874" cy="1713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3419" y="583647"/>
            <a:ext cx="2363038" cy="1760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22510" y="2398713"/>
            <a:ext cx="1045030" cy="1360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92480" y="2366997"/>
            <a:ext cx="1108639" cy="1384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39176" y="3833813"/>
            <a:ext cx="901162" cy="116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13061" y="3866329"/>
            <a:ext cx="800284" cy="111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403802" y="2453984"/>
            <a:ext cx="1245184" cy="1455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642827" y="3932528"/>
            <a:ext cx="1183630" cy="1123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3"/>
          <p:cNvSpPr txBox="1"/>
          <p:nvPr>
            <p:ph type="title"/>
          </p:nvPr>
        </p:nvSpPr>
        <p:spPr>
          <a:xfrm>
            <a:off x="129540" y="187575"/>
            <a:ext cx="2675700" cy="9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RESOURCES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37" name="Google Shape;93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036" y="1139475"/>
            <a:ext cx="1910707" cy="1229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036" y="4114800"/>
            <a:ext cx="2068373" cy="90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0281" y="2658047"/>
            <a:ext cx="1652462" cy="1167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05239" y="1139475"/>
            <a:ext cx="838506" cy="365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22968" y="987397"/>
            <a:ext cx="2606544" cy="2133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02455" y="1398469"/>
            <a:ext cx="2418136" cy="313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811850" y="3484800"/>
            <a:ext cx="2722500" cy="12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34"/>
          <p:cNvSpPr txBox="1"/>
          <p:nvPr>
            <p:ph idx="1" type="body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3600"/>
              <a:t>Fully Editable Icon Sets: A</a:t>
            </a:r>
            <a:endParaRPr/>
          </a:p>
        </p:txBody>
      </p:sp>
      <p:sp>
        <p:nvSpPr>
          <p:cNvPr id="949" name="Google Shape;949;p34"/>
          <p:cNvSpPr/>
          <p:nvPr/>
        </p:nvSpPr>
        <p:spPr>
          <a:xfrm>
            <a:off x="4584052" y="1119114"/>
            <a:ext cx="392362" cy="393521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34"/>
          <p:cNvSpPr/>
          <p:nvPr/>
        </p:nvSpPr>
        <p:spPr>
          <a:xfrm>
            <a:off x="3954987" y="1172014"/>
            <a:ext cx="392360" cy="287720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34"/>
          <p:cNvSpPr/>
          <p:nvPr/>
        </p:nvSpPr>
        <p:spPr>
          <a:xfrm>
            <a:off x="4585617" y="3390154"/>
            <a:ext cx="234850" cy="530924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34"/>
          <p:cNvSpPr/>
          <p:nvPr/>
        </p:nvSpPr>
        <p:spPr>
          <a:xfrm rot="-2700000">
            <a:off x="7189301" y="2740919"/>
            <a:ext cx="169248" cy="377049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34"/>
          <p:cNvSpPr/>
          <p:nvPr/>
        </p:nvSpPr>
        <p:spPr>
          <a:xfrm flipH="1">
            <a:off x="3950269" y="3481431"/>
            <a:ext cx="348370" cy="348370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34"/>
          <p:cNvSpPr/>
          <p:nvPr/>
        </p:nvSpPr>
        <p:spPr>
          <a:xfrm>
            <a:off x="5809057" y="2731879"/>
            <a:ext cx="345584" cy="340042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4"/>
          <p:cNvSpPr/>
          <p:nvPr/>
        </p:nvSpPr>
        <p:spPr>
          <a:xfrm>
            <a:off x="8297775" y="2700424"/>
            <a:ext cx="348370" cy="347351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34"/>
          <p:cNvSpPr/>
          <p:nvPr/>
        </p:nvSpPr>
        <p:spPr>
          <a:xfrm>
            <a:off x="5213118" y="1139037"/>
            <a:ext cx="353675" cy="353675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34"/>
          <p:cNvSpPr/>
          <p:nvPr/>
        </p:nvSpPr>
        <p:spPr>
          <a:xfrm rot="5400000">
            <a:off x="5803263" y="1139036"/>
            <a:ext cx="354146" cy="353676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34"/>
          <p:cNvSpPr/>
          <p:nvPr/>
        </p:nvSpPr>
        <p:spPr>
          <a:xfrm>
            <a:off x="5107445" y="3464237"/>
            <a:ext cx="384887" cy="382757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34"/>
          <p:cNvSpPr/>
          <p:nvPr/>
        </p:nvSpPr>
        <p:spPr>
          <a:xfrm rot="-5400000">
            <a:off x="6394019" y="1102959"/>
            <a:ext cx="425550" cy="425831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34"/>
          <p:cNvSpPr/>
          <p:nvPr/>
        </p:nvSpPr>
        <p:spPr>
          <a:xfrm>
            <a:off x="7056413" y="1068226"/>
            <a:ext cx="354976" cy="495296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34"/>
          <p:cNvSpPr/>
          <p:nvPr/>
        </p:nvSpPr>
        <p:spPr>
          <a:xfrm>
            <a:off x="5779309" y="3450719"/>
            <a:ext cx="289343" cy="409794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34"/>
          <p:cNvSpPr/>
          <p:nvPr/>
        </p:nvSpPr>
        <p:spPr>
          <a:xfrm rot="-900000">
            <a:off x="4603152" y="2725655"/>
            <a:ext cx="411510" cy="352491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4"/>
          <p:cNvSpPr/>
          <p:nvPr/>
        </p:nvSpPr>
        <p:spPr>
          <a:xfrm>
            <a:off x="3300880" y="2658935"/>
            <a:ext cx="395501" cy="370225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34"/>
          <p:cNvSpPr/>
          <p:nvPr/>
        </p:nvSpPr>
        <p:spPr>
          <a:xfrm>
            <a:off x="3282176" y="3460062"/>
            <a:ext cx="381115" cy="381115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34"/>
          <p:cNvSpPr/>
          <p:nvPr/>
        </p:nvSpPr>
        <p:spPr>
          <a:xfrm rot="-2794009">
            <a:off x="7595019" y="1154510"/>
            <a:ext cx="413882" cy="409565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4"/>
          <p:cNvSpPr/>
          <p:nvPr/>
        </p:nvSpPr>
        <p:spPr>
          <a:xfrm>
            <a:off x="8199615" y="1154560"/>
            <a:ext cx="408433" cy="410287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34"/>
          <p:cNvSpPr/>
          <p:nvPr/>
        </p:nvSpPr>
        <p:spPr>
          <a:xfrm>
            <a:off x="7022605" y="3433520"/>
            <a:ext cx="358611" cy="426993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34"/>
          <p:cNvSpPr/>
          <p:nvPr/>
        </p:nvSpPr>
        <p:spPr>
          <a:xfrm>
            <a:off x="6366323" y="3433520"/>
            <a:ext cx="358611" cy="426993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4"/>
          <p:cNvSpPr/>
          <p:nvPr/>
        </p:nvSpPr>
        <p:spPr>
          <a:xfrm>
            <a:off x="7678886" y="3433520"/>
            <a:ext cx="358611" cy="426993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4"/>
          <p:cNvSpPr/>
          <p:nvPr/>
        </p:nvSpPr>
        <p:spPr>
          <a:xfrm>
            <a:off x="8335167" y="3433520"/>
            <a:ext cx="358611" cy="426993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34"/>
          <p:cNvSpPr/>
          <p:nvPr/>
        </p:nvSpPr>
        <p:spPr>
          <a:xfrm>
            <a:off x="3263396" y="1109077"/>
            <a:ext cx="453184" cy="462359"/>
          </a:xfrm>
          <a:custGeom>
            <a:rect b="b" l="l" r="r" t="t"/>
            <a:pathLst>
              <a:path extrusionOk="0" h="12698" w="12446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2" name="Google Shape;972;p34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</p:grpSpPr>
        <p:sp>
          <p:nvSpPr>
            <p:cNvPr id="973" name="Google Shape;973;p34"/>
            <p:cNvSpPr/>
            <p:nvPr/>
          </p:nvSpPr>
          <p:spPr>
            <a:xfrm>
              <a:off x="-38735875" y="3222550"/>
              <a:ext cx="103975" cy="123675"/>
            </a:xfrm>
            <a:custGeom>
              <a:rect b="b" l="l" r="r" t="t"/>
              <a:pathLst>
                <a:path extrusionOk="0" h="4947" w="4159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-38756375" y="3302875"/>
              <a:ext cx="22075" cy="63050"/>
            </a:xfrm>
            <a:custGeom>
              <a:rect b="b" l="l" r="r" t="t"/>
              <a:pathLst>
                <a:path extrusionOk="0" h="2522" w="883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-38859550" y="3221750"/>
              <a:ext cx="103200" cy="122900"/>
            </a:xfrm>
            <a:custGeom>
              <a:rect b="b" l="l" r="r" t="t"/>
              <a:pathLst>
                <a:path extrusionOk="0" h="4916" w="4128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-38860325" y="3367475"/>
              <a:ext cx="228425" cy="170925"/>
            </a:xfrm>
            <a:custGeom>
              <a:rect b="b" l="l" r="r" t="t"/>
              <a:pathLst>
                <a:path extrusionOk="0" h="6837" w="9137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34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</p:grpSpPr>
        <p:sp>
          <p:nvSpPr>
            <p:cNvPr id="978" name="Google Shape;978;p34"/>
            <p:cNvSpPr/>
            <p:nvPr/>
          </p:nvSpPr>
          <p:spPr>
            <a:xfrm>
              <a:off x="-38538975" y="3954250"/>
              <a:ext cx="254425" cy="253625"/>
            </a:xfrm>
            <a:custGeom>
              <a:rect b="b" l="l" r="r" t="t"/>
              <a:pathLst>
                <a:path extrusionOk="0" h="10145" w="10177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-38496450" y="4081725"/>
              <a:ext cx="275700" cy="189175"/>
            </a:xfrm>
            <a:custGeom>
              <a:rect b="b" l="l" r="r" t="t"/>
              <a:pathLst>
                <a:path extrusionOk="0" h="7567" w="11028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34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</p:grpSpPr>
        <p:sp>
          <p:nvSpPr>
            <p:cNvPr id="981" name="Google Shape;981;p34"/>
            <p:cNvSpPr/>
            <p:nvPr/>
          </p:nvSpPr>
          <p:spPr>
            <a:xfrm>
              <a:off x="-42914225" y="3612600"/>
              <a:ext cx="241825" cy="239275"/>
            </a:xfrm>
            <a:custGeom>
              <a:rect b="b" l="l" r="r" t="t"/>
              <a:pathLst>
                <a:path extrusionOk="0" h="9571" w="9673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-42946525" y="3762850"/>
              <a:ext cx="118950" cy="118950"/>
            </a:xfrm>
            <a:custGeom>
              <a:rect b="b" l="l" r="r" t="t"/>
              <a:pathLst>
                <a:path extrusionOk="0" h="4758" w="4758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-42996150" y="3855800"/>
              <a:ext cx="78000" cy="45700"/>
            </a:xfrm>
            <a:custGeom>
              <a:rect b="b" l="l" r="r" t="t"/>
              <a:pathLst>
                <a:path extrusionOk="0" h="1828" w="312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4" name="Google Shape;984;p34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</p:grpSpPr>
        <p:sp>
          <p:nvSpPr>
            <p:cNvPr id="985" name="Google Shape;985;p34"/>
            <p:cNvSpPr/>
            <p:nvPr/>
          </p:nvSpPr>
          <p:spPr>
            <a:xfrm>
              <a:off x="-41016850" y="3605525"/>
              <a:ext cx="106350" cy="105375"/>
            </a:xfrm>
            <a:custGeom>
              <a:rect b="b" l="l" r="r" t="t"/>
              <a:pathLst>
                <a:path extrusionOk="0" h="4215" w="4254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-40900275" y="3721300"/>
              <a:ext cx="107125" cy="105375"/>
            </a:xfrm>
            <a:custGeom>
              <a:rect b="b" l="l" r="r" t="t"/>
              <a:pathLst>
                <a:path extrusionOk="0" h="4215" w="4285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-41117650" y="3668350"/>
              <a:ext cx="262300" cy="254675"/>
            </a:xfrm>
            <a:custGeom>
              <a:rect b="b" l="l" r="r" t="t"/>
              <a:pathLst>
                <a:path extrusionOk="0" h="10187" w="10492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34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</p:grpSpPr>
        <p:sp>
          <p:nvSpPr>
            <p:cNvPr id="989" name="Google Shape;989;p34"/>
            <p:cNvSpPr/>
            <p:nvPr/>
          </p:nvSpPr>
          <p:spPr>
            <a:xfrm>
              <a:off x="-42617300" y="3587775"/>
              <a:ext cx="306950" cy="310875"/>
            </a:xfrm>
            <a:custGeom>
              <a:rect b="b" l="l" r="r" t="t"/>
              <a:pathLst>
                <a:path extrusionOk="0" h="12435" w="12278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-42500725" y="3712425"/>
              <a:ext cx="63025" cy="62275"/>
            </a:xfrm>
            <a:custGeom>
              <a:rect b="b" l="l" r="r" t="t"/>
              <a:pathLst>
                <a:path extrusionOk="0" h="2491" w="2521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1" name="Google Shape;991;p34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</p:grpSpPr>
        <p:sp>
          <p:nvSpPr>
            <p:cNvPr id="992" name="Google Shape;992;p34"/>
            <p:cNvSpPr/>
            <p:nvPr/>
          </p:nvSpPr>
          <p:spPr>
            <a:xfrm>
              <a:off x="-40745125" y="3632900"/>
              <a:ext cx="300125" cy="82725"/>
            </a:xfrm>
            <a:custGeom>
              <a:rect b="b" l="l" r="r" t="t"/>
              <a:pathLst>
                <a:path extrusionOk="0" h="3309" w="12005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-40508050" y="3736075"/>
              <a:ext cx="21300" cy="82725"/>
            </a:xfrm>
            <a:custGeom>
              <a:rect b="b" l="l" r="r" t="t"/>
              <a:pathLst>
                <a:path extrusionOk="0" h="3309" w="852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-40466300" y="3736875"/>
              <a:ext cx="39400" cy="82725"/>
            </a:xfrm>
            <a:custGeom>
              <a:rect b="b" l="l" r="r" t="t"/>
              <a:pathLst>
                <a:path extrusionOk="0" h="3309" w="1576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-40723050" y="3736075"/>
              <a:ext cx="194550" cy="82725"/>
            </a:xfrm>
            <a:custGeom>
              <a:rect b="b" l="l" r="r" t="t"/>
              <a:pathLst>
                <a:path extrusionOk="0" h="3309" w="7782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-40681325" y="3839250"/>
              <a:ext cx="21300" cy="82725"/>
            </a:xfrm>
            <a:custGeom>
              <a:rect b="b" l="l" r="r" t="t"/>
              <a:pathLst>
                <a:path extrusionOk="0" h="3309" w="852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-40639575" y="3840825"/>
              <a:ext cx="190625" cy="81950"/>
            </a:xfrm>
            <a:custGeom>
              <a:rect b="b" l="l" r="r" t="t"/>
              <a:pathLst>
                <a:path extrusionOk="0" h="3278" w="7625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-40745125" y="3840050"/>
              <a:ext cx="43350" cy="82725"/>
            </a:xfrm>
            <a:custGeom>
              <a:rect b="b" l="l" r="r" t="t"/>
              <a:pathLst>
                <a:path extrusionOk="0" h="3309" w="1734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9" name="Google Shape;999;p34"/>
          <p:cNvSpPr/>
          <p:nvPr/>
        </p:nvSpPr>
        <p:spPr>
          <a:xfrm>
            <a:off x="4558099" y="4157701"/>
            <a:ext cx="309172" cy="365204"/>
          </a:xfrm>
          <a:custGeom>
            <a:rect b="b" l="l" r="r" t="t"/>
            <a:pathLst>
              <a:path extrusionOk="0" h="12729" w="10776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0" name="Google Shape;1000;p34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</p:grpSpPr>
        <p:sp>
          <p:nvSpPr>
            <p:cNvPr id="1001" name="Google Shape;1001;p34"/>
            <p:cNvSpPr/>
            <p:nvPr/>
          </p:nvSpPr>
          <p:spPr>
            <a:xfrm>
              <a:off x="-40372575" y="3604550"/>
              <a:ext cx="311150" cy="134475"/>
            </a:xfrm>
            <a:custGeom>
              <a:rect b="b" l="l" r="r" t="t"/>
              <a:pathLst>
                <a:path extrusionOk="0" h="5379" w="12446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-40312700" y="3730575"/>
              <a:ext cx="185100" cy="190625"/>
            </a:xfrm>
            <a:custGeom>
              <a:rect b="b" l="l" r="r" t="t"/>
              <a:pathLst>
                <a:path extrusionOk="0" h="7625" w="7404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-40250475" y="3688025"/>
              <a:ext cx="66950" cy="20500"/>
            </a:xfrm>
            <a:custGeom>
              <a:rect b="b" l="l" r="r" t="t"/>
              <a:pathLst>
                <a:path extrusionOk="0" h="820" w="2678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4" name="Google Shape;1004;p34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</p:grpSpPr>
        <p:sp>
          <p:nvSpPr>
            <p:cNvPr id="1005" name="Google Shape;1005;p34"/>
            <p:cNvSpPr/>
            <p:nvPr/>
          </p:nvSpPr>
          <p:spPr>
            <a:xfrm>
              <a:off x="-41827300" y="3715600"/>
              <a:ext cx="186675" cy="185900"/>
            </a:xfrm>
            <a:custGeom>
              <a:rect b="b" l="l" r="r" t="t"/>
              <a:pathLst>
                <a:path extrusionOk="0" h="7436" w="7467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-41726500" y="3586725"/>
              <a:ext cx="151250" cy="147800"/>
            </a:xfrm>
            <a:custGeom>
              <a:rect b="b" l="l" r="r" t="t"/>
              <a:pathLst>
                <a:path extrusionOk="0" h="5912" w="605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-41808400" y="3584850"/>
              <a:ext cx="148100" cy="89825"/>
            </a:xfrm>
            <a:custGeom>
              <a:rect b="b" l="l" r="r" t="t"/>
              <a:pathLst>
                <a:path extrusionOk="0" h="3593" w="5924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-41893475" y="3586725"/>
              <a:ext cx="148875" cy="147025"/>
            </a:xfrm>
            <a:custGeom>
              <a:rect b="b" l="l" r="r" t="t"/>
              <a:pathLst>
                <a:path extrusionOk="0" h="5881" w="5955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9" name="Google Shape;1009;p34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</p:grpSpPr>
        <p:sp>
          <p:nvSpPr>
            <p:cNvPr id="1010" name="Google Shape;1010;p34"/>
            <p:cNvSpPr/>
            <p:nvPr/>
          </p:nvSpPr>
          <p:spPr>
            <a:xfrm>
              <a:off x="-41526450" y="3860525"/>
              <a:ext cx="315875" cy="40200"/>
            </a:xfrm>
            <a:custGeom>
              <a:rect b="b" l="l" r="r" t="t"/>
              <a:pathLst>
                <a:path extrusionOk="0" h="1608" w="12635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-41506750" y="3653375"/>
              <a:ext cx="275700" cy="186700"/>
            </a:xfrm>
            <a:custGeom>
              <a:rect b="b" l="l" r="r" t="t"/>
              <a:pathLst>
                <a:path extrusionOk="0" h="7468" w="11028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2" name="Google Shape;1012;p34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</p:grpSpPr>
        <p:sp>
          <p:nvSpPr>
            <p:cNvPr id="1013" name="Google Shape;1013;p34"/>
            <p:cNvSpPr/>
            <p:nvPr/>
          </p:nvSpPr>
          <p:spPr>
            <a:xfrm>
              <a:off x="-42951250" y="3279250"/>
              <a:ext cx="233950" cy="152050"/>
            </a:xfrm>
            <a:custGeom>
              <a:rect b="b" l="l" r="r" t="t"/>
              <a:pathLst>
                <a:path extrusionOk="0" h="6082" w="9358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-42971725" y="3451750"/>
              <a:ext cx="275675" cy="83200"/>
            </a:xfrm>
            <a:custGeom>
              <a:rect b="b" l="l" r="r" t="t"/>
              <a:pathLst>
                <a:path extrusionOk="0" h="3328" w="11027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-42866975" y="3217825"/>
              <a:ext cx="63025" cy="40975"/>
            </a:xfrm>
            <a:custGeom>
              <a:rect b="b" l="l" r="r" t="t"/>
              <a:pathLst>
                <a:path extrusionOk="0" h="1639" w="2521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6" name="Google Shape;1016;p34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</p:grpSpPr>
        <p:sp>
          <p:nvSpPr>
            <p:cNvPr id="1017" name="Google Shape;1017;p34"/>
            <p:cNvSpPr/>
            <p:nvPr/>
          </p:nvSpPr>
          <p:spPr>
            <a:xfrm>
              <a:off x="-41111350" y="3239100"/>
              <a:ext cx="145725" cy="144925"/>
            </a:xfrm>
            <a:custGeom>
              <a:rect b="b" l="l" r="r" t="t"/>
              <a:pathLst>
                <a:path extrusionOk="0" h="5797" w="5829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-41110575" y="3412375"/>
              <a:ext cx="146525" cy="144150"/>
            </a:xfrm>
            <a:custGeom>
              <a:rect b="b" l="l" r="r" t="t"/>
              <a:pathLst>
                <a:path extrusionOk="0" h="5766" w="5861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-40938875" y="3239100"/>
              <a:ext cx="145725" cy="144925"/>
            </a:xfrm>
            <a:custGeom>
              <a:rect b="b" l="l" r="r" t="t"/>
              <a:pathLst>
                <a:path extrusionOk="0" h="5797" w="5829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-40938875" y="3411575"/>
              <a:ext cx="145725" cy="144950"/>
            </a:xfrm>
            <a:custGeom>
              <a:rect b="b" l="l" r="r" t="t"/>
              <a:pathLst>
                <a:path extrusionOk="0" h="5798" w="5829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1" name="Google Shape;1021;p34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</p:grpSpPr>
        <p:sp>
          <p:nvSpPr>
            <p:cNvPr id="1022" name="Google Shape;1022;p34"/>
            <p:cNvSpPr/>
            <p:nvPr/>
          </p:nvSpPr>
          <p:spPr>
            <a:xfrm>
              <a:off x="-42651700" y="3239075"/>
              <a:ext cx="367600" cy="296175"/>
            </a:xfrm>
            <a:custGeom>
              <a:rect b="b" l="l" r="r" t="t"/>
              <a:pathLst>
                <a:path extrusionOk="0" h="11847" w="14704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-42419600" y="3217825"/>
              <a:ext cx="106350" cy="106350"/>
            </a:xfrm>
            <a:custGeom>
              <a:rect b="b" l="l" r="r" t="t"/>
              <a:pathLst>
                <a:path extrusionOk="0" h="4254" w="4254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-42623600" y="3218600"/>
              <a:ext cx="106350" cy="106375"/>
            </a:xfrm>
            <a:custGeom>
              <a:rect b="b" l="l" r="r" t="t"/>
              <a:pathLst>
                <a:path extrusionOk="0" h="4255" w="4254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-42561375" y="3279250"/>
              <a:ext cx="185900" cy="186700"/>
            </a:xfrm>
            <a:custGeom>
              <a:rect b="b" l="l" r="r" t="t"/>
              <a:pathLst>
                <a:path extrusionOk="0" h="7468" w="7436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p34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</p:grpSpPr>
        <p:sp>
          <p:nvSpPr>
            <p:cNvPr id="1027" name="Google Shape;1027;p34"/>
            <p:cNvSpPr/>
            <p:nvPr/>
          </p:nvSpPr>
          <p:spPr>
            <a:xfrm>
              <a:off x="-40709675" y="3273750"/>
              <a:ext cx="84300" cy="84300"/>
            </a:xfrm>
            <a:custGeom>
              <a:rect b="b" l="l" r="r" t="t"/>
              <a:pathLst>
                <a:path extrusionOk="0" h="3372" w="3372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-40578925" y="3247175"/>
              <a:ext cx="151250" cy="149475"/>
            </a:xfrm>
            <a:custGeom>
              <a:rect b="b" l="l" r="r" t="t"/>
              <a:pathLst>
                <a:path extrusionOk="0" h="5979" w="605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-40678175" y="3305250"/>
              <a:ext cx="213475" cy="213475"/>
            </a:xfrm>
            <a:custGeom>
              <a:rect b="b" l="l" r="r" t="t"/>
              <a:pathLst>
                <a:path extrusionOk="0" h="8539" w="8539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-40513550" y="3469850"/>
              <a:ext cx="87875" cy="85800"/>
            </a:xfrm>
            <a:custGeom>
              <a:rect b="b" l="l" r="r" t="t"/>
              <a:pathLst>
                <a:path extrusionOk="0" h="3432" w="3515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-40738025" y="3404500"/>
              <a:ext cx="150450" cy="149475"/>
            </a:xfrm>
            <a:custGeom>
              <a:rect b="b" l="l" r="r" t="t"/>
              <a:pathLst>
                <a:path extrusionOk="0" h="5979" w="6018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-40748275" y="3238700"/>
              <a:ext cx="92175" cy="87850"/>
            </a:xfrm>
            <a:custGeom>
              <a:rect b="b" l="l" r="r" t="t"/>
              <a:pathLst>
                <a:path extrusionOk="0" h="3514" w="3687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3" name="Google Shape;1033;p34"/>
          <p:cNvSpPr/>
          <p:nvPr/>
        </p:nvSpPr>
        <p:spPr>
          <a:xfrm>
            <a:off x="5201841" y="1892561"/>
            <a:ext cx="407908" cy="413466"/>
          </a:xfrm>
          <a:custGeom>
            <a:rect b="b" l="l" r="r" t="t"/>
            <a:pathLst>
              <a:path extrusionOk="0" h="12647" w="12477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34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</p:grpSpPr>
        <p:sp>
          <p:nvSpPr>
            <p:cNvPr id="1035" name="Google Shape;1035;p34"/>
            <p:cNvSpPr/>
            <p:nvPr/>
          </p:nvSpPr>
          <p:spPr>
            <a:xfrm>
              <a:off x="-40218975" y="3308400"/>
              <a:ext cx="158325" cy="248125"/>
            </a:xfrm>
            <a:custGeom>
              <a:rect b="b" l="l" r="r" t="t"/>
              <a:pathLst>
                <a:path extrusionOk="0" h="9925" w="6333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-40316650" y="3267450"/>
              <a:ext cx="86675" cy="257575"/>
            </a:xfrm>
            <a:custGeom>
              <a:rect b="b" l="l" r="r" t="t"/>
              <a:pathLst>
                <a:path extrusionOk="0" h="10303" w="3467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-40209525" y="3267450"/>
              <a:ext cx="86650" cy="257575"/>
            </a:xfrm>
            <a:custGeom>
              <a:rect b="b" l="l" r="r" t="t"/>
              <a:pathLst>
                <a:path extrusionOk="0" h="10303" w="3466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-40378075" y="3308400"/>
              <a:ext cx="157550" cy="248125"/>
            </a:xfrm>
            <a:custGeom>
              <a:rect b="b" l="l" r="r" t="t"/>
              <a:pathLst>
                <a:path extrusionOk="0" h="9925" w="6302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9" name="Google Shape;1039;p34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</p:grpSpPr>
        <p:sp>
          <p:nvSpPr>
            <p:cNvPr id="1040" name="Google Shape;1040;p34"/>
            <p:cNvSpPr/>
            <p:nvPr/>
          </p:nvSpPr>
          <p:spPr>
            <a:xfrm>
              <a:off x="-41895050" y="3273750"/>
              <a:ext cx="41775" cy="245750"/>
            </a:xfrm>
            <a:custGeom>
              <a:rect b="b" l="l" r="r" t="t"/>
              <a:pathLst>
                <a:path extrusionOk="0" h="9830" w="1671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-41619375" y="3273750"/>
              <a:ext cx="41775" cy="245750"/>
            </a:xfrm>
            <a:custGeom>
              <a:rect b="b" l="l" r="r" t="t"/>
              <a:pathLst>
                <a:path extrusionOk="0" h="9830" w="1671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-41832825" y="3321000"/>
              <a:ext cx="193000" cy="151250"/>
            </a:xfrm>
            <a:custGeom>
              <a:rect b="b" l="l" r="r" t="t"/>
              <a:pathLst>
                <a:path extrusionOk="0" h="6050" w="772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-41880075" y="3493500"/>
              <a:ext cx="287500" cy="40975"/>
            </a:xfrm>
            <a:custGeom>
              <a:rect b="b" l="l" r="r" t="t"/>
              <a:pathLst>
                <a:path extrusionOk="0" h="1639" w="1150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-41880875" y="3217225"/>
              <a:ext cx="288300" cy="83325"/>
            </a:xfrm>
            <a:custGeom>
              <a:rect b="b" l="l" r="r" t="t"/>
              <a:pathLst>
                <a:path extrusionOk="0" h="3333" w="11532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5" name="Google Shape;1045;p34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</p:grpSpPr>
        <p:sp>
          <p:nvSpPr>
            <p:cNvPr id="1046" name="Google Shape;1046;p34"/>
            <p:cNvSpPr/>
            <p:nvPr/>
          </p:nvSpPr>
          <p:spPr>
            <a:xfrm>
              <a:off x="-41530375" y="3337550"/>
              <a:ext cx="199300" cy="197125"/>
            </a:xfrm>
            <a:custGeom>
              <a:rect b="b" l="l" r="r" t="t"/>
              <a:pathLst>
                <a:path extrusionOk="0" h="7885" w="7972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-41435075" y="3218800"/>
              <a:ext cx="224500" cy="221950"/>
            </a:xfrm>
            <a:custGeom>
              <a:rect b="b" l="l" r="r" t="t"/>
              <a:pathLst>
                <a:path extrusionOk="0" h="8878" w="898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34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</p:grpSpPr>
        <p:sp>
          <p:nvSpPr>
            <p:cNvPr id="1049" name="Google Shape;1049;p34"/>
            <p:cNvSpPr/>
            <p:nvPr/>
          </p:nvSpPr>
          <p:spPr>
            <a:xfrm>
              <a:off x="5191775" y="560925"/>
              <a:ext cx="197625" cy="170300"/>
            </a:xfrm>
            <a:custGeom>
              <a:rect b="b" l="l" r="r" t="t"/>
              <a:pathLst>
                <a:path extrusionOk="0" h="6812" w="7905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5049725" y="249400"/>
              <a:ext cx="481825" cy="396225"/>
            </a:xfrm>
            <a:custGeom>
              <a:rect b="b" l="l" r="r" t="t"/>
              <a:pathLst>
                <a:path extrusionOk="0" h="15849" w="19273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1" name="Google Shape;1051;p34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</p:grpSpPr>
        <p:sp>
          <p:nvSpPr>
            <p:cNvPr id="1052" name="Google Shape;1052;p34"/>
            <p:cNvSpPr/>
            <p:nvPr/>
          </p:nvSpPr>
          <p:spPr>
            <a:xfrm>
              <a:off x="5660400" y="436700"/>
              <a:ext cx="481825" cy="283250"/>
            </a:xfrm>
            <a:custGeom>
              <a:rect b="b" l="l" r="r" t="t"/>
              <a:pathLst>
                <a:path extrusionOk="0" h="11330" w="19273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4"/>
            <p:cNvSpPr/>
            <p:nvPr/>
          </p:nvSpPr>
          <p:spPr>
            <a:xfrm>
              <a:off x="5660400" y="238125"/>
              <a:ext cx="481825" cy="170375"/>
            </a:xfrm>
            <a:custGeom>
              <a:rect b="b" l="l" r="r" t="t"/>
              <a:pathLst>
                <a:path extrusionOk="0" h="6815" w="19273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34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</p:grpSpPr>
        <p:sp>
          <p:nvSpPr>
            <p:cNvPr id="1055" name="Google Shape;1055;p34"/>
            <p:cNvSpPr/>
            <p:nvPr/>
          </p:nvSpPr>
          <p:spPr>
            <a:xfrm>
              <a:off x="1492675" y="1540400"/>
              <a:ext cx="481825" cy="290925"/>
            </a:xfrm>
            <a:custGeom>
              <a:rect b="b" l="l" r="r" t="t"/>
              <a:pathLst>
                <a:path extrusionOk="0" h="11637" w="19273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1522575" y="1520750"/>
              <a:ext cx="421975" cy="165800"/>
            </a:xfrm>
            <a:custGeom>
              <a:rect b="b" l="l" r="r" t="t"/>
              <a:pathLst>
                <a:path extrusionOk="0" h="6632" w="16879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7" name="Google Shape;1057;p34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</p:grpSpPr>
        <p:sp>
          <p:nvSpPr>
            <p:cNvPr id="1058" name="Google Shape;1058;p34"/>
            <p:cNvSpPr/>
            <p:nvPr/>
          </p:nvSpPr>
          <p:spPr>
            <a:xfrm>
              <a:off x="4542475" y="3031050"/>
              <a:ext cx="189725" cy="56475"/>
            </a:xfrm>
            <a:custGeom>
              <a:rect b="b" l="l" r="r" t="t"/>
              <a:pathLst>
                <a:path extrusionOk="0" h="2259" w="7589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4456875" y="2946350"/>
              <a:ext cx="256125" cy="56500"/>
            </a:xfrm>
            <a:custGeom>
              <a:rect b="b" l="l" r="r" t="t"/>
              <a:pathLst>
                <a:path extrusionOk="0" h="2260" w="10245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4"/>
            <p:cNvSpPr/>
            <p:nvPr/>
          </p:nvSpPr>
          <p:spPr>
            <a:xfrm>
              <a:off x="4741225" y="2861675"/>
              <a:ext cx="169400" cy="141175"/>
            </a:xfrm>
            <a:custGeom>
              <a:rect b="b" l="l" r="r" t="t"/>
              <a:pathLst>
                <a:path extrusionOk="0" h="5647" w="6776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4"/>
            <p:cNvSpPr/>
            <p:nvPr/>
          </p:nvSpPr>
          <p:spPr>
            <a:xfrm>
              <a:off x="4741225" y="3031050"/>
              <a:ext cx="169400" cy="42400"/>
            </a:xfrm>
            <a:custGeom>
              <a:rect b="b" l="l" r="r" t="t"/>
              <a:pathLst>
                <a:path extrusionOk="0" h="1696" w="6776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4"/>
            <p:cNvSpPr/>
            <p:nvPr/>
          </p:nvSpPr>
          <p:spPr>
            <a:xfrm>
              <a:off x="4456875" y="2635825"/>
              <a:ext cx="481825" cy="282325"/>
            </a:xfrm>
            <a:custGeom>
              <a:rect b="b" l="l" r="r" t="t"/>
              <a:pathLst>
                <a:path extrusionOk="0" h="11293" w="19273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4"/>
            <p:cNvSpPr/>
            <p:nvPr/>
          </p:nvSpPr>
          <p:spPr>
            <a:xfrm>
              <a:off x="4741225" y="2791125"/>
              <a:ext cx="169400" cy="42325"/>
            </a:xfrm>
            <a:custGeom>
              <a:rect b="b" l="l" r="r" t="t"/>
              <a:pathLst>
                <a:path extrusionOk="0" h="1693" w="6776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35"/>
          <p:cNvSpPr txBox="1"/>
          <p:nvPr>
            <p:ph idx="1" type="body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3600"/>
              <a:t>Fully Editable Icon Sets: B</a:t>
            </a:r>
            <a:endParaRPr/>
          </a:p>
        </p:txBody>
      </p:sp>
      <p:grpSp>
        <p:nvGrpSpPr>
          <p:cNvPr id="1069" name="Google Shape;1069;p35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</p:grpSpPr>
        <p:sp>
          <p:nvSpPr>
            <p:cNvPr id="1070" name="Google Shape;1070;p35"/>
            <p:cNvSpPr/>
            <p:nvPr/>
          </p:nvSpPr>
          <p:spPr>
            <a:xfrm>
              <a:off x="6164041" y="1656593"/>
              <a:ext cx="590309" cy="652294"/>
            </a:xfrm>
            <a:custGeom>
              <a:rect b="b" l="l" r="r" t="t"/>
              <a:pathLst>
                <a:path extrusionOk="0" h="376812" w="341005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7148965" y="1671110"/>
              <a:ext cx="620063" cy="623260"/>
            </a:xfrm>
            <a:custGeom>
              <a:rect b="b" l="l" r="r" t="t"/>
              <a:pathLst>
                <a:path extrusionOk="0" h="3083879" w="3068057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2" name="Google Shape;1072;p35"/>
            <p:cNvGrpSpPr/>
            <p:nvPr/>
          </p:nvGrpSpPr>
          <p:grpSpPr>
            <a:xfrm>
              <a:off x="5178360" y="1609201"/>
              <a:ext cx="622206" cy="699686"/>
              <a:chOff x="4835382" y="-161249"/>
              <a:chExt cx="3078656" cy="3462027"/>
            </a:xfrm>
          </p:grpSpPr>
          <p:sp>
            <p:nvSpPr>
              <p:cNvPr id="1073" name="Google Shape;1073;p35"/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rect b="b" l="l" r="r" t="t"/>
                <a:pathLst>
                  <a:path extrusionOk="0" h="5891405" w="5331558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5"/>
              <p:cNvSpPr/>
              <p:nvPr/>
            </p:nvSpPr>
            <p:spPr>
              <a:xfrm rot="-3499458">
                <a:off x="5907878" y="-58593"/>
                <a:ext cx="1436045" cy="2141152"/>
              </a:xfrm>
              <a:custGeom>
                <a:rect b="b" l="l" r="r" t="t"/>
                <a:pathLst>
                  <a:path extrusionOk="0" h="1745209" w="1170491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5" name="Google Shape;1075;p35"/>
            <p:cNvSpPr/>
            <p:nvPr/>
          </p:nvSpPr>
          <p:spPr>
            <a:xfrm>
              <a:off x="4212742" y="1691988"/>
              <a:ext cx="529020" cy="581503"/>
            </a:xfrm>
            <a:custGeom>
              <a:rect b="b" l="l" r="r" t="t"/>
              <a:pathLst>
                <a:path extrusionOk="0" h="3216409" w="2926108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11781710" y="1671144"/>
              <a:ext cx="623192" cy="623192"/>
            </a:xfrm>
            <a:custGeom>
              <a:rect b="b" l="l" r="r" t="t"/>
              <a:pathLst>
                <a:path extrusionOk="0" h="3240000" w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5168121" y="5441795"/>
              <a:ext cx="610786" cy="610786"/>
            </a:xfrm>
            <a:custGeom>
              <a:rect b="b" l="l" r="r" t="t"/>
              <a:pathLst>
                <a:path extrusionOk="0" h="3960000" w="396044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4171826" y="5441795"/>
              <a:ext cx="610854" cy="610786"/>
            </a:xfrm>
            <a:custGeom>
              <a:rect b="b" l="l" r="r" t="t"/>
              <a:pathLst>
                <a:path extrusionOk="0" h="3960440" w="3888432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7153603" y="5441795"/>
              <a:ext cx="610786" cy="610786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6153802" y="5441795"/>
              <a:ext cx="610786" cy="610786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8171512" y="5429389"/>
              <a:ext cx="612962" cy="623192"/>
            </a:xfrm>
            <a:custGeom>
              <a:rect b="b" l="l" r="r" t="t"/>
              <a:pathLst>
                <a:path extrusionOk="0" h="3240000" w="3186824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9120000" y="5472311"/>
              <a:ext cx="574617" cy="580270"/>
            </a:xfrm>
            <a:custGeom>
              <a:rect b="b" l="l" r="r" t="t"/>
              <a:pathLst>
                <a:path extrusionOk="0" h="3221116" w="3189723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3" name="Google Shape;1083;p35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</p:grpSpPr>
          <p:sp>
            <p:nvSpPr>
              <p:cNvPr id="1084" name="Google Shape;1084;p35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rect b="b" l="l" r="r" t="t"/>
                <a:pathLst>
                  <a:path extrusionOk="0" h="11028" w="11027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35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rect b="b" l="l" r="r" t="t"/>
                <a:pathLst>
                  <a:path extrusionOk="0" h="5892" w="5955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6" name="Google Shape;1086;p35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</p:grpSpPr>
          <p:sp>
            <p:nvSpPr>
              <p:cNvPr id="1087" name="Google Shape;1087;p35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rect b="b" l="l" r="r" t="t"/>
                <a:pathLst>
                  <a:path extrusionOk="0" h="1640" w="1671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35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rect b="b" l="l" r="r" t="t"/>
                <a:pathLst>
                  <a:path extrusionOk="0" h="6617" w="7719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5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rect b="b" l="l" r="r" t="t"/>
                <a:pathLst>
                  <a:path extrusionOk="0" h="11531" w="12666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0" name="Google Shape;1090;p35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</p:grpSpPr>
          <p:sp>
            <p:nvSpPr>
              <p:cNvPr id="1091" name="Google Shape;1091;p35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rect b="b" l="l" r="r" t="t"/>
                <a:pathLst>
                  <a:path extrusionOk="0" h="12414" w="12445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5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rect b="b" l="l" r="r" t="t"/>
                <a:pathLst>
                  <a:path extrusionOk="0" h="2207" w="2742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5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rect b="b" l="l" r="r" t="t"/>
                <a:pathLst>
                  <a:path extrusionOk="0" h="6333" w="2742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4" name="Google Shape;1094;p35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</p:grpSpPr>
          <p:sp>
            <p:nvSpPr>
              <p:cNvPr id="1095" name="Google Shape;1095;p35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rect b="b" l="l" r="r" t="t"/>
                <a:pathLst>
                  <a:path extrusionOk="0" h="1198" w="3183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5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rect b="b" l="l" r="r" t="t"/>
                <a:pathLst>
                  <a:path extrusionOk="0" h="1636" w="1734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5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rect b="b" l="l" r="r" t="t"/>
                <a:pathLst>
                  <a:path extrusionOk="0" h="12351" w="1276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5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rect b="b" l="l" r="r" t="t"/>
                <a:pathLst>
                  <a:path extrusionOk="0" h="568" w="567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9" name="Google Shape;1099;p35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</p:grpSpPr>
          <p:sp>
            <p:nvSpPr>
              <p:cNvPr id="1100" name="Google Shape;1100;p35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rect b="b" l="l" r="r" t="t"/>
                <a:pathLst>
                  <a:path extrusionOk="0" h="7961" w="6806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5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rect b="b" l="l" r="r" t="t"/>
                <a:pathLst>
                  <a:path extrusionOk="0" h="4719" w="12729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2" name="Google Shape;1102;p35"/>
            <p:cNvSpPr/>
            <p:nvPr/>
          </p:nvSpPr>
          <p:spPr>
            <a:xfrm>
              <a:off x="7156894" y="3640883"/>
              <a:ext cx="562265" cy="556052"/>
            </a:xfrm>
            <a:custGeom>
              <a:rect b="b" l="l" r="r" t="t"/>
              <a:pathLst>
                <a:path extrusionOk="0" h="12619" w="1276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3" name="Google Shape;1103;p35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</p:grpSpPr>
          <p:sp>
            <p:nvSpPr>
              <p:cNvPr id="1104" name="Google Shape;1104;p35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rect b="b" l="l" r="r" t="t"/>
                <a:pathLst>
                  <a:path extrusionOk="0" h="3309" w="3592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5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rect b="b" l="l" r="r" t="t"/>
                <a:pathLst>
                  <a:path extrusionOk="0" h="8508" w="3593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5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rect b="b" l="l" r="r" t="t"/>
                <a:pathLst>
                  <a:path extrusionOk="0" h="3309" w="3592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5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rect b="b" l="l" r="r" t="t"/>
                <a:pathLst>
                  <a:path extrusionOk="0" h="8508" w="3592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5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rect b="b" l="l" r="r" t="t"/>
                <a:pathLst>
                  <a:path extrusionOk="0" h="3309" w="3592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5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rect b="b" l="l" r="r" t="t"/>
                <a:pathLst>
                  <a:path extrusionOk="0" h="8508" w="3592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5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</p:grpSpPr>
          <p:sp>
            <p:nvSpPr>
              <p:cNvPr id="1111" name="Google Shape;1111;p35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rect b="b" l="l" r="r" t="t"/>
                <a:pathLst>
                  <a:path extrusionOk="0" h="3624" w="10807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5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rect b="b" l="l" r="r" t="t"/>
                <a:pathLst>
                  <a:path extrusionOk="0" h="852" w="9106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5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rect b="b" l="l" r="r" t="t"/>
                <a:pathLst>
                  <a:path extrusionOk="0" h="6617" w="5797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4" name="Google Shape;1114;p35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</p:grpSpPr>
          <p:sp>
            <p:nvSpPr>
              <p:cNvPr id="1115" name="Google Shape;1115;p35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rect b="b" l="l" r="r" t="t"/>
                <a:pathLst>
                  <a:path extrusionOk="0" h="12662" w="9421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5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rect b="b" l="l" r="r" t="t"/>
                <a:pathLst>
                  <a:path extrusionOk="0" h="820" w="1387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5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rect b="b" l="l" r="r" t="t"/>
                <a:pathLst>
                  <a:path extrusionOk="0" h="820" w="1419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5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rect b="b" l="l" r="r" t="t"/>
                <a:pathLst>
                  <a:path extrusionOk="0" h="1214" w="1293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35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rect b="b" l="l" r="r" t="t"/>
                <a:pathLst>
                  <a:path extrusionOk="0" h="1214" w="1292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35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rect b="b" l="l" r="r" t="t"/>
                <a:pathLst>
                  <a:path extrusionOk="0" h="1214" w="1292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5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rect b="b" l="l" r="r" t="t"/>
                <a:pathLst>
                  <a:path extrusionOk="0" h="1214" w="1293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2" name="Google Shape;1122;p35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</p:grpSpPr>
          <p:sp>
            <p:nvSpPr>
              <p:cNvPr id="1123" name="Google Shape;1123;p35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rect b="b" l="l" r="r" t="t"/>
                <a:pathLst>
                  <a:path extrusionOk="0" h="9217" w="9452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5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rect b="b" l="l" r="r" t="t"/>
                <a:pathLst>
                  <a:path extrusionOk="0" h="7090" w="709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5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rect b="b" l="l" r="r" t="t"/>
                <a:pathLst>
                  <a:path extrusionOk="0" h="2490" w="7436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6" name="Google Shape;1126;p35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</p:grpSpPr>
          <p:sp>
            <p:nvSpPr>
              <p:cNvPr id="1127" name="Google Shape;1127;p35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rect b="b" l="l" r="r" t="t"/>
                <a:pathLst>
                  <a:path extrusionOk="0" h="12698" w="12666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35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rect b="b" l="l" r="r" t="t"/>
                <a:pathLst>
                  <a:path extrusionOk="0" h="5987" w="10901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9" name="Google Shape;1129;p35"/>
            <p:cNvSpPr/>
            <p:nvPr/>
          </p:nvSpPr>
          <p:spPr>
            <a:xfrm>
              <a:off x="9048985" y="3717609"/>
              <a:ext cx="560900" cy="437343"/>
            </a:xfrm>
            <a:custGeom>
              <a:rect b="b" l="l" r="r" t="t"/>
              <a:pathLst>
                <a:path extrusionOk="0" h="9925" w="12729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0" name="Google Shape;1130;p35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</p:grpSpPr>
          <p:sp>
            <p:nvSpPr>
              <p:cNvPr id="1131" name="Google Shape;1131;p35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rect b="b" l="l" r="r" t="t"/>
                <a:pathLst>
                  <a:path extrusionOk="0" h="10273" w="5987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5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rect b="b" l="l" r="r" t="t"/>
                <a:pathLst>
                  <a:path extrusionOk="0" h="3813" w="8066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5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rect b="b" l="l" r="r" t="t"/>
                <a:pathLst>
                  <a:path extrusionOk="0" h="10261" w="5987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5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rect b="b" l="l" r="r" t="t"/>
                <a:pathLst>
                  <a:path extrusionOk="0" h="5798" w="2521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5" name="Google Shape;1135;p35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</p:grpSpPr>
          <p:sp>
            <p:nvSpPr>
              <p:cNvPr id="1136" name="Google Shape;1136;p35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rect b="b" l="l" r="r" t="t"/>
                <a:pathLst>
                  <a:path extrusionOk="0" h="2080" w="3466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5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rect b="b" l="l" r="r" t="t"/>
                <a:pathLst>
                  <a:path extrusionOk="0" h="1418" w="1419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5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rect b="b" l="l" r="r" t="t"/>
                <a:pathLst>
                  <a:path extrusionOk="0" h="11800" w="10397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9" name="Google Shape;1139;p35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</p:grpSpPr>
          <p:sp>
            <p:nvSpPr>
              <p:cNvPr id="1140" name="Google Shape;1140;p35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rect b="b" l="l" r="r" t="t"/>
                <a:pathLst>
                  <a:path extrusionOk="0" h="8980" w="11973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35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rect b="b" l="l" r="r" t="t"/>
                <a:pathLst>
                  <a:path extrusionOk="0" h="1388" w="6302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2" name="Google Shape;1142;p35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</p:grpSpPr>
          <p:sp>
            <p:nvSpPr>
              <p:cNvPr id="1143" name="Google Shape;1143;p35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rect b="b" l="l" r="r" t="t"/>
                <a:pathLst>
                  <a:path extrusionOk="0" h="3467" w="694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35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rect b="b" l="l" r="r" t="t"/>
                <a:pathLst>
                  <a:path extrusionOk="0" h="3467" w="726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35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rect b="b" l="l" r="r" t="t"/>
                <a:pathLst>
                  <a:path extrusionOk="0" h="4160" w="694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35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rect b="b" l="l" r="r" t="t"/>
                <a:pathLst>
                  <a:path extrusionOk="0" h="4160" w="726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35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rect b="b" l="l" r="r" t="t"/>
                <a:pathLst>
                  <a:path extrusionOk="0" h="3467" w="1387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35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rect b="b" l="l" r="r" t="t"/>
                <a:pathLst>
                  <a:path extrusionOk="0" h="3467" w="4884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35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rect b="b" l="l" r="r" t="t"/>
                <a:pathLst>
                  <a:path extrusionOk="0" h="4695" w="1388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5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rect b="b" l="l" r="r" t="t"/>
                <a:pathLst>
                  <a:path extrusionOk="0" h="4664" w="1387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5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rect b="b" l="l" r="r" t="t"/>
                <a:pathLst>
                  <a:path extrusionOk="0" h="726" w="694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5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rect b="b" l="l" r="r" t="t"/>
                <a:pathLst>
                  <a:path extrusionOk="0" h="3467" w="1388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5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rect b="b" l="l" r="r" t="t"/>
                <a:pathLst>
                  <a:path extrusionOk="0" h="4160" w="4884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35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rect b="b" l="l" r="r" t="t"/>
                <a:pathLst>
                  <a:path extrusionOk="0" h="2773" w="4884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5" name="Google Shape;1155;p35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</p:grpSpPr>
          <p:sp>
            <p:nvSpPr>
              <p:cNvPr id="1156" name="Google Shape;1156;p35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rect b="b" l="l" r="r" t="t"/>
                <a:pathLst>
                  <a:path extrusionOk="0" h="8318" w="9012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5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rect b="b" l="l" r="r" t="t"/>
                <a:pathLst>
                  <a:path extrusionOk="0" h="1419" w="1418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5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rect b="b" l="l" r="r" t="t"/>
                <a:pathLst>
                  <a:path extrusionOk="0" h="1419" w="4853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5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rect b="b" l="l" r="r" t="t"/>
                <a:pathLst>
                  <a:path extrusionOk="0" h="2080" w="3467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5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rect b="b" l="l" r="r" t="t"/>
                <a:pathLst>
                  <a:path extrusionOk="0" h="694" w="3498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1" name="Google Shape;1161;p35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</p:grpSpPr>
          <p:sp>
            <p:nvSpPr>
              <p:cNvPr id="1162" name="Google Shape;1162;p35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rect b="b" l="l" r="r" t="t"/>
                <a:pathLst>
                  <a:path extrusionOk="0" h="5577" w="5577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5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rect b="b" l="l" r="r" t="t"/>
                <a:pathLst>
                  <a:path extrusionOk="0" h="2773" w="2773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5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rect b="b" l="l" r="r" t="t"/>
                <a:pathLst>
                  <a:path extrusionOk="0" h="2773" w="2741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5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rect b="b" l="l" r="r" t="t"/>
                <a:pathLst>
                  <a:path extrusionOk="0" h="2081" w="4191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5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rect b="b" l="l" r="r" t="t"/>
                <a:pathLst>
                  <a:path extrusionOk="0" h="2081" w="416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5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rect b="b" l="l" r="r" t="t"/>
                <a:pathLst>
                  <a:path extrusionOk="0" h="2112" w="4002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5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rect b="b" l="l" r="r" t="t"/>
                <a:pathLst>
                  <a:path extrusionOk="0" h="2080" w="4034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9" name="Google Shape;1169;p35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</p:grpSpPr>
          <p:sp>
            <p:nvSpPr>
              <p:cNvPr id="1170" name="Google Shape;1170;p35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rect b="b" l="l" r="r" t="t"/>
                <a:pathLst>
                  <a:path extrusionOk="0" h="662" w="726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5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rect b="b" l="l" r="r" t="t"/>
                <a:pathLst>
                  <a:path extrusionOk="0" h="3467" w="3781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5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rect b="b" l="l" r="r" t="t"/>
                <a:pathLst>
                  <a:path extrusionOk="0" h="4758" w="4726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5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rect b="b" l="l" r="r" t="t"/>
                <a:pathLst>
                  <a:path extrusionOk="0" h="4096" w="4128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5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rect b="b" l="l" r="r" t="t"/>
                <a:pathLst>
                  <a:path extrusionOk="0" h="3562" w="3592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5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rect b="b" l="l" r="r" t="t"/>
                <a:pathLst>
                  <a:path extrusionOk="0" h="4727" w="4821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5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rect b="b" l="l" r="r" t="t"/>
                <a:pathLst>
                  <a:path extrusionOk="0" h="3372" w="416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5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rect b="b" l="l" r="r" t="t"/>
                <a:pathLst>
                  <a:path extrusionOk="0" h="4286" w="3372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8" name="Google Shape;1178;p35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</p:grpSpPr>
          <p:sp>
            <p:nvSpPr>
              <p:cNvPr id="1179" name="Google Shape;1179;p35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rect b="b" l="l" r="r" t="t"/>
                <a:pathLst>
                  <a:path extrusionOk="0" h="7657" w="1419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5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rect b="b" l="l" r="r" t="t"/>
                <a:pathLst>
                  <a:path extrusionOk="0" h="4916" w="4916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35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rect b="b" l="l" r="r" t="t"/>
                <a:pathLst>
                  <a:path extrusionOk="0" h="1418" w="4222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35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rect b="b" l="l" r="r" t="t"/>
                <a:pathLst>
                  <a:path extrusionOk="0" h="1419" w="4192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35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rect b="b" l="l" r="r" t="t"/>
                <a:pathLst>
                  <a:path extrusionOk="0" h="1419" w="4884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35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rect b="b" l="l" r="r" t="t"/>
                <a:pathLst>
                  <a:path extrusionOk="0" h="1356" w="5609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5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rect b="b" l="l" r="r" t="t"/>
                <a:pathLst>
                  <a:path extrusionOk="0" h="3498" w="4916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5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rect b="b" l="l" r="r" t="t"/>
                <a:pathLst>
                  <a:path extrusionOk="0" h="4159" w="3467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7" name="Google Shape;1187;p35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</p:grpSpPr>
          <p:sp>
            <p:nvSpPr>
              <p:cNvPr id="1188" name="Google Shape;1188;p35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rect b="b" l="l" r="r" t="t"/>
                <a:pathLst>
                  <a:path extrusionOk="0" h="1734" w="694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5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rect b="b" l="l" r="r" t="t"/>
                <a:pathLst>
                  <a:path extrusionOk="0" h="1388" w="1419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5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rect b="b" l="l" r="r" t="t"/>
                <a:pathLst>
                  <a:path extrusionOk="0" h="1376" w="1419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5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rect b="b" l="l" r="r" t="t"/>
                <a:pathLst>
                  <a:path extrusionOk="0" h="4853" w="1419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5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rect b="b" l="l" r="r" t="t"/>
                <a:pathLst>
                  <a:path extrusionOk="0" h="4856" w="1419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5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rect b="b" l="l" r="r" t="t"/>
                <a:pathLst>
                  <a:path extrusionOk="0" h="4160" w="5735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5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rect b="b" l="l" r="r" t="t"/>
                <a:pathLst>
                  <a:path extrusionOk="0" h="7549" w="7027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5" name="Google Shape;1195;p35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</p:grpSpPr>
          <p:sp>
            <p:nvSpPr>
              <p:cNvPr id="1196" name="Google Shape;1196;p35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rect b="b" l="l" r="r" t="t"/>
                <a:pathLst>
                  <a:path extrusionOk="0" h="3467" w="3467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5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rect b="b" l="l" r="r" t="t"/>
                <a:pathLst>
                  <a:path extrusionOk="0" h="2718" w="416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5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rect b="b" l="l" r="r" t="t"/>
                <a:pathLst>
                  <a:path extrusionOk="0" h="2763" w="4254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5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rect b="b" l="l" r="r" t="t"/>
                <a:pathLst>
                  <a:path extrusionOk="0" h="3435" w="3561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5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rect b="b" l="l" r="r" t="t"/>
                <a:pathLst>
                  <a:path extrusionOk="0" h="3529" w="5546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35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rect b="b" l="l" r="r" t="t"/>
                <a:pathLst>
                  <a:path extrusionOk="0" h="3593" w="5609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2" name="Google Shape;1202;p35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</p:grpSpPr>
          <p:sp>
            <p:nvSpPr>
              <p:cNvPr id="1203" name="Google Shape;1203;p35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rect b="b" l="l" r="r" t="t"/>
                <a:pathLst>
                  <a:path extrusionOk="0" h="4885" w="4885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5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rect b="b" l="l" r="r" t="t"/>
                <a:pathLst>
                  <a:path extrusionOk="0" h="6932" w="10429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5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rect b="b" l="l" r="r" t="t"/>
                <a:pathLst>
                  <a:path extrusionOk="0" h="2836" w="10461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35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</p:grpSpPr>
          <p:sp>
            <p:nvSpPr>
              <p:cNvPr id="1207" name="Google Shape;1207;p35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rect b="b" l="l" r="r" t="t"/>
                <a:pathLst>
                  <a:path extrusionOk="0" h="4853" w="4884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5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rect b="b" l="l" r="r" t="t"/>
                <a:pathLst>
                  <a:path extrusionOk="0" h="8665" w="1419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5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rect b="b" l="l" r="r" t="t"/>
                <a:pathLst>
                  <a:path extrusionOk="0" h="8318" w="6996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5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rect b="b" l="l" r="r" t="t"/>
                <a:pathLst>
                  <a:path extrusionOk="0" h="694" w="2648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5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rect b="b" l="l" r="r" t="t"/>
                <a:pathLst>
                  <a:path extrusionOk="0" h="2049" w="9043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2" name="Google Shape;1212;p35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</p:grpSpPr>
          <p:sp>
            <p:nvSpPr>
              <p:cNvPr id="1213" name="Google Shape;1213;p35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rect b="b" l="l" r="r" t="t"/>
                <a:pathLst>
                  <a:path extrusionOk="0" h="3466" w="3466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5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rect b="b" l="l" r="r" t="t"/>
                <a:pathLst>
                  <a:path extrusionOk="0" h="4916" w="11879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5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rect b="b" l="l" r="r" t="t"/>
                <a:pathLst>
                  <a:path extrusionOk="0" h="4852" w="2994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5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rect b="b" l="l" r="r" t="t"/>
                <a:pathLst>
                  <a:path extrusionOk="0" h="4852" w="2994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5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rect b="b" l="l" r="r" t="t"/>
                <a:pathLst>
                  <a:path extrusionOk="0" h="2837" w="2837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5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rect b="b" l="l" r="r" t="t"/>
                <a:pathLst>
                  <a:path extrusionOk="0" h="2931" w="2836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9" name="Google Shape;1219;p35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</p:grpSpPr>
          <p:sp>
            <p:nvSpPr>
              <p:cNvPr id="1220" name="Google Shape;1220;p35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rect b="b" l="l" r="r" t="t"/>
                <a:pathLst>
                  <a:path extrusionOk="0" h="1419" w="1418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5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rect b="b" l="l" r="r" t="t"/>
                <a:pathLst>
                  <a:path extrusionOk="0" h="1387" w="2805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5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rect b="b" l="l" r="r" t="t"/>
                <a:pathLst>
                  <a:path extrusionOk="0" h="6964" w="6271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5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rect b="b" l="l" r="r" t="t"/>
                <a:pathLst>
                  <a:path extrusionOk="0" h="1419" w="7657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35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rect b="b" l="l" r="r" t="t"/>
                <a:pathLst>
                  <a:path extrusionOk="0" h="5515" w="11816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5" name="Google Shape;1225;p35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</p:grpSpPr>
          <p:sp>
            <p:nvSpPr>
              <p:cNvPr id="1226" name="Google Shape;1226;p35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rect b="b" l="l" r="r" t="t"/>
                <a:pathLst>
                  <a:path extrusionOk="0" h="3372" w="2741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35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rect b="b" l="l" r="r" t="t"/>
                <a:pathLst>
                  <a:path extrusionOk="0" h="1230" w="249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35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rect b="b" l="l" r="r" t="t"/>
                <a:pathLst>
                  <a:path extrusionOk="0" h="3404" w="2774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5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rect b="b" l="l" r="r" t="t"/>
                <a:pathLst>
                  <a:path extrusionOk="0" h="1419" w="7657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35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rect b="b" l="l" r="r" t="t"/>
                <a:pathLst>
                  <a:path extrusionOk="0" h="1419" w="7657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35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rect b="b" l="l" r="r" t="t"/>
                <a:pathLst>
                  <a:path extrusionOk="0" h="1426" w="6207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35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rect b="b" l="l" r="r" t="t"/>
                <a:pathLst>
                  <a:path extrusionOk="0" h="2962" w="6239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3" name="Google Shape;1233;p35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</p:grpSpPr>
          <p:sp>
            <p:nvSpPr>
              <p:cNvPr id="1234" name="Google Shape;1234;p35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rect b="b" l="l" r="r" t="t"/>
                <a:pathLst>
                  <a:path extrusionOk="0" h="1419" w="1419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5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rect b="b" l="l" r="r" t="t"/>
                <a:pathLst>
                  <a:path extrusionOk="0" h="1387" w="2774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35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rect b="b" l="l" r="r" t="t"/>
                <a:pathLst>
                  <a:path extrusionOk="0" h="7594" w="11815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5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rect b="b" l="l" r="r" t="t"/>
                <a:pathLst>
                  <a:path extrusionOk="0" h="2805" w="4884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35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rect b="b" l="l" r="r" t="t"/>
                <a:pathLst>
                  <a:path extrusionOk="0" h="1419" w="3466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9" name="Google Shape;1239;p35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</p:grpSpPr>
          <p:sp>
            <p:nvSpPr>
              <p:cNvPr id="1240" name="Google Shape;1240;p35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rect b="b" l="l" r="r" t="t"/>
                <a:pathLst>
                  <a:path extrusionOk="0" h="3971" w="4884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5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rect b="b" l="l" r="r" t="t"/>
                <a:pathLst>
                  <a:path extrusionOk="0" h="1419" w="1419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5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rect b="b" l="l" r="r" t="t"/>
                <a:pathLst>
                  <a:path extrusionOk="0" h="10445" w="10366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5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rect b="b" l="l" r="r" t="t"/>
                <a:pathLst>
                  <a:path extrusionOk="0" h="1387" w="2679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35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rect b="b" l="l" r="r" t="t"/>
                <a:pathLst>
                  <a:path extrusionOk="0" h="3479" w="3813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35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rect b="b" l="l" r="r" t="t"/>
                <a:pathLst>
                  <a:path extrusionOk="0" h="3493" w="3813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6" name="Google Shape;1246;p35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</p:grpSpPr>
          <p:sp>
            <p:nvSpPr>
              <p:cNvPr id="1247" name="Google Shape;1247;p35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rect b="b" l="l" r="r" t="t"/>
                <a:pathLst>
                  <a:path extrusionOk="0" h="2742" w="2774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5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rect b="b" l="l" r="r" t="t"/>
                <a:pathLst>
                  <a:path extrusionOk="0" h="3467" w="3466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5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rect b="b" l="l" r="r" t="t"/>
                <a:pathLst>
                  <a:path extrusionOk="0" h="3467" w="3467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5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rect b="b" l="l" r="r" t="t"/>
                <a:pathLst>
                  <a:path extrusionOk="0" h="1009" w="1671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5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rect b="b" l="l" r="r" t="t"/>
                <a:pathLst>
                  <a:path extrusionOk="0" h="4254" w="2805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35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rect b="b" l="l" r="r" t="t"/>
                <a:pathLst>
                  <a:path extrusionOk="0" h="4254" w="2805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5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rect b="b" l="l" r="r" t="t"/>
                <a:pathLst>
                  <a:path extrusionOk="0" h="4348" w="5514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5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rect b="b" l="l" r="r" t="t"/>
                <a:pathLst>
                  <a:path extrusionOk="0" h="4349" w="5451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5" name="Google Shape;1255;p35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</p:grpSpPr>
          <p:sp>
            <p:nvSpPr>
              <p:cNvPr id="1256" name="Google Shape;1256;p35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rect b="b" l="l" r="r" t="t"/>
                <a:pathLst>
                  <a:path extrusionOk="0" h="1765" w="694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35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rect b="b" l="l" r="r" t="t"/>
                <a:pathLst>
                  <a:path extrusionOk="0" h="1364" w="1418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35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rect b="b" l="l" r="r" t="t"/>
                <a:pathLst>
                  <a:path extrusionOk="0" h="726" w="1419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35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rect b="b" l="l" r="r" t="t"/>
                <a:pathLst>
                  <a:path extrusionOk="0" h="694" w="1419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35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rect b="b" l="l" r="r" t="t"/>
                <a:pathLst>
                  <a:path extrusionOk="0" h="1364" w="1419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5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rect b="b" l="l" r="r" t="t"/>
                <a:pathLst>
                  <a:path extrusionOk="0" h="1039" w="1482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5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rect b="b" l="l" r="r" t="t"/>
                <a:pathLst>
                  <a:path extrusionOk="0" h="1072" w="1481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35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rect b="b" l="l" r="r" t="t"/>
                <a:pathLst>
                  <a:path extrusionOk="0" h="9750" w="7089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4" name="Google Shape;1264;p35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</p:grpSpPr>
          <p:sp>
            <p:nvSpPr>
              <p:cNvPr id="1265" name="Google Shape;1265;p35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rect b="b" l="l" r="r" t="t"/>
                <a:pathLst>
                  <a:path extrusionOk="0" h="5861" w="5483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35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rect b="b" l="l" r="r" t="t"/>
                <a:pathLst>
                  <a:path extrusionOk="0" h="5356" w="5829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35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rect b="b" l="l" r="r" t="t"/>
                <a:pathLst>
                  <a:path extrusionOk="0" h="5829" w="5483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35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rect b="b" l="l" r="r" t="t"/>
                <a:pathLst>
                  <a:path extrusionOk="0" h="5388" w="5892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9" name="Google Shape;1269;p35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</p:grpSpPr>
          <p:sp>
            <p:nvSpPr>
              <p:cNvPr id="1270" name="Google Shape;1270;p35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rect b="b" l="l" r="r" t="t"/>
                <a:pathLst>
                  <a:path extrusionOk="0" h="8287" w="8255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5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rect b="b" l="l" r="r" t="t"/>
                <a:pathLst>
                  <a:path extrusionOk="0" h="2994" w="6396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35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rect b="b" l="l" r="r" t="t"/>
                <a:pathLst>
                  <a:path extrusionOk="0" h="2395" w="4411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35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rect b="b" l="l" r="r" t="t"/>
                <a:pathLst>
                  <a:path extrusionOk="0" h="2395" w="4254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35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rect b="b" l="l" r="r" t="t"/>
                <a:pathLst>
                  <a:path extrusionOk="0" h="2427" w="312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5" name="Google Shape;1275;p35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</p:grpSpPr>
          <p:sp>
            <p:nvSpPr>
              <p:cNvPr id="1276" name="Google Shape;1276;p35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rect b="b" l="l" r="r" t="t"/>
                <a:pathLst>
                  <a:path extrusionOk="0" h="5766" w="7436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35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rect b="b" l="l" r="r" t="t"/>
                <a:pathLst>
                  <a:path extrusionOk="0" h="6113" w="12634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5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rect b="b" l="l" r="r" t="t"/>
                <a:pathLst>
                  <a:path extrusionOk="0" h="4128" w="4695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68550" lIns="68550" spcFirstLastPara="1" rIns="685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36"/>
          <p:cNvSpPr txBox="1"/>
          <p:nvPr>
            <p:ph idx="1" type="body"/>
          </p:nvPr>
        </p:nvSpPr>
        <p:spPr>
          <a:xfrm>
            <a:off x="230386" y="12470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3600"/>
              <a:t>Fully Editable Icon Sets: C</a:t>
            </a:r>
            <a:endParaRPr/>
          </a:p>
        </p:txBody>
      </p:sp>
      <p:sp>
        <p:nvSpPr>
          <p:cNvPr id="1284" name="Google Shape;1284;p36"/>
          <p:cNvSpPr/>
          <p:nvPr/>
        </p:nvSpPr>
        <p:spPr>
          <a:xfrm rot="10800000">
            <a:off x="6295509" y="3369518"/>
            <a:ext cx="187282" cy="583229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6"/>
          <p:cNvSpPr/>
          <p:nvPr/>
        </p:nvSpPr>
        <p:spPr>
          <a:xfrm>
            <a:off x="6773768" y="3436854"/>
            <a:ext cx="449288" cy="44855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6"/>
          <p:cNvSpPr/>
          <p:nvPr/>
        </p:nvSpPr>
        <p:spPr>
          <a:xfrm>
            <a:off x="8190367" y="3486042"/>
            <a:ext cx="433895" cy="350185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6"/>
          <p:cNvSpPr/>
          <p:nvPr/>
        </p:nvSpPr>
        <p:spPr>
          <a:xfrm>
            <a:off x="8234289" y="4387110"/>
            <a:ext cx="498092" cy="36502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36"/>
          <p:cNvSpPr/>
          <p:nvPr/>
        </p:nvSpPr>
        <p:spPr>
          <a:xfrm>
            <a:off x="3138976" y="3416941"/>
            <a:ext cx="488381" cy="488381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6"/>
          <p:cNvSpPr/>
          <p:nvPr/>
        </p:nvSpPr>
        <p:spPr>
          <a:xfrm>
            <a:off x="5003404" y="4227352"/>
            <a:ext cx="411494" cy="529157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36"/>
          <p:cNvSpPr/>
          <p:nvPr/>
        </p:nvSpPr>
        <p:spPr>
          <a:xfrm>
            <a:off x="5631481" y="4355127"/>
            <a:ext cx="431039" cy="426524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6"/>
          <p:cNvSpPr/>
          <p:nvPr/>
        </p:nvSpPr>
        <p:spPr>
          <a:xfrm>
            <a:off x="3847655" y="4275685"/>
            <a:ext cx="296552" cy="428429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6"/>
          <p:cNvSpPr/>
          <p:nvPr/>
        </p:nvSpPr>
        <p:spPr>
          <a:xfrm>
            <a:off x="6265996" y="4307386"/>
            <a:ext cx="386912" cy="428429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6"/>
          <p:cNvSpPr/>
          <p:nvPr/>
        </p:nvSpPr>
        <p:spPr>
          <a:xfrm>
            <a:off x="7561147" y="4333710"/>
            <a:ext cx="423999" cy="43472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6"/>
          <p:cNvSpPr/>
          <p:nvPr/>
        </p:nvSpPr>
        <p:spPr>
          <a:xfrm>
            <a:off x="3746681" y="3514832"/>
            <a:ext cx="521466" cy="353213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6"/>
          <p:cNvSpPr/>
          <p:nvPr/>
        </p:nvSpPr>
        <p:spPr>
          <a:xfrm>
            <a:off x="3288876" y="4161204"/>
            <a:ext cx="268285" cy="657390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6"/>
          <p:cNvSpPr/>
          <p:nvPr/>
        </p:nvSpPr>
        <p:spPr>
          <a:xfrm>
            <a:off x="6820425" y="4333709"/>
            <a:ext cx="491581" cy="388652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36"/>
          <p:cNvSpPr/>
          <p:nvPr/>
        </p:nvSpPr>
        <p:spPr>
          <a:xfrm>
            <a:off x="4424338" y="4314273"/>
            <a:ext cx="404708" cy="408089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36"/>
          <p:cNvSpPr/>
          <p:nvPr/>
        </p:nvSpPr>
        <p:spPr>
          <a:xfrm>
            <a:off x="7514032" y="3429336"/>
            <a:ext cx="385358" cy="463593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9" name="Google Shape;1299;p36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</p:grpSpPr>
        <p:sp>
          <p:nvSpPr>
            <p:cNvPr id="1300" name="Google Shape;1300;p36"/>
            <p:cNvSpPr/>
            <p:nvPr/>
          </p:nvSpPr>
          <p:spPr>
            <a:xfrm>
              <a:off x="-33832150" y="3585850"/>
              <a:ext cx="103200" cy="154200"/>
            </a:xfrm>
            <a:custGeom>
              <a:rect b="b" l="l" r="r" t="t"/>
              <a:pathLst>
                <a:path extrusionOk="0" h="6168" w="4128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-34004625" y="3690400"/>
              <a:ext cx="155175" cy="187475"/>
            </a:xfrm>
            <a:custGeom>
              <a:rect b="b" l="l" r="r" t="t"/>
              <a:pathLst>
                <a:path extrusionOk="0" h="7499" w="6207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-33936100" y="3621075"/>
              <a:ext cx="51200" cy="51225"/>
            </a:xfrm>
            <a:custGeom>
              <a:rect b="b" l="l" r="r" t="t"/>
              <a:pathLst>
                <a:path extrusionOk="0" h="2049" w="2048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-33952650" y="3690125"/>
              <a:ext cx="155975" cy="186950"/>
            </a:xfrm>
            <a:custGeom>
              <a:rect b="b" l="l" r="r" t="t"/>
              <a:pathLst>
                <a:path extrusionOk="0" h="7478" w="6239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-33849475" y="3758125"/>
              <a:ext cx="137075" cy="33100"/>
            </a:xfrm>
            <a:custGeom>
              <a:rect b="b" l="l" r="r" t="t"/>
              <a:pathLst>
                <a:path extrusionOk="0" h="1324" w="5483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5" name="Google Shape;1305;p36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</p:grpSpPr>
        <p:sp>
          <p:nvSpPr>
            <p:cNvPr id="1306" name="Google Shape;1306;p36"/>
            <p:cNvSpPr/>
            <p:nvPr/>
          </p:nvSpPr>
          <p:spPr>
            <a:xfrm>
              <a:off x="-30328000" y="3184750"/>
              <a:ext cx="258375" cy="120950"/>
            </a:xfrm>
            <a:custGeom>
              <a:rect b="b" l="l" r="r" t="t"/>
              <a:pathLst>
                <a:path extrusionOk="0" h="4838" w="10335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6"/>
            <p:cNvSpPr/>
            <p:nvPr/>
          </p:nvSpPr>
          <p:spPr>
            <a:xfrm>
              <a:off x="-30310675" y="3322575"/>
              <a:ext cx="68550" cy="69350"/>
            </a:xfrm>
            <a:custGeom>
              <a:rect b="b" l="l" r="r" t="t"/>
              <a:pathLst>
                <a:path extrusionOk="0" h="2774" w="2742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-30345325" y="3408425"/>
              <a:ext cx="137075" cy="67775"/>
            </a:xfrm>
            <a:custGeom>
              <a:rect b="b" l="l" r="r" t="t"/>
              <a:pathLst>
                <a:path extrusionOk="0" h="2711" w="5483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6"/>
            <p:cNvSpPr/>
            <p:nvPr/>
          </p:nvSpPr>
          <p:spPr>
            <a:xfrm>
              <a:off x="-30156300" y="3322575"/>
              <a:ext cx="68550" cy="69350"/>
            </a:xfrm>
            <a:custGeom>
              <a:rect b="b" l="l" r="r" t="t"/>
              <a:pathLst>
                <a:path extrusionOk="0" h="2774" w="2742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6"/>
            <p:cNvSpPr/>
            <p:nvPr/>
          </p:nvSpPr>
          <p:spPr>
            <a:xfrm>
              <a:off x="-30190950" y="3408425"/>
              <a:ext cx="137850" cy="67775"/>
            </a:xfrm>
            <a:custGeom>
              <a:rect b="b" l="l" r="r" t="t"/>
              <a:pathLst>
                <a:path extrusionOk="0" h="2711" w="5514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1" name="Google Shape;1311;p36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</p:grpSpPr>
        <p:sp>
          <p:nvSpPr>
            <p:cNvPr id="1312" name="Google Shape;1312;p36"/>
            <p:cNvSpPr/>
            <p:nvPr/>
          </p:nvSpPr>
          <p:spPr>
            <a:xfrm>
              <a:off x="-30354000" y="3604550"/>
              <a:ext cx="137875" cy="256000"/>
            </a:xfrm>
            <a:custGeom>
              <a:rect b="b" l="l" r="r" t="t"/>
              <a:pathLst>
                <a:path extrusionOk="0" h="10240" w="5515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-30198825" y="3604550"/>
              <a:ext cx="137075" cy="256775"/>
            </a:xfrm>
            <a:custGeom>
              <a:rect b="b" l="l" r="r" t="t"/>
              <a:pathLst>
                <a:path extrusionOk="0" h="10271" w="5483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-30139750" y="3636850"/>
              <a:ext cx="26000" cy="37825"/>
            </a:xfrm>
            <a:custGeom>
              <a:rect b="b" l="l" r="r" t="t"/>
              <a:pathLst>
                <a:path extrusionOk="0" h="1513" w="104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-30302800" y="3638950"/>
              <a:ext cx="25225" cy="36500"/>
            </a:xfrm>
            <a:custGeom>
              <a:rect b="b" l="l" r="r" t="t"/>
              <a:pathLst>
                <a:path extrusionOk="0" h="1460" w="1009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-30242925" y="3569100"/>
              <a:ext cx="68525" cy="68550"/>
            </a:xfrm>
            <a:custGeom>
              <a:rect b="b" l="l" r="r" t="t"/>
              <a:pathLst>
                <a:path extrusionOk="0" h="2742" w="2741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-30262625" y="3654950"/>
              <a:ext cx="107925" cy="68550"/>
            </a:xfrm>
            <a:custGeom>
              <a:rect b="b" l="l" r="r" t="t"/>
              <a:pathLst>
                <a:path extrusionOk="0" h="2742" w="4317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8" name="Google Shape;1318;p36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</p:grpSpPr>
        <p:sp>
          <p:nvSpPr>
            <p:cNvPr id="1319" name="Google Shape;1319;p36"/>
            <p:cNvSpPr/>
            <p:nvPr/>
          </p:nvSpPr>
          <p:spPr>
            <a:xfrm>
              <a:off x="-31033700" y="3194000"/>
              <a:ext cx="103200" cy="34100"/>
            </a:xfrm>
            <a:custGeom>
              <a:rect b="b" l="l" r="r" t="t"/>
              <a:pathLst>
                <a:path extrusionOk="0" h="1364" w="4128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-31042375" y="3346200"/>
              <a:ext cx="16550" cy="18150"/>
            </a:xfrm>
            <a:custGeom>
              <a:rect b="b" l="l" r="r" t="t"/>
              <a:pathLst>
                <a:path extrusionOk="0" h="726" w="662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-31042375" y="3278475"/>
              <a:ext cx="16550" cy="16550"/>
            </a:xfrm>
            <a:custGeom>
              <a:rect b="b" l="l" r="r" t="t"/>
              <a:pathLst>
                <a:path extrusionOk="0" h="662" w="662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-31042375" y="3416300"/>
              <a:ext cx="16550" cy="16575"/>
            </a:xfrm>
            <a:custGeom>
              <a:rect b="b" l="l" r="r" t="t"/>
              <a:pathLst>
                <a:path extrusionOk="0" h="663" w="662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-31094350" y="3210725"/>
              <a:ext cx="222900" cy="274925"/>
            </a:xfrm>
            <a:custGeom>
              <a:rect b="b" l="l" r="r" t="t"/>
              <a:pathLst>
                <a:path extrusionOk="0" h="10997" w="8916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-30853350" y="3295000"/>
              <a:ext cx="51225" cy="104000"/>
            </a:xfrm>
            <a:custGeom>
              <a:rect b="b" l="l" r="r" t="t"/>
              <a:pathLst>
                <a:path extrusionOk="0" h="4160" w="2049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-30853350" y="3227275"/>
              <a:ext cx="51225" cy="51225"/>
            </a:xfrm>
            <a:custGeom>
              <a:rect b="b" l="l" r="r" t="t"/>
              <a:pathLst>
                <a:path extrusionOk="0" h="2049" w="2049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-30851775" y="3416300"/>
              <a:ext cx="46500" cy="51225"/>
            </a:xfrm>
            <a:custGeom>
              <a:rect b="b" l="l" r="r" t="t"/>
              <a:pathLst>
                <a:path extrusionOk="0" h="2049" w="186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7" name="Google Shape;1327;p36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</p:grpSpPr>
        <p:sp>
          <p:nvSpPr>
            <p:cNvPr id="1328" name="Google Shape;1328;p36"/>
            <p:cNvSpPr/>
            <p:nvPr/>
          </p:nvSpPr>
          <p:spPr>
            <a:xfrm>
              <a:off x="-31011650" y="3745525"/>
              <a:ext cx="7900" cy="12625"/>
            </a:xfrm>
            <a:custGeom>
              <a:rect b="b" l="l" r="r" t="t"/>
              <a:pathLst>
                <a:path extrusionOk="0" h="505" w="316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-31093575" y="3671500"/>
              <a:ext cx="171725" cy="172950"/>
            </a:xfrm>
            <a:custGeom>
              <a:rect b="b" l="l" r="r" t="t"/>
              <a:pathLst>
                <a:path extrusionOk="0" h="6918" w="6869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-30895875" y="3621075"/>
              <a:ext cx="15775" cy="26025"/>
            </a:xfrm>
            <a:custGeom>
              <a:rect b="b" l="l" r="r" t="t"/>
              <a:pathLst>
                <a:path extrusionOk="0" h="1041" w="631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-30974650" y="3552550"/>
              <a:ext cx="172525" cy="172400"/>
            </a:xfrm>
            <a:custGeom>
              <a:rect b="b" l="l" r="r" t="t"/>
              <a:pathLst>
                <a:path extrusionOk="0" h="6896" w="6901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2" name="Google Shape;1332;p36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</p:grpSpPr>
        <p:sp>
          <p:nvSpPr>
            <p:cNvPr id="1333" name="Google Shape;1333;p36"/>
            <p:cNvSpPr/>
            <p:nvPr/>
          </p:nvSpPr>
          <p:spPr>
            <a:xfrm>
              <a:off x="-35814600" y="3202075"/>
              <a:ext cx="51225" cy="202450"/>
            </a:xfrm>
            <a:custGeom>
              <a:rect b="b" l="l" r="r" t="t"/>
              <a:pathLst>
                <a:path extrusionOk="0" h="8098" w="2049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-35814600" y="3407650"/>
              <a:ext cx="242625" cy="68550"/>
            </a:xfrm>
            <a:custGeom>
              <a:rect b="b" l="l" r="r" t="t"/>
              <a:pathLst>
                <a:path extrusionOk="0" h="2742" w="9705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-35627125" y="3450950"/>
              <a:ext cx="55150" cy="25250"/>
            </a:xfrm>
            <a:custGeom>
              <a:rect b="b" l="l" r="r" t="t"/>
              <a:pathLst>
                <a:path extrusionOk="0" h="1010" w="2206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-35703525" y="3305250"/>
              <a:ext cx="84300" cy="34675"/>
            </a:xfrm>
            <a:custGeom>
              <a:rect b="b" l="l" r="r" t="t"/>
              <a:pathLst>
                <a:path extrusionOk="0" h="1387" w="3372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-35677550" y="3254050"/>
              <a:ext cx="33100" cy="33100"/>
            </a:xfrm>
            <a:custGeom>
              <a:rect b="b" l="l" r="r" t="t"/>
              <a:pathLst>
                <a:path extrusionOk="0" h="1324" w="1324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-35746850" y="3202075"/>
              <a:ext cx="171725" cy="189050"/>
            </a:xfrm>
            <a:custGeom>
              <a:rect b="b" l="l" r="r" t="t"/>
              <a:pathLst>
                <a:path extrusionOk="0" h="7562" w="6869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-35677550" y="3450950"/>
              <a:ext cx="34675" cy="42575"/>
            </a:xfrm>
            <a:custGeom>
              <a:rect b="b" l="l" r="r" t="t"/>
              <a:pathLst>
                <a:path extrusionOk="0" h="1703" w="1387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0" name="Google Shape;1340;p36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</p:grpSpPr>
        <p:sp>
          <p:nvSpPr>
            <p:cNvPr id="1341" name="Google Shape;1341;p36"/>
            <p:cNvSpPr/>
            <p:nvPr/>
          </p:nvSpPr>
          <p:spPr>
            <a:xfrm>
              <a:off x="-33852625" y="3313925"/>
              <a:ext cx="128425" cy="49625"/>
            </a:xfrm>
            <a:custGeom>
              <a:rect b="b" l="l" r="r" t="t"/>
              <a:pathLst>
                <a:path extrusionOk="0" h="1985" w="5137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-33866000" y="3328875"/>
              <a:ext cx="153600" cy="103200"/>
            </a:xfrm>
            <a:custGeom>
              <a:rect b="b" l="l" r="r" t="t"/>
              <a:pathLst>
                <a:path extrusionOk="0" h="4128" w="6144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-34003850" y="3279250"/>
              <a:ext cx="189050" cy="188275"/>
            </a:xfrm>
            <a:custGeom>
              <a:rect b="b" l="l" r="r" t="t"/>
              <a:pathLst>
                <a:path extrusionOk="0" h="7531" w="7562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-34003850" y="3227275"/>
              <a:ext cx="189050" cy="34675"/>
            </a:xfrm>
            <a:custGeom>
              <a:rect b="b" l="l" r="r" t="t"/>
              <a:pathLst>
                <a:path extrusionOk="0" h="1387" w="7562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-34003850" y="3484050"/>
              <a:ext cx="189050" cy="34675"/>
            </a:xfrm>
            <a:custGeom>
              <a:rect b="b" l="l" r="r" t="t"/>
              <a:pathLst>
                <a:path extrusionOk="0" h="1387" w="7562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6" name="Google Shape;1346;p36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</p:grpSpPr>
        <p:sp>
          <p:nvSpPr>
            <p:cNvPr id="1347" name="Google Shape;1347;p36"/>
            <p:cNvSpPr/>
            <p:nvPr/>
          </p:nvSpPr>
          <p:spPr>
            <a:xfrm>
              <a:off x="-33456450" y="3261925"/>
              <a:ext cx="84300" cy="85100"/>
            </a:xfrm>
            <a:custGeom>
              <a:rect b="b" l="l" r="r" t="t"/>
              <a:pathLst>
                <a:path extrusionOk="0" h="3404" w="3372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-33575375" y="3433625"/>
              <a:ext cx="85075" cy="85100"/>
            </a:xfrm>
            <a:custGeom>
              <a:rect b="b" l="l" r="r" t="t"/>
              <a:pathLst>
                <a:path extrusionOk="0" h="3404" w="3403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-33645475" y="3228075"/>
              <a:ext cx="206375" cy="153600"/>
            </a:xfrm>
            <a:custGeom>
              <a:rect b="b" l="l" r="r" t="t"/>
              <a:pathLst>
                <a:path extrusionOk="0" h="6144" w="8255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-33593500" y="3279250"/>
              <a:ext cx="104775" cy="52275"/>
            </a:xfrm>
            <a:custGeom>
              <a:rect b="b" l="l" r="r" t="t"/>
              <a:pathLst>
                <a:path extrusionOk="0" h="2091" w="4191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-33593500" y="3341475"/>
              <a:ext cx="104775" cy="74075"/>
            </a:xfrm>
            <a:custGeom>
              <a:rect b="b" l="l" r="r" t="t"/>
              <a:pathLst>
                <a:path extrusionOk="0" h="2963" w="4191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-33455650" y="3381650"/>
              <a:ext cx="104775" cy="52250"/>
            </a:xfrm>
            <a:custGeom>
              <a:rect b="b" l="l" r="r" t="t"/>
              <a:pathLst>
                <a:path extrusionOk="0" h="2090" w="4191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-33456450" y="3443875"/>
              <a:ext cx="102425" cy="74850"/>
            </a:xfrm>
            <a:custGeom>
              <a:rect b="b" l="l" r="r" t="t"/>
              <a:pathLst>
                <a:path extrusionOk="0" h="2994" w="4097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4" name="Google Shape;1354;p36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</p:grpSpPr>
        <p:sp>
          <p:nvSpPr>
            <p:cNvPr id="1355" name="Google Shape;1355;p36"/>
            <p:cNvSpPr/>
            <p:nvPr/>
          </p:nvSpPr>
          <p:spPr>
            <a:xfrm>
              <a:off x="-35008050" y="3202075"/>
              <a:ext cx="171700" cy="171250"/>
            </a:xfrm>
            <a:custGeom>
              <a:rect b="b" l="l" r="r" t="t"/>
              <a:pathLst>
                <a:path extrusionOk="0" h="6850" w="6868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-34937975" y="3254050"/>
              <a:ext cx="33125" cy="67775"/>
            </a:xfrm>
            <a:custGeom>
              <a:rect b="b" l="l" r="r" t="t"/>
              <a:pathLst>
                <a:path extrusionOk="0" h="2711" w="1325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-35085250" y="3338325"/>
              <a:ext cx="69325" cy="69350"/>
            </a:xfrm>
            <a:custGeom>
              <a:rect b="b" l="l" r="r" t="t"/>
              <a:pathLst>
                <a:path extrusionOk="0" h="2774" w="2773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-35118325" y="3424175"/>
              <a:ext cx="137075" cy="69350"/>
            </a:xfrm>
            <a:custGeom>
              <a:rect b="b" l="l" r="r" t="t"/>
              <a:pathLst>
                <a:path extrusionOk="0" h="2774" w="5483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36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</p:grpSpPr>
        <p:sp>
          <p:nvSpPr>
            <p:cNvPr id="1360" name="Google Shape;1360;p36"/>
            <p:cNvSpPr/>
            <p:nvPr/>
          </p:nvSpPr>
          <p:spPr>
            <a:xfrm>
              <a:off x="-33071300" y="3440725"/>
              <a:ext cx="33100" cy="33900"/>
            </a:xfrm>
            <a:custGeom>
              <a:rect b="b" l="l" r="r" t="t"/>
              <a:pathLst>
                <a:path extrusionOk="0" h="1356" w="1324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-33157925" y="3227275"/>
              <a:ext cx="17350" cy="103200"/>
            </a:xfrm>
            <a:custGeom>
              <a:rect b="b" l="l" r="r" t="t"/>
              <a:pathLst>
                <a:path extrusionOk="0" h="4128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-33175250" y="3347650"/>
              <a:ext cx="51200" cy="51350"/>
            </a:xfrm>
            <a:custGeom>
              <a:rect b="b" l="l" r="r" t="t"/>
              <a:pathLst>
                <a:path extrusionOk="0" h="2054" w="2048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6"/>
            <p:cNvSpPr/>
            <p:nvPr/>
          </p:nvSpPr>
          <p:spPr>
            <a:xfrm>
              <a:off x="-33224875" y="3404500"/>
              <a:ext cx="159900" cy="114225"/>
            </a:xfrm>
            <a:custGeom>
              <a:rect b="b" l="l" r="r" t="t"/>
              <a:pathLst>
                <a:path extrusionOk="0" h="4569" w="6396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6"/>
            <p:cNvSpPr/>
            <p:nvPr/>
          </p:nvSpPr>
          <p:spPr>
            <a:xfrm>
              <a:off x="-33141400" y="3312350"/>
              <a:ext cx="127625" cy="138625"/>
            </a:xfrm>
            <a:custGeom>
              <a:rect b="b" l="l" r="r" t="t"/>
              <a:pathLst>
                <a:path extrusionOk="0" h="5545" w="5105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6"/>
            <p:cNvSpPr/>
            <p:nvPr/>
          </p:nvSpPr>
          <p:spPr>
            <a:xfrm>
              <a:off x="-33122500" y="3226875"/>
              <a:ext cx="122125" cy="83925"/>
            </a:xfrm>
            <a:custGeom>
              <a:rect b="b" l="l" r="r" t="t"/>
              <a:pathLst>
                <a:path extrusionOk="0" h="3357" w="4885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6"/>
            <p:cNvSpPr/>
            <p:nvPr/>
          </p:nvSpPr>
          <p:spPr>
            <a:xfrm>
              <a:off x="-33277650" y="3245400"/>
              <a:ext cx="102400" cy="198500"/>
            </a:xfrm>
            <a:custGeom>
              <a:rect b="b" l="l" r="r" t="t"/>
              <a:pathLst>
                <a:path extrusionOk="0" h="7940" w="4096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7" name="Google Shape;1367;p36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</p:grpSpPr>
        <p:sp>
          <p:nvSpPr>
            <p:cNvPr id="1368" name="Google Shape;1368;p36"/>
            <p:cNvSpPr/>
            <p:nvPr/>
          </p:nvSpPr>
          <p:spPr>
            <a:xfrm>
              <a:off x="-34703250" y="3389525"/>
              <a:ext cx="84300" cy="34675"/>
            </a:xfrm>
            <a:custGeom>
              <a:rect b="b" l="l" r="r" t="t"/>
              <a:pathLst>
                <a:path extrusionOk="0" h="1387" w="3372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6"/>
            <p:cNvSpPr/>
            <p:nvPr/>
          </p:nvSpPr>
          <p:spPr>
            <a:xfrm>
              <a:off x="-34636300" y="3348575"/>
              <a:ext cx="69325" cy="75625"/>
            </a:xfrm>
            <a:custGeom>
              <a:rect b="b" l="l" r="r" t="t"/>
              <a:pathLst>
                <a:path extrusionOk="0" h="3025" w="2773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6"/>
            <p:cNvSpPr/>
            <p:nvPr/>
          </p:nvSpPr>
          <p:spPr>
            <a:xfrm>
              <a:off x="-34752875" y="3253275"/>
              <a:ext cx="126050" cy="170925"/>
            </a:xfrm>
            <a:custGeom>
              <a:rect b="b" l="l" r="r" t="t"/>
              <a:pathLst>
                <a:path extrusionOk="0" h="6837" w="5042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6"/>
            <p:cNvSpPr/>
            <p:nvPr/>
          </p:nvSpPr>
          <p:spPr>
            <a:xfrm>
              <a:off x="-34677250" y="3338325"/>
              <a:ext cx="33875" cy="33900"/>
            </a:xfrm>
            <a:custGeom>
              <a:rect b="b" l="l" r="r" t="t"/>
              <a:pathLst>
                <a:path extrusionOk="0" h="1356" w="1355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6"/>
            <p:cNvSpPr/>
            <p:nvPr/>
          </p:nvSpPr>
          <p:spPr>
            <a:xfrm>
              <a:off x="-34618200" y="3202500"/>
              <a:ext cx="137075" cy="135850"/>
            </a:xfrm>
            <a:custGeom>
              <a:rect b="b" l="l" r="r" t="t"/>
              <a:pathLst>
                <a:path extrusionOk="0" h="5434" w="5483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6"/>
            <p:cNvSpPr/>
            <p:nvPr/>
          </p:nvSpPr>
          <p:spPr>
            <a:xfrm>
              <a:off x="-34755225" y="3440725"/>
              <a:ext cx="188250" cy="52800"/>
            </a:xfrm>
            <a:custGeom>
              <a:rect b="b" l="l" r="r" t="t"/>
              <a:pathLst>
                <a:path extrusionOk="0" h="2112" w="753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6"/>
            <p:cNvSpPr/>
            <p:nvPr/>
          </p:nvSpPr>
          <p:spPr>
            <a:xfrm>
              <a:off x="-34754450" y="3202075"/>
              <a:ext cx="153600" cy="33900"/>
            </a:xfrm>
            <a:custGeom>
              <a:rect b="b" l="l" r="r" t="t"/>
              <a:pathLst>
                <a:path extrusionOk="0" h="1356" w="6144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36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</p:grpSpPr>
        <p:sp>
          <p:nvSpPr>
            <p:cNvPr id="1376" name="Google Shape;1376;p36"/>
            <p:cNvSpPr/>
            <p:nvPr/>
          </p:nvSpPr>
          <p:spPr>
            <a:xfrm>
              <a:off x="-34274775" y="3202075"/>
              <a:ext cx="161475" cy="161475"/>
            </a:xfrm>
            <a:custGeom>
              <a:rect b="b" l="l" r="r" t="t"/>
              <a:pathLst>
                <a:path extrusionOk="0" h="6459" w="6459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6"/>
            <p:cNvSpPr/>
            <p:nvPr/>
          </p:nvSpPr>
          <p:spPr>
            <a:xfrm>
              <a:off x="-34378750" y="3263175"/>
              <a:ext cx="76425" cy="73600"/>
            </a:xfrm>
            <a:custGeom>
              <a:rect b="b" l="l" r="r" t="t"/>
              <a:pathLst>
                <a:path extrusionOk="0" h="2944" w="3057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6"/>
            <p:cNvSpPr/>
            <p:nvPr/>
          </p:nvSpPr>
          <p:spPr>
            <a:xfrm>
              <a:off x="-34250375" y="3392300"/>
              <a:ext cx="77225" cy="74425"/>
            </a:xfrm>
            <a:custGeom>
              <a:rect b="b" l="l" r="r" t="t"/>
              <a:pathLst>
                <a:path extrusionOk="0" h="2977" w="3089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6"/>
            <p:cNvSpPr/>
            <p:nvPr/>
          </p:nvSpPr>
          <p:spPr>
            <a:xfrm>
              <a:off x="-34408675" y="3290275"/>
              <a:ext cx="207150" cy="203675"/>
            </a:xfrm>
            <a:custGeom>
              <a:rect b="b" l="l" r="r" t="t"/>
              <a:pathLst>
                <a:path extrusionOk="0" h="8147" w="8286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0" name="Google Shape;1380;p36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</p:grpSpPr>
        <p:sp>
          <p:nvSpPr>
            <p:cNvPr id="1381" name="Google Shape;1381;p36"/>
            <p:cNvSpPr/>
            <p:nvPr/>
          </p:nvSpPr>
          <p:spPr>
            <a:xfrm>
              <a:off x="-30613900" y="3655750"/>
              <a:ext cx="170925" cy="187725"/>
            </a:xfrm>
            <a:custGeom>
              <a:rect b="b" l="l" r="r" t="t"/>
              <a:pathLst>
                <a:path extrusionOk="0" h="7509" w="6837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6"/>
            <p:cNvSpPr/>
            <p:nvPr/>
          </p:nvSpPr>
          <p:spPr>
            <a:xfrm>
              <a:off x="-30735200" y="3552550"/>
              <a:ext cx="188275" cy="205075"/>
            </a:xfrm>
            <a:custGeom>
              <a:rect b="b" l="l" r="r" t="t"/>
              <a:pathLst>
                <a:path extrusionOk="0" h="8203" w="7531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36"/>
          <p:cNvSpPr/>
          <p:nvPr/>
        </p:nvSpPr>
        <p:spPr>
          <a:xfrm>
            <a:off x="4346600" y="1707901"/>
            <a:ext cx="445214" cy="446398"/>
          </a:xfrm>
          <a:custGeom>
            <a:rect b="b" l="l" r="r" t="t"/>
            <a:pathLst>
              <a:path extrusionOk="0" h="11689" w="11658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4" name="Google Shape;1384;p36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</p:grpSpPr>
        <p:sp>
          <p:nvSpPr>
            <p:cNvPr id="1385" name="Google Shape;1385;p36"/>
            <p:cNvSpPr/>
            <p:nvPr/>
          </p:nvSpPr>
          <p:spPr>
            <a:xfrm>
              <a:off x="-31817400" y="3911550"/>
              <a:ext cx="301675" cy="292550"/>
            </a:xfrm>
            <a:custGeom>
              <a:rect b="b" l="l" r="r" t="t"/>
              <a:pathLst>
                <a:path extrusionOk="0" h="11702" w="12067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6"/>
            <p:cNvSpPr/>
            <p:nvPr/>
          </p:nvSpPr>
          <p:spPr>
            <a:xfrm>
              <a:off x="-31816600" y="4062950"/>
              <a:ext cx="144150" cy="140600"/>
            </a:xfrm>
            <a:custGeom>
              <a:rect b="b" l="l" r="r" t="t"/>
              <a:pathLst>
                <a:path extrusionOk="0" h="5624" w="5766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6"/>
            <p:cNvSpPr/>
            <p:nvPr/>
          </p:nvSpPr>
          <p:spPr>
            <a:xfrm>
              <a:off x="-31648050" y="3910025"/>
              <a:ext cx="129175" cy="127725"/>
            </a:xfrm>
            <a:custGeom>
              <a:rect b="b" l="l" r="r" t="t"/>
              <a:pathLst>
                <a:path extrusionOk="0" h="5109" w="5167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8" name="Google Shape;1388;p36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</p:grpSpPr>
        <p:sp>
          <p:nvSpPr>
            <p:cNvPr id="1389" name="Google Shape;1389;p36"/>
            <p:cNvSpPr/>
            <p:nvPr/>
          </p:nvSpPr>
          <p:spPr>
            <a:xfrm>
              <a:off x="-31455100" y="3909350"/>
              <a:ext cx="294600" cy="293800"/>
            </a:xfrm>
            <a:custGeom>
              <a:rect b="b" l="l" r="r" t="t"/>
              <a:pathLst>
                <a:path extrusionOk="0" h="11752" w="11784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-31455100" y="3997350"/>
              <a:ext cx="215050" cy="205025"/>
            </a:xfrm>
            <a:custGeom>
              <a:rect b="b" l="l" r="r" t="t"/>
              <a:pathLst>
                <a:path extrusionOk="0" h="8201" w="8602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1" name="Google Shape;1391;p36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</p:grpSpPr>
        <p:sp>
          <p:nvSpPr>
            <p:cNvPr id="1392" name="Google Shape;1392;p36"/>
            <p:cNvSpPr/>
            <p:nvPr/>
          </p:nvSpPr>
          <p:spPr>
            <a:xfrm>
              <a:off x="-32927950" y="3944800"/>
              <a:ext cx="69325" cy="292225"/>
            </a:xfrm>
            <a:custGeom>
              <a:rect b="b" l="l" r="r" t="t"/>
              <a:pathLst>
                <a:path extrusionOk="0" h="11689" w="2773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-32720800" y="4057425"/>
              <a:ext cx="85075" cy="25225"/>
            </a:xfrm>
            <a:custGeom>
              <a:rect b="b" l="l" r="r" t="t"/>
              <a:pathLst>
                <a:path extrusionOk="0" h="1009" w="3403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-32720800" y="4099950"/>
              <a:ext cx="85075" cy="25225"/>
            </a:xfrm>
            <a:custGeom>
              <a:rect b="b" l="l" r="r" t="t"/>
              <a:pathLst>
                <a:path extrusionOk="0" h="1009" w="3403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-32720800" y="4141700"/>
              <a:ext cx="67750" cy="26025"/>
            </a:xfrm>
            <a:custGeom>
              <a:rect b="b" l="l" r="r" t="t"/>
              <a:pathLst>
                <a:path extrusionOk="0" h="1041" w="271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6"/>
            <p:cNvSpPr/>
            <p:nvPr/>
          </p:nvSpPr>
          <p:spPr>
            <a:xfrm>
              <a:off x="-32754675" y="3944800"/>
              <a:ext cx="51225" cy="52000"/>
            </a:xfrm>
            <a:custGeom>
              <a:rect b="b" l="l" r="r" t="t"/>
              <a:pathLst>
                <a:path extrusionOk="0" h="2080" w="2049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-32687725" y="3944800"/>
              <a:ext cx="34675" cy="55150"/>
            </a:xfrm>
            <a:custGeom>
              <a:rect b="b" l="l" r="r" t="t"/>
              <a:pathLst>
                <a:path extrusionOk="0" h="2206" w="1387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-32860200" y="4014100"/>
              <a:ext cx="207150" cy="153625"/>
            </a:xfrm>
            <a:custGeom>
              <a:rect b="b" l="l" r="r" t="t"/>
              <a:pathLst>
                <a:path extrusionOk="0" h="6145" w="8286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-32755450" y="4055850"/>
              <a:ext cx="51200" cy="181175"/>
            </a:xfrm>
            <a:custGeom>
              <a:rect b="b" l="l" r="r" t="t"/>
              <a:pathLst>
                <a:path extrusionOk="0" h="7247" w="2048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-32686925" y="4182650"/>
              <a:ext cx="34675" cy="55175"/>
            </a:xfrm>
            <a:custGeom>
              <a:rect b="b" l="l" r="r" t="t"/>
              <a:pathLst>
                <a:path extrusionOk="0" h="2207" w="1387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1" name="Google Shape;1401;p36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</p:grpSpPr>
        <p:sp>
          <p:nvSpPr>
            <p:cNvPr id="1402" name="Google Shape;1402;p36"/>
            <p:cNvSpPr/>
            <p:nvPr/>
          </p:nvSpPr>
          <p:spPr>
            <a:xfrm>
              <a:off x="-31093575" y="3911725"/>
              <a:ext cx="291450" cy="291425"/>
            </a:xfrm>
            <a:custGeom>
              <a:rect b="b" l="l" r="r" t="t"/>
              <a:pathLst>
                <a:path extrusionOk="0" h="11657" w="11658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6"/>
            <p:cNvSpPr/>
            <p:nvPr/>
          </p:nvSpPr>
          <p:spPr>
            <a:xfrm>
              <a:off x="-31025825" y="3980250"/>
              <a:ext cx="156750" cy="154250"/>
            </a:xfrm>
            <a:custGeom>
              <a:rect b="b" l="l" r="r" t="t"/>
              <a:pathLst>
                <a:path extrusionOk="0" h="6170" w="627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4" name="Google Shape;1404;p36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</p:grpSpPr>
        <p:sp>
          <p:nvSpPr>
            <p:cNvPr id="1405" name="Google Shape;1405;p36"/>
            <p:cNvSpPr/>
            <p:nvPr/>
          </p:nvSpPr>
          <p:spPr>
            <a:xfrm>
              <a:off x="-32482950" y="3944600"/>
              <a:ext cx="213475" cy="214650"/>
            </a:xfrm>
            <a:custGeom>
              <a:rect b="b" l="l" r="r" t="t"/>
              <a:pathLst>
                <a:path extrusionOk="0" h="8586" w="8539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-32576675" y="4020200"/>
              <a:ext cx="215850" cy="216425"/>
            </a:xfrm>
            <a:custGeom>
              <a:rect b="b" l="l" r="r" t="t"/>
              <a:pathLst>
                <a:path extrusionOk="0" h="8657" w="8634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7" name="Google Shape;1407;p36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</p:grpSpPr>
        <p:sp>
          <p:nvSpPr>
            <p:cNvPr id="1408" name="Google Shape;1408;p36"/>
            <p:cNvSpPr/>
            <p:nvPr/>
          </p:nvSpPr>
          <p:spPr>
            <a:xfrm>
              <a:off x="-30683225" y="3962900"/>
              <a:ext cx="188275" cy="186700"/>
            </a:xfrm>
            <a:custGeom>
              <a:rect b="b" l="l" r="r" t="t"/>
              <a:pathLst>
                <a:path extrusionOk="0" h="7468" w="7531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6"/>
            <p:cNvSpPr/>
            <p:nvPr/>
          </p:nvSpPr>
          <p:spPr>
            <a:xfrm>
              <a:off x="-30735200" y="3910925"/>
              <a:ext cx="292225" cy="291450"/>
            </a:xfrm>
            <a:custGeom>
              <a:rect b="b" l="l" r="r" t="t"/>
              <a:pathLst>
                <a:path extrusionOk="0" h="11658" w="11689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0" name="Google Shape;1410;p36"/>
          <p:cNvSpPr/>
          <p:nvPr/>
        </p:nvSpPr>
        <p:spPr>
          <a:xfrm>
            <a:off x="4339772" y="2577096"/>
            <a:ext cx="451033" cy="463173"/>
          </a:xfrm>
          <a:custGeom>
            <a:rect b="b" l="l" r="r" t="t"/>
            <a:pathLst>
              <a:path extrusionOk="0" h="12698" w="12446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6"/>
          <p:cNvSpPr/>
          <p:nvPr/>
        </p:nvSpPr>
        <p:spPr>
          <a:xfrm>
            <a:off x="4879373" y="2649496"/>
            <a:ext cx="459005" cy="390768"/>
          </a:xfrm>
          <a:custGeom>
            <a:rect b="b" l="l" r="r" t="t"/>
            <a:pathLst>
              <a:path extrusionOk="0" h="10713" w="12666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2" name="Google Shape;1412;p3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</p:grpSpPr>
        <p:sp>
          <p:nvSpPr>
            <p:cNvPr id="1413" name="Google Shape;1413;p36"/>
            <p:cNvSpPr/>
            <p:nvPr/>
          </p:nvSpPr>
          <p:spPr>
            <a:xfrm>
              <a:off x="-38538975" y="3954250"/>
              <a:ext cx="254425" cy="253625"/>
            </a:xfrm>
            <a:custGeom>
              <a:rect b="b" l="l" r="r" t="t"/>
              <a:pathLst>
                <a:path extrusionOk="0" h="10145" w="10177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-38496450" y="4081725"/>
              <a:ext cx="275700" cy="189175"/>
            </a:xfrm>
            <a:custGeom>
              <a:rect b="b" l="l" r="r" t="t"/>
              <a:pathLst>
                <a:path extrusionOk="0" h="7567" w="11028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5" name="Google Shape;1415;p3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</p:grpSpPr>
        <p:sp>
          <p:nvSpPr>
            <p:cNvPr id="1416" name="Google Shape;1416;p36"/>
            <p:cNvSpPr/>
            <p:nvPr/>
          </p:nvSpPr>
          <p:spPr>
            <a:xfrm>
              <a:off x="-37190575" y="4145233"/>
              <a:ext cx="126825" cy="122900"/>
            </a:xfrm>
            <a:custGeom>
              <a:rect b="b" l="l" r="r" t="t"/>
              <a:pathLst>
                <a:path extrusionOk="0" h="4916" w="5073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6"/>
            <p:cNvSpPr/>
            <p:nvPr/>
          </p:nvSpPr>
          <p:spPr>
            <a:xfrm>
              <a:off x="-37385100" y="3949908"/>
              <a:ext cx="248125" cy="248950"/>
            </a:xfrm>
            <a:custGeom>
              <a:rect b="b" l="l" r="r" t="t"/>
              <a:pathLst>
                <a:path extrusionOk="0" h="9958" w="9925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8" name="Google Shape;1418;p3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</p:grpSpPr>
        <p:sp>
          <p:nvSpPr>
            <p:cNvPr id="1419" name="Google Shape;1419;p36"/>
            <p:cNvSpPr/>
            <p:nvPr/>
          </p:nvSpPr>
          <p:spPr>
            <a:xfrm>
              <a:off x="-40011050" y="3972375"/>
              <a:ext cx="316650" cy="232350"/>
            </a:xfrm>
            <a:custGeom>
              <a:rect b="b" l="l" r="r" t="t"/>
              <a:pathLst>
                <a:path extrusionOk="0" h="9294" w="12666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6"/>
            <p:cNvSpPr/>
            <p:nvPr/>
          </p:nvSpPr>
          <p:spPr>
            <a:xfrm>
              <a:off x="-39950400" y="4225975"/>
              <a:ext cx="194575" cy="63025"/>
            </a:xfrm>
            <a:custGeom>
              <a:rect b="b" l="l" r="r" t="t"/>
              <a:pathLst>
                <a:path extrusionOk="0" h="2521" w="7783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3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</p:grpSpPr>
        <p:sp>
          <p:nvSpPr>
            <p:cNvPr id="1422" name="Google Shape;1422;p36"/>
            <p:cNvSpPr/>
            <p:nvPr/>
          </p:nvSpPr>
          <p:spPr>
            <a:xfrm>
              <a:off x="-38109725" y="3955025"/>
              <a:ext cx="188275" cy="220575"/>
            </a:xfrm>
            <a:custGeom>
              <a:rect b="b" l="l" r="r" t="t"/>
              <a:pathLst>
                <a:path extrusionOk="0" h="8823" w="7531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6"/>
            <p:cNvSpPr/>
            <p:nvPr/>
          </p:nvSpPr>
          <p:spPr>
            <a:xfrm>
              <a:off x="-38067200" y="4196050"/>
              <a:ext cx="104775" cy="75625"/>
            </a:xfrm>
            <a:custGeom>
              <a:rect b="b" l="l" r="r" t="t"/>
              <a:pathLst>
                <a:path extrusionOk="0" h="3025" w="4191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4" name="Google Shape;1424;p3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</p:grpSpPr>
        <p:sp>
          <p:nvSpPr>
            <p:cNvPr id="1425" name="Google Shape;1425;p36"/>
            <p:cNvSpPr/>
            <p:nvPr/>
          </p:nvSpPr>
          <p:spPr>
            <a:xfrm>
              <a:off x="-39647175" y="3972000"/>
              <a:ext cx="95325" cy="153975"/>
            </a:xfrm>
            <a:custGeom>
              <a:rect b="b" l="l" r="r" t="t"/>
              <a:pathLst>
                <a:path extrusionOk="0" h="6159" w="3813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6"/>
            <p:cNvSpPr/>
            <p:nvPr/>
          </p:nvSpPr>
          <p:spPr>
            <a:xfrm>
              <a:off x="-39588875" y="4011750"/>
              <a:ext cx="216600" cy="277300"/>
            </a:xfrm>
            <a:custGeom>
              <a:rect b="b" l="l" r="r" t="t"/>
              <a:pathLst>
                <a:path extrusionOk="0" h="11092" w="8664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6"/>
            <p:cNvSpPr/>
            <p:nvPr/>
          </p:nvSpPr>
          <p:spPr>
            <a:xfrm>
              <a:off x="-39398275" y="4073975"/>
              <a:ext cx="64600" cy="71600"/>
            </a:xfrm>
            <a:custGeom>
              <a:rect b="b" l="l" r="r" t="t"/>
              <a:pathLst>
                <a:path extrusionOk="0" h="2864" w="2584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8" name="Google Shape;1428;p3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</p:grpSpPr>
        <p:sp>
          <p:nvSpPr>
            <p:cNvPr id="1429" name="Google Shape;1429;p36"/>
            <p:cNvSpPr/>
            <p:nvPr/>
          </p:nvSpPr>
          <p:spPr>
            <a:xfrm>
              <a:off x="-37614300" y="3955025"/>
              <a:ext cx="124450" cy="186200"/>
            </a:xfrm>
            <a:custGeom>
              <a:rect b="b" l="l" r="r" t="t"/>
              <a:pathLst>
                <a:path extrusionOk="0" h="7448" w="4978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6"/>
            <p:cNvSpPr/>
            <p:nvPr/>
          </p:nvSpPr>
          <p:spPr>
            <a:xfrm>
              <a:off x="-37761600" y="4230700"/>
              <a:ext cx="270175" cy="40975"/>
            </a:xfrm>
            <a:custGeom>
              <a:rect b="b" l="l" r="r" t="t"/>
              <a:pathLst>
                <a:path extrusionOk="0" h="1639" w="10807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6"/>
            <p:cNvSpPr/>
            <p:nvPr/>
          </p:nvSpPr>
          <p:spPr>
            <a:xfrm>
              <a:off x="-37804925" y="3953450"/>
              <a:ext cx="274125" cy="295675"/>
            </a:xfrm>
            <a:custGeom>
              <a:rect b="b" l="l" r="r" t="t"/>
              <a:pathLst>
                <a:path extrusionOk="0" h="11827" w="10965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2" name="Google Shape;1432;p36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</p:grpSpPr>
        <p:sp>
          <p:nvSpPr>
            <p:cNvPr id="1433" name="Google Shape;1433;p36"/>
            <p:cNvSpPr/>
            <p:nvPr/>
          </p:nvSpPr>
          <p:spPr>
            <a:xfrm>
              <a:off x="5756375" y="3255775"/>
              <a:ext cx="112950" cy="143425"/>
            </a:xfrm>
            <a:custGeom>
              <a:rect b="b" l="l" r="r" t="t"/>
              <a:pathLst>
                <a:path extrusionOk="0" h="5737" w="4518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6"/>
            <p:cNvSpPr/>
            <p:nvPr/>
          </p:nvSpPr>
          <p:spPr>
            <a:xfrm>
              <a:off x="5629975" y="3374400"/>
              <a:ext cx="140575" cy="136175"/>
            </a:xfrm>
            <a:custGeom>
              <a:rect b="b" l="l" r="r" t="t"/>
              <a:pathLst>
                <a:path extrusionOk="0" h="5447" w="5623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6"/>
            <p:cNvSpPr/>
            <p:nvPr/>
          </p:nvSpPr>
          <p:spPr>
            <a:xfrm>
              <a:off x="5897525" y="3255775"/>
              <a:ext cx="112950" cy="143425"/>
            </a:xfrm>
            <a:custGeom>
              <a:rect b="b" l="l" r="r" t="t"/>
              <a:pathLst>
                <a:path extrusionOk="0" h="5737" w="4518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6"/>
            <p:cNvSpPr/>
            <p:nvPr/>
          </p:nvSpPr>
          <p:spPr>
            <a:xfrm>
              <a:off x="5996075" y="3373900"/>
              <a:ext cx="138400" cy="136200"/>
            </a:xfrm>
            <a:custGeom>
              <a:rect b="b" l="l" r="r" t="t"/>
              <a:pathLst>
                <a:path extrusionOk="0" h="5448" w="5536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6"/>
            <p:cNvSpPr/>
            <p:nvPr/>
          </p:nvSpPr>
          <p:spPr>
            <a:xfrm>
              <a:off x="5728150" y="3427400"/>
              <a:ext cx="310575" cy="225875"/>
            </a:xfrm>
            <a:custGeom>
              <a:rect b="b" l="l" r="r" t="t"/>
              <a:pathLst>
                <a:path extrusionOk="0" h="9035" w="12423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36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</p:grpSpPr>
        <p:sp>
          <p:nvSpPr>
            <p:cNvPr id="1439" name="Google Shape;1439;p36"/>
            <p:cNvSpPr/>
            <p:nvPr/>
          </p:nvSpPr>
          <p:spPr>
            <a:xfrm>
              <a:off x="6444675" y="3255925"/>
              <a:ext cx="128300" cy="90200"/>
            </a:xfrm>
            <a:custGeom>
              <a:rect b="b" l="l" r="r" t="t"/>
              <a:pathLst>
                <a:path extrusionOk="0" h="3608" w="5132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6"/>
            <p:cNvSpPr/>
            <p:nvPr/>
          </p:nvSpPr>
          <p:spPr>
            <a:xfrm>
              <a:off x="6444750" y="3563200"/>
              <a:ext cx="128225" cy="89925"/>
            </a:xfrm>
            <a:custGeom>
              <a:rect b="b" l="l" r="r" t="t"/>
              <a:pathLst>
                <a:path extrusionOk="0" h="3597" w="5129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6"/>
            <p:cNvSpPr/>
            <p:nvPr/>
          </p:nvSpPr>
          <p:spPr>
            <a:xfrm>
              <a:off x="6375350" y="3355650"/>
              <a:ext cx="244750" cy="197650"/>
            </a:xfrm>
            <a:custGeom>
              <a:rect b="b" l="l" r="r" t="t"/>
              <a:pathLst>
                <a:path extrusionOk="0" h="7906" w="979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6"/>
            <p:cNvSpPr/>
            <p:nvPr/>
          </p:nvSpPr>
          <p:spPr>
            <a:xfrm>
              <a:off x="6587875" y="3385100"/>
              <a:ext cx="130325" cy="140500"/>
            </a:xfrm>
            <a:custGeom>
              <a:rect b="b" l="l" r="r" t="t"/>
              <a:pathLst>
                <a:path extrusionOk="0" h="5620" w="5213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6"/>
            <p:cNvSpPr/>
            <p:nvPr/>
          </p:nvSpPr>
          <p:spPr>
            <a:xfrm>
              <a:off x="6234950" y="3469100"/>
              <a:ext cx="165050" cy="141200"/>
            </a:xfrm>
            <a:custGeom>
              <a:rect b="b" l="l" r="r" t="t"/>
              <a:pathLst>
                <a:path extrusionOk="0" h="5648" w="6602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6"/>
            <p:cNvSpPr/>
            <p:nvPr/>
          </p:nvSpPr>
          <p:spPr>
            <a:xfrm>
              <a:off x="6234950" y="3299725"/>
              <a:ext cx="165050" cy="141175"/>
            </a:xfrm>
            <a:custGeom>
              <a:rect b="b" l="l" r="r" t="t"/>
              <a:pathLst>
                <a:path extrusionOk="0" h="5647" w="6602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5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"/>
          <p:cNvSpPr txBox="1"/>
          <p:nvPr>
            <p:ph idx="1" type="subTitle"/>
          </p:nvPr>
        </p:nvSpPr>
        <p:spPr>
          <a:xfrm>
            <a:off x="3246728" y="3519517"/>
            <a:ext cx="5256615" cy="7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Here you can describe the company’s mission. A clear message is a good way to get down to business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12" name="Google Shape;212;p4"/>
          <p:cNvSpPr/>
          <p:nvPr/>
        </p:nvSpPr>
        <p:spPr>
          <a:xfrm rot="-5400000">
            <a:off x="-1342923" y="1264776"/>
            <a:ext cx="5213700" cy="253624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"/>
          <p:cNvSpPr/>
          <p:nvPr/>
        </p:nvSpPr>
        <p:spPr>
          <a:xfrm>
            <a:off x="-4195" y="-30975"/>
            <a:ext cx="1272346" cy="5213700"/>
          </a:xfrm>
          <a:prstGeom prst="rect">
            <a:avLst/>
          </a:prstGeom>
          <a:solidFill>
            <a:srgbClr val="D97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4"/>
          <p:cNvGrpSpPr/>
          <p:nvPr/>
        </p:nvGrpSpPr>
        <p:grpSpPr>
          <a:xfrm rot="-5400000">
            <a:off x="-965895" y="2058620"/>
            <a:ext cx="4390849" cy="1034510"/>
            <a:chOff x="2890838" y="741363"/>
            <a:chExt cx="6892925" cy="1624013"/>
          </a:xfrm>
        </p:grpSpPr>
        <p:sp>
          <p:nvSpPr>
            <p:cNvPr id="215" name="Google Shape;215;p4"/>
            <p:cNvSpPr/>
            <p:nvPr/>
          </p:nvSpPr>
          <p:spPr>
            <a:xfrm>
              <a:off x="2890838" y="741363"/>
              <a:ext cx="6892925" cy="1624013"/>
            </a:xfrm>
            <a:custGeom>
              <a:rect b="b" l="l" r="r" t="t"/>
              <a:pathLst>
                <a:path extrusionOk="0" h="430" w="1835">
                  <a:moveTo>
                    <a:pt x="0" y="430"/>
                  </a:moveTo>
                  <a:cubicBezTo>
                    <a:pt x="0" y="287"/>
                    <a:pt x="0" y="143"/>
                    <a:pt x="0" y="0"/>
                  </a:cubicBezTo>
                  <a:cubicBezTo>
                    <a:pt x="611" y="0"/>
                    <a:pt x="1223" y="0"/>
                    <a:pt x="1835" y="0"/>
                  </a:cubicBezTo>
                  <a:cubicBezTo>
                    <a:pt x="1835" y="143"/>
                    <a:pt x="1835" y="287"/>
                    <a:pt x="1835" y="430"/>
                  </a:cubicBezTo>
                  <a:cubicBezTo>
                    <a:pt x="1223" y="430"/>
                    <a:pt x="612" y="430"/>
                    <a:pt x="0" y="430"/>
                  </a:cubicBezTo>
                  <a:close/>
                  <a:moveTo>
                    <a:pt x="44" y="387"/>
                  </a:moveTo>
                  <a:cubicBezTo>
                    <a:pt x="626" y="387"/>
                    <a:pt x="1208" y="387"/>
                    <a:pt x="1791" y="387"/>
                  </a:cubicBezTo>
                  <a:cubicBezTo>
                    <a:pt x="1791" y="272"/>
                    <a:pt x="1791" y="158"/>
                    <a:pt x="1791" y="44"/>
                  </a:cubicBezTo>
                  <a:cubicBezTo>
                    <a:pt x="1208" y="44"/>
                    <a:pt x="626" y="44"/>
                    <a:pt x="44" y="44"/>
                  </a:cubicBezTo>
                  <a:cubicBezTo>
                    <a:pt x="44" y="158"/>
                    <a:pt x="44" y="272"/>
                    <a:pt x="44" y="3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8004176" y="1216025"/>
              <a:ext cx="596900" cy="673100"/>
            </a:xfrm>
            <a:custGeom>
              <a:rect b="b" l="l" r="r" t="t"/>
              <a:pathLst>
                <a:path extrusionOk="0" h="178" w="159">
                  <a:moveTo>
                    <a:pt x="159" y="177"/>
                  </a:moveTo>
                  <a:cubicBezTo>
                    <a:pt x="143" y="177"/>
                    <a:pt x="127" y="177"/>
                    <a:pt x="111" y="177"/>
                  </a:cubicBezTo>
                  <a:cubicBezTo>
                    <a:pt x="111" y="148"/>
                    <a:pt x="111" y="118"/>
                    <a:pt x="111" y="88"/>
                  </a:cubicBezTo>
                  <a:cubicBezTo>
                    <a:pt x="110" y="88"/>
                    <a:pt x="110" y="88"/>
                    <a:pt x="109" y="88"/>
                  </a:cubicBezTo>
                  <a:cubicBezTo>
                    <a:pt x="103" y="97"/>
                    <a:pt x="96" y="107"/>
                    <a:pt x="90" y="116"/>
                  </a:cubicBezTo>
                  <a:cubicBezTo>
                    <a:pt x="77" y="135"/>
                    <a:pt x="65" y="154"/>
                    <a:pt x="52" y="173"/>
                  </a:cubicBezTo>
                  <a:cubicBezTo>
                    <a:pt x="50" y="176"/>
                    <a:pt x="47" y="178"/>
                    <a:pt x="42" y="178"/>
                  </a:cubicBezTo>
                  <a:cubicBezTo>
                    <a:pt x="30" y="178"/>
                    <a:pt x="18" y="178"/>
                    <a:pt x="5" y="178"/>
                  </a:cubicBezTo>
                  <a:cubicBezTo>
                    <a:pt x="1" y="178"/>
                    <a:pt x="0" y="177"/>
                    <a:pt x="0" y="172"/>
                  </a:cubicBezTo>
                  <a:cubicBezTo>
                    <a:pt x="0" y="117"/>
                    <a:pt x="0" y="61"/>
                    <a:pt x="0" y="6"/>
                  </a:cubicBezTo>
                  <a:cubicBezTo>
                    <a:pt x="0" y="4"/>
                    <a:pt x="2" y="1"/>
                    <a:pt x="4" y="1"/>
                  </a:cubicBezTo>
                  <a:cubicBezTo>
                    <a:pt x="18" y="0"/>
                    <a:pt x="33" y="0"/>
                    <a:pt x="49" y="0"/>
                  </a:cubicBezTo>
                  <a:cubicBezTo>
                    <a:pt x="49" y="33"/>
                    <a:pt x="49" y="65"/>
                    <a:pt x="49" y="97"/>
                  </a:cubicBezTo>
                  <a:cubicBezTo>
                    <a:pt x="49" y="97"/>
                    <a:pt x="50" y="97"/>
                    <a:pt x="50" y="97"/>
                  </a:cubicBezTo>
                  <a:cubicBezTo>
                    <a:pt x="61" y="81"/>
                    <a:pt x="71" y="64"/>
                    <a:pt x="81" y="48"/>
                  </a:cubicBezTo>
                  <a:cubicBezTo>
                    <a:pt x="90" y="34"/>
                    <a:pt x="99" y="20"/>
                    <a:pt x="107" y="6"/>
                  </a:cubicBezTo>
                  <a:cubicBezTo>
                    <a:pt x="110" y="2"/>
                    <a:pt x="112" y="0"/>
                    <a:pt x="117" y="0"/>
                  </a:cubicBezTo>
                  <a:cubicBezTo>
                    <a:pt x="131" y="1"/>
                    <a:pt x="145" y="0"/>
                    <a:pt x="159" y="0"/>
                  </a:cubicBezTo>
                  <a:cubicBezTo>
                    <a:pt x="159" y="60"/>
                    <a:pt x="159" y="118"/>
                    <a:pt x="159" y="1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3327401" y="1216025"/>
              <a:ext cx="596900" cy="673100"/>
            </a:xfrm>
            <a:custGeom>
              <a:rect b="b" l="l" r="r" t="t"/>
              <a:pathLst>
                <a:path extrusionOk="0" h="178" w="159">
                  <a:moveTo>
                    <a:pt x="127" y="87"/>
                  </a:moveTo>
                  <a:cubicBezTo>
                    <a:pt x="159" y="104"/>
                    <a:pt x="154" y="152"/>
                    <a:pt x="131" y="168"/>
                  </a:cubicBezTo>
                  <a:cubicBezTo>
                    <a:pt x="121" y="175"/>
                    <a:pt x="110" y="176"/>
                    <a:pt x="98" y="177"/>
                  </a:cubicBezTo>
                  <a:cubicBezTo>
                    <a:pt x="67" y="178"/>
                    <a:pt x="35" y="177"/>
                    <a:pt x="3" y="178"/>
                  </a:cubicBezTo>
                  <a:cubicBezTo>
                    <a:pt x="3" y="178"/>
                    <a:pt x="2" y="177"/>
                    <a:pt x="1" y="177"/>
                  </a:cubicBezTo>
                  <a:cubicBezTo>
                    <a:pt x="1" y="175"/>
                    <a:pt x="0" y="172"/>
                    <a:pt x="0" y="170"/>
                  </a:cubicBezTo>
                  <a:cubicBezTo>
                    <a:pt x="0" y="116"/>
                    <a:pt x="1" y="62"/>
                    <a:pt x="0" y="9"/>
                  </a:cubicBezTo>
                  <a:cubicBezTo>
                    <a:pt x="0" y="2"/>
                    <a:pt x="2" y="0"/>
                    <a:pt x="9" y="0"/>
                  </a:cubicBezTo>
                  <a:cubicBezTo>
                    <a:pt x="37" y="1"/>
                    <a:pt x="66" y="1"/>
                    <a:pt x="94" y="0"/>
                  </a:cubicBezTo>
                  <a:cubicBezTo>
                    <a:pt x="127" y="0"/>
                    <a:pt x="150" y="32"/>
                    <a:pt x="143" y="60"/>
                  </a:cubicBezTo>
                  <a:cubicBezTo>
                    <a:pt x="141" y="65"/>
                    <a:pt x="139" y="70"/>
                    <a:pt x="137" y="74"/>
                  </a:cubicBezTo>
                  <a:cubicBezTo>
                    <a:pt x="134" y="79"/>
                    <a:pt x="131" y="82"/>
                    <a:pt x="127" y="87"/>
                  </a:cubicBezTo>
                  <a:close/>
                  <a:moveTo>
                    <a:pt x="49" y="105"/>
                  </a:moveTo>
                  <a:cubicBezTo>
                    <a:pt x="49" y="116"/>
                    <a:pt x="49" y="128"/>
                    <a:pt x="49" y="139"/>
                  </a:cubicBezTo>
                  <a:cubicBezTo>
                    <a:pt x="61" y="139"/>
                    <a:pt x="74" y="139"/>
                    <a:pt x="86" y="139"/>
                  </a:cubicBezTo>
                  <a:cubicBezTo>
                    <a:pt x="95" y="138"/>
                    <a:pt x="100" y="131"/>
                    <a:pt x="101" y="122"/>
                  </a:cubicBezTo>
                  <a:cubicBezTo>
                    <a:pt x="101" y="113"/>
                    <a:pt x="96" y="106"/>
                    <a:pt x="88" y="105"/>
                  </a:cubicBezTo>
                  <a:cubicBezTo>
                    <a:pt x="75" y="104"/>
                    <a:pt x="62" y="105"/>
                    <a:pt x="49" y="105"/>
                  </a:cubicBezTo>
                  <a:close/>
                  <a:moveTo>
                    <a:pt x="48" y="69"/>
                  </a:moveTo>
                  <a:cubicBezTo>
                    <a:pt x="60" y="69"/>
                    <a:pt x="71" y="70"/>
                    <a:pt x="82" y="69"/>
                  </a:cubicBezTo>
                  <a:cubicBezTo>
                    <a:pt x="90" y="69"/>
                    <a:pt x="94" y="63"/>
                    <a:pt x="94" y="54"/>
                  </a:cubicBezTo>
                  <a:cubicBezTo>
                    <a:pt x="95" y="45"/>
                    <a:pt x="91" y="38"/>
                    <a:pt x="83" y="38"/>
                  </a:cubicBezTo>
                  <a:cubicBezTo>
                    <a:pt x="72" y="37"/>
                    <a:pt x="60" y="37"/>
                    <a:pt x="48" y="37"/>
                  </a:cubicBezTo>
                  <a:cubicBezTo>
                    <a:pt x="48" y="48"/>
                    <a:pt x="48" y="58"/>
                    <a:pt x="48" y="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8758238" y="1216025"/>
              <a:ext cx="585788" cy="673100"/>
            </a:xfrm>
            <a:custGeom>
              <a:rect b="b" l="l" r="r" t="t"/>
              <a:pathLst>
                <a:path extrusionOk="0" h="178" w="156">
                  <a:moveTo>
                    <a:pt x="85" y="84"/>
                  </a:moveTo>
                  <a:cubicBezTo>
                    <a:pt x="108" y="115"/>
                    <a:pt x="130" y="146"/>
                    <a:pt x="154" y="178"/>
                  </a:cubicBezTo>
                  <a:cubicBezTo>
                    <a:pt x="148" y="178"/>
                    <a:pt x="145" y="178"/>
                    <a:pt x="141" y="178"/>
                  </a:cubicBezTo>
                  <a:cubicBezTo>
                    <a:pt x="128" y="178"/>
                    <a:pt x="114" y="178"/>
                    <a:pt x="100" y="178"/>
                  </a:cubicBezTo>
                  <a:cubicBezTo>
                    <a:pt x="95" y="178"/>
                    <a:pt x="92" y="176"/>
                    <a:pt x="89" y="172"/>
                  </a:cubicBezTo>
                  <a:cubicBezTo>
                    <a:pt x="77" y="156"/>
                    <a:pt x="64" y="141"/>
                    <a:pt x="52" y="125"/>
                  </a:cubicBezTo>
                  <a:cubicBezTo>
                    <a:pt x="51" y="124"/>
                    <a:pt x="50" y="123"/>
                    <a:pt x="48" y="120"/>
                  </a:cubicBezTo>
                  <a:cubicBezTo>
                    <a:pt x="48" y="140"/>
                    <a:pt x="48" y="158"/>
                    <a:pt x="48" y="177"/>
                  </a:cubicBezTo>
                  <a:cubicBezTo>
                    <a:pt x="32" y="177"/>
                    <a:pt x="16" y="177"/>
                    <a:pt x="0" y="177"/>
                  </a:cubicBezTo>
                  <a:cubicBezTo>
                    <a:pt x="0" y="119"/>
                    <a:pt x="0" y="61"/>
                    <a:pt x="0" y="2"/>
                  </a:cubicBezTo>
                  <a:cubicBezTo>
                    <a:pt x="16" y="2"/>
                    <a:pt x="31" y="2"/>
                    <a:pt x="47" y="2"/>
                  </a:cubicBezTo>
                  <a:cubicBezTo>
                    <a:pt x="47" y="20"/>
                    <a:pt x="47" y="39"/>
                    <a:pt x="47" y="59"/>
                  </a:cubicBezTo>
                  <a:cubicBezTo>
                    <a:pt x="57" y="48"/>
                    <a:pt x="66" y="38"/>
                    <a:pt x="74" y="28"/>
                  </a:cubicBezTo>
                  <a:cubicBezTo>
                    <a:pt x="81" y="20"/>
                    <a:pt x="87" y="12"/>
                    <a:pt x="94" y="5"/>
                  </a:cubicBezTo>
                  <a:cubicBezTo>
                    <a:pt x="96" y="3"/>
                    <a:pt x="100" y="1"/>
                    <a:pt x="104" y="1"/>
                  </a:cubicBezTo>
                  <a:cubicBezTo>
                    <a:pt x="120" y="0"/>
                    <a:pt x="137" y="0"/>
                    <a:pt x="156" y="0"/>
                  </a:cubicBezTo>
                  <a:cubicBezTo>
                    <a:pt x="132" y="29"/>
                    <a:pt x="109" y="57"/>
                    <a:pt x="85" y="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6113463" y="1216025"/>
              <a:ext cx="582613" cy="673100"/>
            </a:xfrm>
            <a:custGeom>
              <a:rect b="b" l="l" r="r" t="t"/>
              <a:pathLst>
                <a:path extrusionOk="0" h="178" w="155">
                  <a:moveTo>
                    <a:pt x="85" y="84"/>
                  </a:moveTo>
                  <a:cubicBezTo>
                    <a:pt x="107" y="115"/>
                    <a:pt x="129" y="146"/>
                    <a:pt x="152" y="177"/>
                  </a:cubicBezTo>
                  <a:cubicBezTo>
                    <a:pt x="149" y="178"/>
                    <a:pt x="148" y="178"/>
                    <a:pt x="146" y="178"/>
                  </a:cubicBezTo>
                  <a:cubicBezTo>
                    <a:pt x="130" y="178"/>
                    <a:pt x="114" y="178"/>
                    <a:pt x="98" y="178"/>
                  </a:cubicBezTo>
                  <a:cubicBezTo>
                    <a:pt x="95" y="178"/>
                    <a:pt x="91" y="175"/>
                    <a:pt x="89" y="173"/>
                  </a:cubicBezTo>
                  <a:cubicBezTo>
                    <a:pt x="75" y="156"/>
                    <a:pt x="62" y="139"/>
                    <a:pt x="47" y="120"/>
                  </a:cubicBezTo>
                  <a:cubicBezTo>
                    <a:pt x="47" y="140"/>
                    <a:pt x="47" y="158"/>
                    <a:pt x="47" y="177"/>
                  </a:cubicBezTo>
                  <a:cubicBezTo>
                    <a:pt x="31" y="177"/>
                    <a:pt x="15" y="177"/>
                    <a:pt x="0" y="177"/>
                  </a:cubicBezTo>
                  <a:cubicBezTo>
                    <a:pt x="0" y="119"/>
                    <a:pt x="0" y="61"/>
                    <a:pt x="0" y="2"/>
                  </a:cubicBezTo>
                  <a:cubicBezTo>
                    <a:pt x="15" y="2"/>
                    <a:pt x="30" y="2"/>
                    <a:pt x="47" y="2"/>
                  </a:cubicBezTo>
                  <a:cubicBezTo>
                    <a:pt x="47" y="20"/>
                    <a:pt x="47" y="39"/>
                    <a:pt x="47" y="57"/>
                  </a:cubicBezTo>
                  <a:cubicBezTo>
                    <a:pt x="47" y="57"/>
                    <a:pt x="48" y="57"/>
                    <a:pt x="48" y="58"/>
                  </a:cubicBezTo>
                  <a:cubicBezTo>
                    <a:pt x="50" y="56"/>
                    <a:pt x="52" y="54"/>
                    <a:pt x="53" y="52"/>
                  </a:cubicBezTo>
                  <a:cubicBezTo>
                    <a:pt x="67" y="36"/>
                    <a:pt x="80" y="20"/>
                    <a:pt x="93" y="5"/>
                  </a:cubicBezTo>
                  <a:cubicBezTo>
                    <a:pt x="95" y="3"/>
                    <a:pt x="98" y="1"/>
                    <a:pt x="100" y="1"/>
                  </a:cubicBezTo>
                  <a:cubicBezTo>
                    <a:pt x="118" y="0"/>
                    <a:pt x="136" y="0"/>
                    <a:pt x="155" y="0"/>
                  </a:cubicBezTo>
                  <a:cubicBezTo>
                    <a:pt x="131" y="29"/>
                    <a:pt x="108" y="57"/>
                    <a:pt x="85" y="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6996113" y="1216025"/>
              <a:ext cx="560388" cy="669925"/>
            </a:xfrm>
            <a:custGeom>
              <a:rect b="b" l="l" r="r" t="t"/>
              <a:pathLst>
                <a:path extrusionOk="0" h="177" w="149">
                  <a:moveTo>
                    <a:pt x="47" y="123"/>
                  </a:moveTo>
                  <a:cubicBezTo>
                    <a:pt x="47" y="141"/>
                    <a:pt x="47" y="159"/>
                    <a:pt x="47" y="177"/>
                  </a:cubicBezTo>
                  <a:cubicBezTo>
                    <a:pt x="31" y="177"/>
                    <a:pt x="17" y="177"/>
                    <a:pt x="1" y="177"/>
                  </a:cubicBezTo>
                  <a:cubicBezTo>
                    <a:pt x="1" y="175"/>
                    <a:pt x="1" y="173"/>
                    <a:pt x="1" y="171"/>
                  </a:cubicBezTo>
                  <a:cubicBezTo>
                    <a:pt x="1" y="116"/>
                    <a:pt x="1" y="62"/>
                    <a:pt x="0" y="8"/>
                  </a:cubicBezTo>
                  <a:cubicBezTo>
                    <a:pt x="0" y="2"/>
                    <a:pt x="2" y="0"/>
                    <a:pt x="8" y="0"/>
                  </a:cubicBezTo>
                  <a:cubicBezTo>
                    <a:pt x="35" y="1"/>
                    <a:pt x="61" y="0"/>
                    <a:pt x="88" y="2"/>
                  </a:cubicBezTo>
                  <a:cubicBezTo>
                    <a:pt x="112" y="3"/>
                    <a:pt x="130" y="16"/>
                    <a:pt x="140" y="38"/>
                  </a:cubicBezTo>
                  <a:cubicBezTo>
                    <a:pt x="149" y="59"/>
                    <a:pt x="146" y="79"/>
                    <a:pt x="133" y="97"/>
                  </a:cubicBezTo>
                  <a:cubicBezTo>
                    <a:pt x="119" y="114"/>
                    <a:pt x="101" y="122"/>
                    <a:pt x="79" y="123"/>
                  </a:cubicBezTo>
                  <a:cubicBezTo>
                    <a:pt x="69" y="123"/>
                    <a:pt x="58" y="123"/>
                    <a:pt x="47" y="123"/>
                  </a:cubicBezTo>
                  <a:close/>
                  <a:moveTo>
                    <a:pt x="48" y="79"/>
                  </a:moveTo>
                  <a:cubicBezTo>
                    <a:pt x="59" y="79"/>
                    <a:pt x="69" y="79"/>
                    <a:pt x="78" y="79"/>
                  </a:cubicBezTo>
                  <a:cubicBezTo>
                    <a:pt x="88" y="79"/>
                    <a:pt x="95" y="72"/>
                    <a:pt x="96" y="63"/>
                  </a:cubicBezTo>
                  <a:cubicBezTo>
                    <a:pt x="96" y="54"/>
                    <a:pt x="90" y="45"/>
                    <a:pt x="81" y="44"/>
                  </a:cubicBezTo>
                  <a:cubicBezTo>
                    <a:pt x="70" y="43"/>
                    <a:pt x="60" y="44"/>
                    <a:pt x="48" y="44"/>
                  </a:cubicBezTo>
                  <a:cubicBezTo>
                    <a:pt x="48" y="56"/>
                    <a:pt x="48" y="67"/>
                    <a:pt x="48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4672013" y="1216025"/>
              <a:ext cx="649288" cy="684213"/>
            </a:xfrm>
            <a:custGeom>
              <a:rect b="b" l="l" r="r" t="t"/>
              <a:pathLst>
                <a:path extrusionOk="0" h="181" w="173">
                  <a:moveTo>
                    <a:pt x="173" y="178"/>
                  </a:moveTo>
                  <a:cubicBezTo>
                    <a:pt x="158" y="178"/>
                    <a:pt x="144" y="178"/>
                    <a:pt x="130" y="178"/>
                  </a:cubicBezTo>
                  <a:cubicBezTo>
                    <a:pt x="116" y="178"/>
                    <a:pt x="119" y="181"/>
                    <a:pt x="114" y="166"/>
                  </a:cubicBezTo>
                  <a:cubicBezTo>
                    <a:pt x="105" y="141"/>
                    <a:pt x="96" y="117"/>
                    <a:pt x="87" y="90"/>
                  </a:cubicBezTo>
                  <a:cubicBezTo>
                    <a:pt x="83" y="99"/>
                    <a:pt x="81" y="107"/>
                    <a:pt x="78" y="114"/>
                  </a:cubicBezTo>
                  <a:cubicBezTo>
                    <a:pt x="71" y="134"/>
                    <a:pt x="64" y="153"/>
                    <a:pt x="57" y="173"/>
                  </a:cubicBezTo>
                  <a:cubicBezTo>
                    <a:pt x="56" y="175"/>
                    <a:pt x="54" y="178"/>
                    <a:pt x="52" y="178"/>
                  </a:cubicBezTo>
                  <a:cubicBezTo>
                    <a:pt x="35" y="178"/>
                    <a:pt x="18" y="178"/>
                    <a:pt x="0" y="178"/>
                  </a:cubicBezTo>
                  <a:cubicBezTo>
                    <a:pt x="4" y="167"/>
                    <a:pt x="7" y="157"/>
                    <a:pt x="11" y="147"/>
                  </a:cubicBezTo>
                  <a:cubicBezTo>
                    <a:pt x="29" y="100"/>
                    <a:pt x="46" y="53"/>
                    <a:pt x="64" y="6"/>
                  </a:cubicBezTo>
                  <a:cubicBezTo>
                    <a:pt x="65" y="2"/>
                    <a:pt x="68" y="0"/>
                    <a:pt x="73" y="0"/>
                  </a:cubicBezTo>
                  <a:cubicBezTo>
                    <a:pt x="82" y="1"/>
                    <a:pt x="91" y="1"/>
                    <a:pt x="100" y="0"/>
                  </a:cubicBezTo>
                  <a:cubicBezTo>
                    <a:pt x="105" y="0"/>
                    <a:pt x="107" y="2"/>
                    <a:pt x="109" y="6"/>
                  </a:cubicBezTo>
                  <a:cubicBezTo>
                    <a:pt x="126" y="53"/>
                    <a:pt x="144" y="100"/>
                    <a:pt x="162" y="146"/>
                  </a:cubicBezTo>
                  <a:cubicBezTo>
                    <a:pt x="165" y="157"/>
                    <a:pt x="169" y="167"/>
                    <a:pt x="173" y="1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367338" y="1152525"/>
              <a:ext cx="676275" cy="796925"/>
            </a:xfrm>
            <a:custGeom>
              <a:rect b="b" l="l" r="r" t="t"/>
              <a:pathLst>
                <a:path extrusionOk="0" h="211" w="180">
                  <a:moveTo>
                    <a:pt x="10" y="175"/>
                  </a:moveTo>
                  <a:cubicBezTo>
                    <a:pt x="22" y="164"/>
                    <a:pt x="34" y="153"/>
                    <a:pt x="46" y="142"/>
                  </a:cubicBezTo>
                  <a:cubicBezTo>
                    <a:pt x="58" y="151"/>
                    <a:pt x="72" y="153"/>
                    <a:pt x="86" y="149"/>
                  </a:cubicBezTo>
                  <a:cubicBezTo>
                    <a:pt x="97" y="146"/>
                    <a:pt x="105" y="140"/>
                    <a:pt x="111" y="130"/>
                  </a:cubicBezTo>
                  <a:cubicBezTo>
                    <a:pt x="123" y="112"/>
                    <a:pt x="119" y="87"/>
                    <a:pt x="103" y="72"/>
                  </a:cubicBezTo>
                  <a:cubicBezTo>
                    <a:pt x="89" y="60"/>
                    <a:pt x="61" y="54"/>
                    <a:pt x="38" y="78"/>
                  </a:cubicBezTo>
                  <a:cubicBezTo>
                    <a:pt x="25" y="68"/>
                    <a:pt x="12" y="59"/>
                    <a:pt x="0" y="49"/>
                  </a:cubicBezTo>
                  <a:cubicBezTo>
                    <a:pt x="28" y="8"/>
                    <a:pt x="91" y="0"/>
                    <a:pt x="132" y="32"/>
                  </a:cubicBezTo>
                  <a:cubicBezTo>
                    <a:pt x="174" y="66"/>
                    <a:pt x="180" y="129"/>
                    <a:pt x="143" y="169"/>
                  </a:cubicBezTo>
                  <a:cubicBezTo>
                    <a:pt x="108" y="207"/>
                    <a:pt x="45" y="211"/>
                    <a:pt x="10" y="1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4040188" y="1220788"/>
              <a:ext cx="527050" cy="668338"/>
            </a:xfrm>
            <a:custGeom>
              <a:rect b="b" l="l" r="r" t="t"/>
              <a:pathLst>
                <a:path extrusionOk="0" h="177" w="140">
                  <a:moveTo>
                    <a:pt x="46" y="0"/>
                  </a:moveTo>
                  <a:cubicBezTo>
                    <a:pt x="46" y="44"/>
                    <a:pt x="46" y="88"/>
                    <a:pt x="46" y="133"/>
                  </a:cubicBezTo>
                  <a:cubicBezTo>
                    <a:pt x="77" y="133"/>
                    <a:pt x="108" y="133"/>
                    <a:pt x="140" y="133"/>
                  </a:cubicBezTo>
                  <a:cubicBezTo>
                    <a:pt x="140" y="147"/>
                    <a:pt x="140" y="160"/>
                    <a:pt x="140" y="174"/>
                  </a:cubicBezTo>
                  <a:cubicBezTo>
                    <a:pt x="140" y="175"/>
                    <a:pt x="137" y="177"/>
                    <a:pt x="136" y="177"/>
                  </a:cubicBezTo>
                  <a:cubicBezTo>
                    <a:pt x="130" y="177"/>
                    <a:pt x="125" y="177"/>
                    <a:pt x="120" y="177"/>
                  </a:cubicBezTo>
                  <a:cubicBezTo>
                    <a:pt x="83" y="177"/>
                    <a:pt x="46" y="177"/>
                    <a:pt x="9" y="177"/>
                  </a:cubicBezTo>
                  <a:cubicBezTo>
                    <a:pt x="6" y="177"/>
                    <a:pt x="3" y="177"/>
                    <a:pt x="0" y="177"/>
                  </a:cubicBezTo>
                  <a:cubicBezTo>
                    <a:pt x="0" y="118"/>
                    <a:pt x="0" y="59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7661276" y="1220788"/>
              <a:ext cx="176213" cy="665163"/>
            </a:xfrm>
            <a:custGeom>
              <a:rect b="b" l="l" r="r" t="t"/>
              <a:pathLst>
                <a:path extrusionOk="0" h="176" w="47">
                  <a:moveTo>
                    <a:pt x="47" y="176"/>
                  </a:moveTo>
                  <a:cubicBezTo>
                    <a:pt x="31" y="176"/>
                    <a:pt x="16" y="176"/>
                    <a:pt x="0" y="176"/>
                  </a:cubicBezTo>
                  <a:cubicBezTo>
                    <a:pt x="0" y="117"/>
                    <a:pt x="0" y="59"/>
                    <a:pt x="0" y="0"/>
                  </a:cubicBezTo>
                  <a:cubicBezTo>
                    <a:pt x="16" y="0"/>
                    <a:pt x="31" y="0"/>
                    <a:pt x="47" y="0"/>
                  </a:cubicBezTo>
                  <a:cubicBezTo>
                    <a:pt x="47" y="59"/>
                    <a:pt x="47" y="117"/>
                    <a:pt x="47" y="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5" name="Google Shape;2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9886" y="735773"/>
            <a:ext cx="4010297" cy="2579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"/>
          <p:cNvSpPr txBox="1"/>
          <p:nvPr>
            <p:ph type="title"/>
          </p:nvPr>
        </p:nvSpPr>
        <p:spPr>
          <a:xfrm>
            <a:off x="2271145" y="261059"/>
            <a:ext cx="4622789" cy="4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Real Estate Infographics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1" name="Google Shape;231;p5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232" name="Google Shape;232;p5"/>
            <p:cNvSpPr/>
            <p:nvPr/>
          </p:nvSpPr>
          <p:spPr>
            <a:xfrm>
              <a:off x="2827571" y="2205870"/>
              <a:ext cx="1424072" cy="190989"/>
            </a:xfrm>
            <a:custGeom>
              <a:rect b="b" l="l" r="r" t="t"/>
              <a:pathLst>
                <a:path extrusionOk="0" fill="none" h="11476" w="65815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812947" y="2184794"/>
              <a:ext cx="42755" cy="42755"/>
            </a:xfrm>
            <a:custGeom>
              <a:rect b="b" l="l" r="r" t="t"/>
              <a:pathLst>
                <a:path extrusionOk="0" h="2569" w="2569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5151712" y="2208475"/>
              <a:ext cx="1148670" cy="190973"/>
            </a:xfrm>
            <a:custGeom>
              <a:rect b="b" l="l" r="r" t="t"/>
              <a:pathLst>
                <a:path extrusionOk="0" fill="none" h="11475" w="73187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6289606" y="2188534"/>
              <a:ext cx="42755" cy="42755"/>
            </a:xfrm>
            <a:custGeom>
              <a:rect b="b" l="l" r="r" t="t"/>
              <a:pathLst>
                <a:path extrusionOk="0" h="2569" w="2569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2824681" y="3008826"/>
              <a:ext cx="1197514" cy="832175"/>
            </a:xfrm>
            <a:custGeom>
              <a:rect b="b" l="l" r="r" t="t"/>
              <a:pathLst>
                <a:path extrusionOk="0" fill="none" h="50003" w="97004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819748" y="3819295"/>
              <a:ext cx="42755" cy="42771"/>
            </a:xfrm>
            <a:custGeom>
              <a:rect b="b" l="l" r="r" t="t"/>
              <a:pathLst>
                <a:path extrusionOk="0" h="2570" w="2569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5625216" y="3841988"/>
              <a:ext cx="682457" cy="17"/>
            </a:xfrm>
            <a:custGeom>
              <a:rect b="b" l="l" r="r" t="t"/>
              <a:pathLst>
                <a:path extrusionOk="0" fill="none" h="1" w="7362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cap="rnd" cmpd="sng" w="208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6289320" y="3820326"/>
              <a:ext cx="43320" cy="42771"/>
            </a:xfrm>
            <a:custGeom>
              <a:rect b="b" l="l" r="r" t="t"/>
              <a:pathLst>
                <a:path extrusionOk="0" h="2570" w="2603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5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b="1" i="0" sz="2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" name="Google Shape;241;p5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b="1" i="0" sz="2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" name="Google Shape;242;p5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b="1" i="0" sz="2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3" name="Google Shape;243;p5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b="1" i="0" sz="25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it’s the second planet from the Sun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8" name="Google Shape;24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1304" y="745833"/>
            <a:ext cx="2962469" cy="4525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"/>
          <p:cNvSpPr/>
          <p:nvPr/>
        </p:nvSpPr>
        <p:spPr>
          <a:xfrm flipH="1">
            <a:off x="4824526" y="0"/>
            <a:ext cx="4319474" cy="5153441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6"/>
          <p:cNvSpPr txBox="1"/>
          <p:nvPr>
            <p:ph type="title"/>
          </p:nvPr>
        </p:nvSpPr>
        <p:spPr>
          <a:xfrm>
            <a:off x="649348" y="1703553"/>
            <a:ext cx="4045200" cy="51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OUR COMPANY</a:t>
            </a:r>
            <a:endParaRPr/>
          </a:p>
        </p:txBody>
      </p:sp>
      <p:sp>
        <p:nvSpPr>
          <p:cNvPr id="255" name="Google Shape;255;p6"/>
          <p:cNvSpPr txBox="1"/>
          <p:nvPr>
            <p:ph idx="1" type="subTitle"/>
          </p:nvPr>
        </p:nvSpPr>
        <p:spPr>
          <a:xfrm>
            <a:off x="649348" y="2215953"/>
            <a:ext cx="4045200" cy="15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Mercury is the closest planet to the Sun and the smallest one in the Solar System it’s only a bit larger than the Moon. The planet’s name has nothing to do with the liquid metal, since it was named after the Roman messenger god, Mercury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4001" y="-1083734"/>
            <a:ext cx="5336124" cy="754803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/>
          <p:nvPr/>
        </p:nvSpPr>
        <p:spPr>
          <a:xfrm>
            <a:off x="0" y="4849276"/>
            <a:ext cx="4603750" cy="304800"/>
          </a:xfrm>
          <a:custGeom>
            <a:rect b="b" l="l" r="r" t="t"/>
            <a:pathLst>
              <a:path extrusionOk="0" h="192" w="2900">
                <a:moveTo>
                  <a:pt x="1989" y="0"/>
                </a:moveTo>
                <a:lnTo>
                  <a:pt x="0" y="0"/>
                </a:lnTo>
                <a:lnTo>
                  <a:pt x="0" y="192"/>
                </a:lnTo>
                <a:lnTo>
                  <a:pt x="1989" y="192"/>
                </a:lnTo>
                <a:lnTo>
                  <a:pt x="2900" y="192"/>
                </a:lnTo>
                <a:lnTo>
                  <a:pt x="1989" y="0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"/>
          <p:cNvSpPr txBox="1"/>
          <p:nvPr>
            <p:ph idx="2" type="title"/>
          </p:nvPr>
        </p:nvSpPr>
        <p:spPr>
          <a:xfrm>
            <a:off x="-170025" y="1006837"/>
            <a:ext cx="5496000" cy="29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 sz="20800">
                <a:solidFill>
                  <a:schemeClr val="dk1"/>
                </a:solidFill>
              </a:rPr>
              <a:t>01</a:t>
            </a:r>
            <a:endParaRPr sz="20800">
              <a:solidFill>
                <a:schemeClr val="dk1"/>
              </a:solidFill>
            </a:endParaRPr>
          </a:p>
        </p:txBody>
      </p:sp>
      <p:sp>
        <p:nvSpPr>
          <p:cNvPr id="263" name="Google Shape;263;p7"/>
          <p:cNvSpPr txBox="1"/>
          <p:nvPr>
            <p:ph type="title"/>
          </p:nvPr>
        </p:nvSpPr>
        <p:spPr>
          <a:xfrm>
            <a:off x="-4750" y="3688350"/>
            <a:ext cx="54960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dk1"/>
                </a:solidFill>
              </a:rPr>
              <a:t>BUSINESS OVERVIEW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64" name="Google Shape;2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93974" y="770837"/>
            <a:ext cx="4250026" cy="4414867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7"/>
          <p:cNvSpPr/>
          <p:nvPr/>
        </p:nvSpPr>
        <p:spPr>
          <a:xfrm rot="10800000">
            <a:off x="-14067" y="-1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7"/>
          <p:cNvSpPr/>
          <p:nvPr/>
        </p:nvSpPr>
        <p:spPr>
          <a:xfrm rot="5400000">
            <a:off x="255720" y="3377375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7"/>
          <p:cNvSpPr/>
          <p:nvPr/>
        </p:nvSpPr>
        <p:spPr>
          <a:xfrm rot="-5400000">
            <a:off x="7368969" y="-244539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rgbClr val="D97F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"/>
          <p:cNvSpPr txBox="1"/>
          <p:nvPr>
            <p:ph type="title"/>
          </p:nvPr>
        </p:nvSpPr>
        <p:spPr>
          <a:xfrm>
            <a:off x="3069363" y="171875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MARKET TRENDS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3" name="Google Shape;273;p8"/>
          <p:cNvSpPr txBox="1"/>
          <p:nvPr/>
        </p:nvSpPr>
        <p:spPr>
          <a:xfrm>
            <a:off x="952263" y="105327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MARS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4" name="Google Shape;274;p8"/>
          <p:cNvSpPr txBox="1"/>
          <p:nvPr/>
        </p:nvSpPr>
        <p:spPr>
          <a:xfrm>
            <a:off x="952263" y="1361900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actually a very cold place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8"/>
          <p:cNvSpPr txBox="1"/>
          <p:nvPr/>
        </p:nvSpPr>
        <p:spPr>
          <a:xfrm>
            <a:off x="952263" y="2161850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SATURN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6" name="Google Shape;276;p8"/>
          <p:cNvSpPr txBox="1"/>
          <p:nvPr/>
        </p:nvSpPr>
        <p:spPr>
          <a:xfrm>
            <a:off x="952263" y="2470475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Saturn is composed mostly of hydrogen and helium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8"/>
          <p:cNvSpPr txBox="1"/>
          <p:nvPr/>
        </p:nvSpPr>
        <p:spPr>
          <a:xfrm>
            <a:off x="952263" y="3270425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VENUS</a:t>
            </a:r>
            <a:endParaRPr b="1" i="0" sz="1600" u="none" cap="none" strike="noStrik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8" name="Google Shape;278;p8"/>
          <p:cNvSpPr txBox="1"/>
          <p:nvPr/>
        </p:nvSpPr>
        <p:spPr>
          <a:xfrm>
            <a:off x="952263" y="3579050"/>
            <a:ext cx="2117100" cy="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Venus has a beautiful name, but also high temperatures</a:t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6" y="1053275"/>
            <a:ext cx="3362249" cy="340783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8"/>
          <p:cNvSpPr/>
          <p:nvPr/>
        </p:nvSpPr>
        <p:spPr>
          <a:xfrm rot="10800000">
            <a:off x="-14067" y="-1"/>
            <a:ext cx="1519310" cy="2030751"/>
          </a:xfrm>
          <a:custGeom>
            <a:rect b="b" l="l" r="r" t="t"/>
            <a:pathLst>
              <a:path extrusionOk="0" h="2030751" w="9158067">
                <a:moveTo>
                  <a:pt x="8510954" y="1181686"/>
                </a:moveTo>
                <a:lnTo>
                  <a:pt x="9158067" y="0"/>
                </a:lnTo>
                <a:lnTo>
                  <a:pt x="9144000" y="2030751"/>
                </a:lnTo>
                <a:lnTo>
                  <a:pt x="0" y="2030751"/>
                </a:lnTo>
                <a:lnTo>
                  <a:pt x="8510954" y="11816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"/>
          <p:cNvSpPr txBox="1"/>
          <p:nvPr>
            <p:ph type="title"/>
          </p:nvPr>
        </p:nvSpPr>
        <p:spPr>
          <a:xfrm>
            <a:off x="991370" y="287309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PROBLEM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6" name="Google Shape;286;p9"/>
          <p:cNvSpPr txBox="1"/>
          <p:nvPr>
            <p:ph idx="1" type="subTitle"/>
          </p:nvPr>
        </p:nvSpPr>
        <p:spPr>
          <a:xfrm>
            <a:off x="991370" y="3445790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 and the smallest one in the Solar System—it’s only a bit larger than the Moon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7" name="Google Shape;287;p9"/>
          <p:cNvSpPr txBox="1"/>
          <p:nvPr>
            <p:ph idx="2" type="subTitle"/>
          </p:nvPr>
        </p:nvSpPr>
        <p:spPr>
          <a:xfrm>
            <a:off x="5480104" y="649120"/>
            <a:ext cx="267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dk1"/>
                </a:solidFill>
              </a:rPr>
              <a:t>SOLUTION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8" name="Google Shape;288;p9"/>
          <p:cNvSpPr txBox="1"/>
          <p:nvPr>
            <p:ph idx="3" type="subTitle"/>
          </p:nvPr>
        </p:nvSpPr>
        <p:spPr>
          <a:xfrm>
            <a:off x="5480104" y="1221820"/>
            <a:ext cx="2675700" cy="12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chemeClr val="dk1"/>
                </a:solidFill>
              </a:rPr>
              <a:t>Venus has a beautiful name and is the second planet from the Sun. It’s terribly hot—even hotter than 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9" name="Google Shape;289;p9"/>
          <p:cNvSpPr/>
          <p:nvPr/>
        </p:nvSpPr>
        <p:spPr>
          <a:xfrm>
            <a:off x="1087295" y="2440465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" name="Google Shape;290;p9"/>
          <p:cNvGrpSpPr/>
          <p:nvPr/>
        </p:nvGrpSpPr>
        <p:grpSpPr>
          <a:xfrm>
            <a:off x="1162045" y="2515207"/>
            <a:ext cx="339253" cy="339253"/>
            <a:chOff x="2085525" y="4992125"/>
            <a:chExt cx="481825" cy="481825"/>
          </a:xfrm>
        </p:grpSpPr>
        <p:sp>
          <p:nvSpPr>
            <p:cNvPr id="291" name="Google Shape;291;p9"/>
            <p:cNvSpPr/>
            <p:nvPr/>
          </p:nvSpPr>
          <p:spPr>
            <a:xfrm>
              <a:off x="2244150" y="5152125"/>
              <a:ext cx="164500" cy="161825"/>
            </a:xfrm>
            <a:custGeom>
              <a:rect b="b" l="l" r="r" t="t"/>
              <a:pathLst>
                <a:path extrusionOk="0" h="6473" w="658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208552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9"/>
          <p:cNvSpPr/>
          <p:nvPr/>
        </p:nvSpPr>
        <p:spPr>
          <a:xfrm>
            <a:off x="7547841" y="229359"/>
            <a:ext cx="488700" cy="48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9"/>
          <p:cNvGrpSpPr/>
          <p:nvPr/>
        </p:nvGrpSpPr>
        <p:grpSpPr>
          <a:xfrm>
            <a:off x="7622574" y="304076"/>
            <a:ext cx="339253" cy="339253"/>
            <a:chOff x="1492675" y="4992125"/>
            <a:chExt cx="481825" cy="481825"/>
          </a:xfrm>
        </p:grpSpPr>
        <p:sp>
          <p:nvSpPr>
            <p:cNvPr id="295" name="Google Shape;295;p9"/>
            <p:cNvSpPr/>
            <p:nvPr/>
          </p:nvSpPr>
          <p:spPr>
            <a:xfrm>
              <a:off x="149267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1639625" y="5170175"/>
              <a:ext cx="190100" cy="125750"/>
            </a:xfrm>
            <a:custGeom>
              <a:rect b="b" l="l" r="r" t="t"/>
              <a:pathLst>
                <a:path extrusionOk="0" h="5030" w="7604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9"/>
          <p:cNvGrpSpPr/>
          <p:nvPr/>
        </p:nvGrpSpPr>
        <p:grpSpPr>
          <a:xfrm>
            <a:off x="3175" y="3175"/>
            <a:ext cx="3041400" cy="2437289"/>
            <a:chOff x="3175" y="3175"/>
            <a:chExt cx="4651376" cy="3146426"/>
          </a:xfrm>
        </p:grpSpPr>
        <p:sp>
          <p:nvSpPr>
            <p:cNvPr id="298" name="Google Shape;298;p9"/>
            <p:cNvSpPr/>
            <p:nvPr/>
          </p:nvSpPr>
          <p:spPr>
            <a:xfrm>
              <a:off x="1514475" y="7938"/>
              <a:ext cx="1587500" cy="1562100"/>
            </a:xfrm>
            <a:custGeom>
              <a:rect b="b" l="l" r="r" t="t"/>
              <a:pathLst>
                <a:path extrusionOk="0" h="415" w="422">
                  <a:moveTo>
                    <a:pt x="8" y="0"/>
                  </a:moveTo>
                  <a:cubicBezTo>
                    <a:pt x="143" y="0"/>
                    <a:pt x="278" y="0"/>
                    <a:pt x="414" y="1"/>
                  </a:cubicBezTo>
                  <a:cubicBezTo>
                    <a:pt x="422" y="6"/>
                    <a:pt x="421" y="15"/>
                    <a:pt x="421" y="22"/>
                  </a:cubicBezTo>
                  <a:cubicBezTo>
                    <a:pt x="421" y="143"/>
                    <a:pt x="421" y="264"/>
                    <a:pt x="421" y="384"/>
                  </a:cubicBezTo>
                  <a:cubicBezTo>
                    <a:pt x="421" y="393"/>
                    <a:pt x="421" y="403"/>
                    <a:pt x="412" y="410"/>
                  </a:cubicBezTo>
                  <a:cubicBezTo>
                    <a:pt x="403" y="415"/>
                    <a:pt x="393" y="413"/>
                    <a:pt x="383" y="413"/>
                  </a:cubicBezTo>
                  <a:cubicBezTo>
                    <a:pt x="309" y="413"/>
                    <a:pt x="235" y="413"/>
                    <a:pt x="161" y="413"/>
                  </a:cubicBezTo>
                  <a:cubicBezTo>
                    <a:pt x="147" y="413"/>
                    <a:pt x="133" y="413"/>
                    <a:pt x="118" y="413"/>
                  </a:cubicBezTo>
                  <a:cubicBezTo>
                    <a:pt x="89" y="413"/>
                    <a:pt x="59" y="414"/>
                    <a:pt x="29" y="413"/>
                  </a:cubicBezTo>
                  <a:cubicBezTo>
                    <a:pt x="20" y="413"/>
                    <a:pt x="10" y="414"/>
                    <a:pt x="4" y="404"/>
                  </a:cubicBezTo>
                  <a:cubicBezTo>
                    <a:pt x="1" y="397"/>
                    <a:pt x="2" y="388"/>
                    <a:pt x="2" y="380"/>
                  </a:cubicBezTo>
                  <a:cubicBezTo>
                    <a:pt x="2" y="263"/>
                    <a:pt x="2" y="146"/>
                    <a:pt x="2" y="29"/>
                  </a:cubicBezTo>
                  <a:cubicBezTo>
                    <a:pt x="2" y="19"/>
                    <a:pt x="0" y="8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3119438" y="7938"/>
              <a:ext cx="1535113" cy="1562100"/>
            </a:xfrm>
            <a:custGeom>
              <a:rect b="b" l="l" r="r" t="t"/>
              <a:pathLst>
                <a:path extrusionOk="0" h="415" w="408">
                  <a:moveTo>
                    <a:pt x="5" y="0"/>
                  </a:moveTo>
                  <a:cubicBezTo>
                    <a:pt x="134" y="0"/>
                    <a:pt x="263" y="0"/>
                    <a:pt x="392" y="0"/>
                  </a:cubicBezTo>
                  <a:cubicBezTo>
                    <a:pt x="403" y="0"/>
                    <a:pt x="407" y="1"/>
                    <a:pt x="407" y="14"/>
                  </a:cubicBezTo>
                  <a:cubicBezTo>
                    <a:pt x="407" y="141"/>
                    <a:pt x="407" y="269"/>
                    <a:pt x="407" y="397"/>
                  </a:cubicBezTo>
                  <a:cubicBezTo>
                    <a:pt x="407" y="401"/>
                    <a:pt x="408" y="405"/>
                    <a:pt x="404" y="408"/>
                  </a:cubicBezTo>
                  <a:cubicBezTo>
                    <a:pt x="402" y="410"/>
                    <a:pt x="400" y="411"/>
                    <a:pt x="397" y="412"/>
                  </a:cubicBezTo>
                  <a:cubicBezTo>
                    <a:pt x="390" y="414"/>
                    <a:pt x="383" y="413"/>
                    <a:pt x="375" y="413"/>
                  </a:cubicBezTo>
                  <a:cubicBezTo>
                    <a:pt x="261" y="413"/>
                    <a:pt x="147" y="413"/>
                    <a:pt x="32" y="413"/>
                  </a:cubicBezTo>
                  <a:cubicBezTo>
                    <a:pt x="23" y="413"/>
                    <a:pt x="12" y="415"/>
                    <a:pt x="4" y="409"/>
                  </a:cubicBezTo>
                  <a:cubicBezTo>
                    <a:pt x="1" y="405"/>
                    <a:pt x="2" y="401"/>
                    <a:pt x="2" y="397"/>
                  </a:cubicBezTo>
                  <a:cubicBezTo>
                    <a:pt x="2" y="270"/>
                    <a:pt x="2" y="144"/>
                    <a:pt x="2" y="17"/>
                  </a:cubicBezTo>
                  <a:cubicBezTo>
                    <a:pt x="2" y="12"/>
                    <a:pt x="0" y="5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14288" y="3175"/>
              <a:ext cx="1489075" cy="1562100"/>
            </a:xfrm>
            <a:custGeom>
              <a:rect b="b" l="l" r="r" t="t"/>
              <a:pathLst>
                <a:path extrusionOk="0" h="415" w="396">
                  <a:moveTo>
                    <a:pt x="2" y="409"/>
                  </a:moveTo>
                  <a:cubicBezTo>
                    <a:pt x="2" y="367"/>
                    <a:pt x="1" y="325"/>
                    <a:pt x="1" y="283"/>
                  </a:cubicBezTo>
                  <a:cubicBezTo>
                    <a:pt x="1" y="195"/>
                    <a:pt x="1" y="106"/>
                    <a:pt x="1" y="18"/>
                  </a:cubicBezTo>
                  <a:cubicBezTo>
                    <a:pt x="1" y="8"/>
                    <a:pt x="0" y="0"/>
                    <a:pt x="15" y="0"/>
                  </a:cubicBezTo>
                  <a:cubicBezTo>
                    <a:pt x="140" y="1"/>
                    <a:pt x="265" y="1"/>
                    <a:pt x="390" y="1"/>
                  </a:cubicBezTo>
                  <a:cubicBezTo>
                    <a:pt x="396" y="7"/>
                    <a:pt x="394" y="15"/>
                    <a:pt x="394" y="22"/>
                  </a:cubicBezTo>
                  <a:cubicBezTo>
                    <a:pt x="394" y="145"/>
                    <a:pt x="394" y="267"/>
                    <a:pt x="394" y="390"/>
                  </a:cubicBezTo>
                  <a:cubicBezTo>
                    <a:pt x="394" y="397"/>
                    <a:pt x="395" y="403"/>
                    <a:pt x="391" y="409"/>
                  </a:cubicBezTo>
                  <a:cubicBezTo>
                    <a:pt x="385" y="415"/>
                    <a:pt x="378" y="414"/>
                    <a:pt x="370" y="414"/>
                  </a:cubicBezTo>
                  <a:cubicBezTo>
                    <a:pt x="255" y="414"/>
                    <a:pt x="140" y="414"/>
                    <a:pt x="25" y="414"/>
                  </a:cubicBezTo>
                  <a:cubicBezTo>
                    <a:pt x="17" y="414"/>
                    <a:pt x="9" y="415"/>
                    <a:pt x="2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3175" y="1576388"/>
              <a:ext cx="1489075" cy="1573213"/>
            </a:xfrm>
            <a:custGeom>
              <a:rect b="b" l="l" r="r" t="t"/>
              <a:pathLst>
                <a:path extrusionOk="0" h="418" w="396">
                  <a:moveTo>
                    <a:pt x="1" y="411"/>
                  </a:moveTo>
                  <a:cubicBezTo>
                    <a:pt x="1" y="338"/>
                    <a:pt x="0" y="264"/>
                    <a:pt x="0" y="191"/>
                  </a:cubicBezTo>
                  <a:cubicBezTo>
                    <a:pt x="0" y="128"/>
                    <a:pt x="1" y="66"/>
                    <a:pt x="2" y="3"/>
                  </a:cubicBezTo>
                  <a:cubicBezTo>
                    <a:pt x="6" y="0"/>
                    <a:pt x="10" y="1"/>
                    <a:pt x="15" y="1"/>
                  </a:cubicBezTo>
                  <a:cubicBezTo>
                    <a:pt x="136" y="1"/>
                    <a:pt x="257" y="1"/>
                    <a:pt x="378" y="1"/>
                  </a:cubicBezTo>
                  <a:cubicBezTo>
                    <a:pt x="382" y="1"/>
                    <a:pt x="386" y="0"/>
                    <a:pt x="390" y="2"/>
                  </a:cubicBezTo>
                  <a:cubicBezTo>
                    <a:pt x="396" y="9"/>
                    <a:pt x="395" y="18"/>
                    <a:pt x="395" y="27"/>
                  </a:cubicBezTo>
                  <a:cubicBezTo>
                    <a:pt x="395" y="147"/>
                    <a:pt x="395" y="266"/>
                    <a:pt x="395" y="386"/>
                  </a:cubicBezTo>
                  <a:cubicBezTo>
                    <a:pt x="395" y="395"/>
                    <a:pt x="396" y="404"/>
                    <a:pt x="390" y="411"/>
                  </a:cubicBezTo>
                  <a:cubicBezTo>
                    <a:pt x="383" y="417"/>
                    <a:pt x="374" y="416"/>
                    <a:pt x="366" y="416"/>
                  </a:cubicBezTo>
                  <a:cubicBezTo>
                    <a:pt x="252" y="416"/>
                    <a:pt x="139" y="416"/>
                    <a:pt x="26" y="416"/>
                  </a:cubicBezTo>
                  <a:cubicBezTo>
                    <a:pt x="18" y="416"/>
                    <a:pt x="9" y="418"/>
                    <a:pt x="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9"/>
          <p:cNvGrpSpPr/>
          <p:nvPr/>
        </p:nvGrpSpPr>
        <p:grpSpPr>
          <a:xfrm rot="10800000">
            <a:off x="6102600" y="2720279"/>
            <a:ext cx="3041400" cy="2437289"/>
            <a:chOff x="3175" y="3175"/>
            <a:chExt cx="4651376" cy="3146426"/>
          </a:xfrm>
        </p:grpSpPr>
        <p:sp>
          <p:nvSpPr>
            <p:cNvPr id="303" name="Google Shape;303;p9"/>
            <p:cNvSpPr/>
            <p:nvPr/>
          </p:nvSpPr>
          <p:spPr>
            <a:xfrm>
              <a:off x="1514475" y="7938"/>
              <a:ext cx="1587500" cy="1562100"/>
            </a:xfrm>
            <a:custGeom>
              <a:rect b="b" l="l" r="r" t="t"/>
              <a:pathLst>
                <a:path extrusionOk="0" h="415" w="422">
                  <a:moveTo>
                    <a:pt x="8" y="0"/>
                  </a:moveTo>
                  <a:cubicBezTo>
                    <a:pt x="143" y="0"/>
                    <a:pt x="278" y="0"/>
                    <a:pt x="414" y="1"/>
                  </a:cubicBezTo>
                  <a:cubicBezTo>
                    <a:pt x="422" y="6"/>
                    <a:pt x="421" y="15"/>
                    <a:pt x="421" y="22"/>
                  </a:cubicBezTo>
                  <a:cubicBezTo>
                    <a:pt x="421" y="143"/>
                    <a:pt x="421" y="264"/>
                    <a:pt x="421" y="384"/>
                  </a:cubicBezTo>
                  <a:cubicBezTo>
                    <a:pt x="421" y="393"/>
                    <a:pt x="421" y="403"/>
                    <a:pt x="412" y="410"/>
                  </a:cubicBezTo>
                  <a:cubicBezTo>
                    <a:pt x="403" y="415"/>
                    <a:pt x="393" y="413"/>
                    <a:pt x="383" y="413"/>
                  </a:cubicBezTo>
                  <a:cubicBezTo>
                    <a:pt x="309" y="413"/>
                    <a:pt x="235" y="413"/>
                    <a:pt x="161" y="413"/>
                  </a:cubicBezTo>
                  <a:cubicBezTo>
                    <a:pt x="147" y="413"/>
                    <a:pt x="133" y="413"/>
                    <a:pt x="118" y="413"/>
                  </a:cubicBezTo>
                  <a:cubicBezTo>
                    <a:pt x="89" y="413"/>
                    <a:pt x="59" y="414"/>
                    <a:pt x="29" y="413"/>
                  </a:cubicBezTo>
                  <a:cubicBezTo>
                    <a:pt x="20" y="413"/>
                    <a:pt x="10" y="414"/>
                    <a:pt x="4" y="404"/>
                  </a:cubicBezTo>
                  <a:cubicBezTo>
                    <a:pt x="1" y="397"/>
                    <a:pt x="2" y="388"/>
                    <a:pt x="2" y="380"/>
                  </a:cubicBezTo>
                  <a:cubicBezTo>
                    <a:pt x="2" y="263"/>
                    <a:pt x="2" y="146"/>
                    <a:pt x="2" y="29"/>
                  </a:cubicBezTo>
                  <a:cubicBezTo>
                    <a:pt x="2" y="19"/>
                    <a:pt x="0" y="8"/>
                    <a:pt x="8" y="0"/>
                  </a:cubicBezTo>
                  <a:close/>
                </a:path>
              </a:pathLst>
            </a:custGeom>
            <a:solidFill>
              <a:srgbClr val="D97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3119438" y="7938"/>
              <a:ext cx="1535113" cy="1562100"/>
            </a:xfrm>
            <a:custGeom>
              <a:rect b="b" l="l" r="r" t="t"/>
              <a:pathLst>
                <a:path extrusionOk="0" h="415" w="408">
                  <a:moveTo>
                    <a:pt x="5" y="0"/>
                  </a:moveTo>
                  <a:cubicBezTo>
                    <a:pt x="134" y="0"/>
                    <a:pt x="263" y="0"/>
                    <a:pt x="392" y="0"/>
                  </a:cubicBezTo>
                  <a:cubicBezTo>
                    <a:pt x="403" y="0"/>
                    <a:pt x="407" y="1"/>
                    <a:pt x="407" y="14"/>
                  </a:cubicBezTo>
                  <a:cubicBezTo>
                    <a:pt x="407" y="141"/>
                    <a:pt x="407" y="269"/>
                    <a:pt x="407" y="397"/>
                  </a:cubicBezTo>
                  <a:cubicBezTo>
                    <a:pt x="407" y="401"/>
                    <a:pt x="408" y="405"/>
                    <a:pt x="404" y="408"/>
                  </a:cubicBezTo>
                  <a:cubicBezTo>
                    <a:pt x="402" y="410"/>
                    <a:pt x="400" y="411"/>
                    <a:pt x="397" y="412"/>
                  </a:cubicBezTo>
                  <a:cubicBezTo>
                    <a:pt x="390" y="414"/>
                    <a:pt x="383" y="413"/>
                    <a:pt x="375" y="413"/>
                  </a:cubicBezTo>
                  <a:cubicBezTo>
                    <a:pt x="261" y="413"/>
                    <a:pt x="147" y="413"/>
                    <a:pt x="32" y="413"/>
                  </a:cubicBezTo>
                  <a:cubicBezTo>
                    <a:pt x="23" y="413"/>
                    <a:pt x="12" y="415"/>
                    <a:pt x="4" y="409"/>
                  </a:cubicBezTo>
                  <a:cubicBezTo>
                    <a:pt x="1" y="405"/>
                    <a:pt x="2" y="401"/>
                    <a:pt x="2" y="397"/>
                  </a:cubicBezTo>
                  <a:cubicBezTo>
                    <a:pt x="2" y="270"/>
                    <a:pt x="2" y="144"/>
                    <a:pt x="2" y="17"/>
                  </a:cubicBezTo>
                  <a:cubicBezTo>
                    <a:pt x="2" y="12"/>
                    <a:pt x="0" y="5"/>
                    <a:pt x="5" y="0"/>
                  </a:cubicBezTo>
                  <a:close/>
                </a:path>
              </a:pathLst>
            </a:custGeom>
            <a:solidFill>
              <a:srgbClr val="D97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14288" y="3175"/>
              <a:ext cx="1489075" cy="1562100"/>
            </a:xfrm>
            <a:custGeom>
              <a:rect b="b" l="l" r="r" t="t"/>
              <a:pathLst>
                <a:path extrusionOk="0" h="415" w="396">
                  <a:moveTo>
                    <a:pt x="2" y="409"/>
                  </a:moveTo>
                  <a:cubicBezTo>
                    <a:pt x="2" y="367"/>
                    <a:pt x="1" y="325"/>
                    <a:pt x="1" y="283"/>
                  </a:cubicBezTo>
                  <a:cubicBezTo>
                    <a:pt x="1" y="195"/>
                    <a:pt x="1" y="106"/>
                    <a:pt x="1" y="18"/>
                  </a:cubicBezTo>
                  <a:cubicBezTo>
                    <a:pt x="1" y="8"/>
                    <a:pt x="0" y="0"/>
                    <a:pt x="15" y="0"/>
                  </a:cubicBezTo>
                  <a:cubicBezTo>
                    <a:pt x="140" y="1"/>
                    <a:pt x="265" y="1"/>
                    <a:pt x="390" y="1"/>
                  </a:cubicBezTo>
                  <a:cubicBezTo>
                    <a:pt x="396" y="7"/>
                    <a:pt x="394" y="15"/>
                    <a:pt x="394" y="22"/>
                  </a:cubicBezTo>
                  <a:cubicBezTo>
                    <a:pt x="394" y="145"/>
                    <a:pt x="394" y="267"/>
                    <a:pt x="394" y="390"/>
                  </a:cubicBezTo>
                  <a:cubicBezTo>
                    <a:pt x="394" y="397"/>
                    <a:pt x="395" y="403"/>
                    <a:pt x="391" y="409"/>
                  </a:cubicBezTo>
                  <a:cubicBezTo>
                    <a:pt x="385" y="415"/>
                    <a:pt x="378" y="414"/>
                    <a:pt x="370" y="414"/>
                  </a:cubicBezTo>
                  <a:cubicBezTo>
                    <a:pt x="255" y="414"/>
                    <a:pt x="140" y="414"/>
                    <a:pt x="25" y="414"/>
                  </a:cubicBezTo>
                  <a:cubicBezTo>
                    <a:pt x="17" y="414"/>
                    <a:pt x="9" y="415"/>
                    <a:pt x="2" y="409"/>
                  </a:cubicBezTo>
                  <a:close/>
                </a:path>
              </a:pathLst>
            </a:custGeom>
            <a:solidFill>
              <a:srgbClr val="D97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3175" y="1576388"/>
              <a:ext cx="1489075" cy="1573213"/>
            </a:xfrm>
            <a:custGeom>
              <a:rect b="b" l="l" r="r" t="t"/>
              <a:pathLst>
                <a:path extrusionOk="0" h="418" w="396">
                  <a:moveTo>
                    <a:pt x="1" y="411"/>
                  </a:moveTo>
                  <a:cubicBezTo>
                    <a:pt x="1" y="338"/>
                    <a:pt x="0" y="264"/>
                    <a:pt x="0" y="191"/>
                  </a:cubicBezTo>
                  <a:cubicBezTo>
                    <a:pt x="0" y="128"/>
                    <a:pt x="1" y="66"/>
                    <a:pt x="2" y="3"/>
                  </a:cubicBezTo>
                  <a:cubicBezTo>
                    <a:pt x="6" y="0"/>
                    <a:pt x="10" y="1"/>
                    <a:pt x="15" y="1"/>
                  </a:cubicBezTo>
                  <a:cubicBezTo>
                    <a:pt x="136" y="1"/>
                    <a:pt x="257" y="1"/>
                    <a:pt x="378" y="1"/>
                  </a:cubicBezTo>
                  <a:cubicBezTo>
                    <a:pt x="382" y="1"/>
                    <a:pt x="386" y="0"/>
                    <a:pt x="390" y="2"/>
                  </a:cubicBezTo>
                  <a:cubicBezTo>
                    <a:pt x="396" y="9"/>
                    <a:pt x="395" y="18"/>
                    <a:pt x="395" y="27"/>
                  </a:cubicBezTo>
                  <a:cubicBezTo>
                    <a:pt x="395" y="147"/>
                    <a:pt x="395" y="266"/>
                    <a:pt x="395" y="386"/>
                  </a:cubicBezTo>
                  <a:cubicBezTo>
                    <a:pt x="395" y="395"/>
                    <a:pt x="396" y="404"/>
                    <a:pt x="390" y="411"/>
                  </a:cubicBezTo>
                  <a:cubicBezTo>
                    <a:pt x="383" y="417"/>
                    <a:pt x="374" y="416"/>
                    <a:pt x="366" y="416"/>
                  </a:cubicBezTo>
                  <a:cubicBezTo>
                    <a:pt x="252" y="416"/>
                    <a:pt x="139" y="416"/>
                    <a:pt x="26" y="416"/>
                  </a:cubicBezTo>
                  <a:cubicBezTo>
                    <a:pt x="18" y="416"/>
                    <a:pt x="9" y="418"/>
                    <a:pt x="1" y="411"/>
                  </a:cubicBezTo>
                  <a:close/>
                </a:path>
              </a:pathLst>
            </a:custGeom>
            <a:solidFill>
              <a:srgbClr val="D97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i0.wp.com/blackpinkupdate.com/wp-content/uploads/2020/05/12-BLACKPINK-Jennie-Lisa-Jenlisa-LINE-Sticker.png?fit=300%2C510&amp;ssl=1" id="307" name="Google Shape;30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1761" y="388608"/>
            <a:ext cx="2857500" cy="485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etamorphosis Business Plan by Slidesgo">
  <a:themeElements>
    <a:clrScheme name="Simple Light">
      <a:dk1>
        <a:srgbClr val="000000"/>
      </a:dk1>
      <a:lt1>
        <a:srgbClr val="FFFFFF"/>
      </a:lt1>
      <a:dk2>
        <a:srgbClr val="212121"/>
      </a:dk2>
      <a:lt2>
        <a:srgbClr val="FFFFFF"/>
      </a:lt2>
      <a:accent1>
        <a:srgbClr val="212121"/>
      </a:accent1>
      <a:accent2>
        <a:srgbClr val="FFFFFF"/>
      </a:accent2>
      <a:accent3>
        <a:srgbClr val="000000"/>
      </a:accent3>
      <a:accent4>
        <a:srgbClr val="FFFFFF"/>
      </a:accent4>
      <a:accent5>
        <a:srgbClr val="000000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Sr GRYM</dc:creator>
</cp:coreProperties>
</file>