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12-10-2024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 நிழலின் கீழ்</a:t>
            </a:r>
          </a:p>
          <a:p>
            <a:r>
              <a:rPr lang="en-IN" dirty="0"/>
              <a:t>Slide 2 - </a:t>
            </a:r>
            <a:r>
              <a:rPr lang="ta-IN" dirty="0"/>
              <a:t>அவர் வார்த்தைக்குள் ( </a:t>
            </a:r>
            <a:r>
              <a:rPr lang="en-IN" dirty="0"/>
              <a:t>Slide 1'</a:t>
            </a:r>
            <a:r>
              <a:rPr lang="ta-IN" dirty="0"/>
              <a:t>ன் தொடர்ச்சி )</a:t>
            </a:r>
          </a:p>
          <a:p>
            <a:r>
              <a:rPr lang="en-IN" dirty="0"/>
              <a:t>Slide 3 - </a:t>
            </a:r>
            <a:r>
              <a:rPr lang="ta-IN" dirty="0"/>
              <a:t>வல்லவர் நல்லவர்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உம்மை வாஞ்சித்தேன்</a:t>
            </a:r>
          </a:p>
          <a:p>
            <a:r>
              <a:rPr lang="en-IN" dirty="0"/>
              <a:t>Slide 5 - </a:t>
            </a:r>
            <a:r>
              <a:rPr lang="ta-IN" dirty="0"/>
              <a:t>ஆலயத்தில் நாட்டி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 நிழலின் கீழ்</a:t>
            </a:r>
          </a:p>
          <a:p>
            <a:r>
              <a:rPr lang="en-IN" dirty="0"/>
              <a:t>Slide 2 - </a:t>
            </a:r>
            <a:r>
              <a:rPr lang="ta-IN" dirty="0"/>
              <a:t>அவர் வார்த்தைக்குள் ( </a:t>
            </a:r>
            <a:r>
              <a:rPr lang="en-IN" dirty="0"/>
              <a:t>Slide 1'</a:t>
            </a:r>
            <a:r>
              <a:rPr lang="ta-IN" dirty="0"/>
              <a:t>ன் தொடர்ச்சி )</a:t>
            </a:r>
          </a:p>
          <a:p>
            <a:r>
              <a:rPr lang="en-IN" dirty="0"/>
              <a:t>Slide 3 - </a:t>
            </a:r>
            <a:r>
              <a:rPr lang="ta-IN" dirty="0"/>
              <a:t>வல்லவர் நல்லவர்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உம்மை வாஞ்சித்தேன்</a:t>
            </a:r>
          </a:p>
          <a:p>
            <a:r>
              <a:rPr lang="en-IN" dirty="0"/>
              <a:t>Slide 5 - </a:t>
            </a:r>
            <a:r>
              <a:rPr lang="ta-IN" dirty="0"/>
              <a:t>ஆலயத்தில் நாட்டி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 நிழலின் கீழ்</a:t>
            </a:r>
          </a:p>
          <a:p>
            <a:r>
              <a:rPr lang="en-IN" dirty="0"/>
              <a:t>Slide 2 - </a:t>
            </a:r>
            <a:r>
              <a:rPr lang="ta-IN" dirty="0"/>
              <a:t>அவர் வார்த்தைக்குள் ( </a:t>
            </a:r>
            <a:r>
              <a:rPr lang="en-IN" dirty="0"/>
              <a:t>Slide 1'</a:t>
            </a:r>
            <a:r>
              <a:rPr lang="ta-IN" dirty="0"/>
              <a:t>ன் தொடர்ச்சி )</a:t>
            </a:r>
          </a:p>
          <a:p>
            <a:r>
              <a:rPr lang="en-IN" dirty="0"/>
              <a:t>Slide 3 - </a:t>
            </a:r>
            <a:r>
              <a:rPr lang="ta-IN" dirty="0"/>
              <a:t>வல்லவர் நல்லவர்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உம்மை வாஞ்சித்தேன்</a:t>
            </a:r>
          </a:p>
          <a:p>
            <a:r>
              <a:rPr lang="en-IN" dirty="0"/>
              <a:t>Slide 5 - </a:t>
            </a:r>
            <a:r>
              <a:rPr lang="ta-IN" dirty="0"/>
              <a:t>ஆலயத்தில் நாட்டி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 நிழலின் கீழ்</a:t>
            </a:r>
          </a:p>
          <a:p>
            <a:r>
              <a:rPr lang="en-IN" dirty="0"/>
              <a:t>Slide 2 - </a:t>
            </a:r>
            <a:r>
              <a:rPr lang="ta-IN" dirty="0"/>
              <a:t>அவர் வார்த்தைக்குள் ( </a:t>
            </a:r>
            <a:r>
              <a:rPr lang="en-IN" dirty="0"/>
              <a:t>Slide 1'</a:t>
            </a:r>
            <a:r>
              <a:rPr lang="ta-IN" dirty="0"/>
              <a:t>ன் தொடர்ச்சி )</a:t>
            </a:r>
          </a:p>
          <a:p>
            <a:r>
              <a:rPr lang="en-IN" dirty="0"/>
              <a:t>Slide 3 - </a:t>
            </a:r>
            <a:r>
              <a:rPr lang="ta-IN" dirty="0"/>
              <a:t>வல்லவர் நல்லவர்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உம்மை வாஞ்சித்தேன்</a:t>
            </a:r>
          </a:p>
          <a:p>
            <a:r>
              <a:rPr lang="en-IN" dirty="0"/>
              <a:t>Slide 5 - </a:t>
            </a:r>
            <a:r>
              <a:rPr lang="ta-IN" dirty="0"/>
              <a:t>ஆலயத்தில் நாட்டி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 நிழலின் கீழ்</a:t>
            </a:r>
          </a:p>
          <a:p>
            <a:r>
              <a:rPr lang="en-IN" dirty="0"/>
              <a:t>Slide 2 - </a:t>
            </a:r>
            <a:r>
              <a:rPr lang="ta-IN" dirty="0"/>
              <a:t>அவர் வார்த்தைக்குள் ( </a:t>
            </a:r>
            <a:r>
              <a:rPr lang="en-IN" dirty="0"/>
              <a:t>Slide 1'</a:t>
            </a:r>
            <a:r>
              <a:rPr lang="ta-IN" dirty="0"/>
              <a:t>ன் தொடர்ச்சி )</a:t>
            </a:r>
          </a:p>
          <a:p>
            <a:r>
              <a:rPr lang="en-IN" dirty="0"/>
              <a:t>Slide 3 - </a:t>
            </a:r>
            <a:r>
              <a:rPr lang="ta-IN" dirty="0"/>
              <a:t>வல்லவர் நல்லவர்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உம்மை வாஞ்சித்தேன்</a:t>
            </a:r>
          </a:p>
          <a:p>
            <a:r>
              <a:rPr lang="en-IN" dirty="0"/>
              <a:t>Slide 5 - </a:t>
            </a:r>
            <a:r>
              <a:rPr lang="ta-IN" dirty="0"/>
              <a:t>ஆலயத்தில் நாட்டி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A1F5D-3877-D901-C705-A0C527D0B58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E836D729-14F0-3AEA-6DED-B017675998D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3E5E7F8-E8D7-CECC-E7BF-C3486BF823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D8684D6-8B85-7FAA-0FD2-CC8E57E56F6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72451C6-15BA-CEE1-0966-CF77CB1645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03BB32C-E423-22D1-95C0-C0125C7E2D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165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16</cp:revision>
  <dcterms:created xsi:type="dcterms:W3CDTF">2024-03-09T15:16:34Z</dcterms:created>
  <dcterms:modified xsi:type="dcterms:W3CDTF">2024-10-12T03:10:54Z</dcterms:modified>
</cp:coreProperties>
</file>