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F6F6C9C-7655-46FC-B337-AAE580D454F2}">
  <a:tblStyle styleId="{7F6F6C9C-7655-46FC-B337-AAE580D454F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7285e55475_0_0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7285e5547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564945" y="9196826"/>
            <a:ext cx="6653170" cy="378150"/>
            <a:chOff x="931000" y="3282475"/>
            <a:chExt cx="63171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931000" y="3438325"/>
              <a:ext cx="63171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What do dogs and pigeons have in common?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2050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{7F6F6C9C-7655-46FC-B337-AAE580D454F2}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ancestro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F1F1F"/>
                          </a:solidFill>
                          <a:highlight>
                            <a:schemeClr val="lt2"/>
                          </a:highlight>
                        </a:rPr>
                        <a:t>un pariente que vivió hace mucho tiempo</a:t>
                      </a:r>
                      <a:endParaRPr sz="1500">
                        <a:solidFill>
                          <a:schemeClr val="dk1"/>
                        </a:solidFill>
                        <a:highlight>
                          <a:schemeClr val="lt2"/>
                        </a:highlight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s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elección artificial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F1F1F"/>
                          </a:solidFill>
                          <a:highlight>
                            <a:srgbClr val="FFFFFF"/>
                          </a:highlight>
                        </a:rPr>
                        <a:t>el proceso mediante el que los humanos eligen qué rasgos de ciertos seres vivos serán heredados a la siguiente generación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raza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highlight>
                            <a:schemeClr val="lt2"/>
                          </a:highlight>
                        </a:rPr>
                        <a:t>un grupo de seres vivos con rasgos específicos que fueron seleccionados por los humanos a lo largo del tiempo; por ejemplo, los doguillos son una raza de perros</a:t>
                      </a:r>
                      <a:endParaRPr sz="1200">
                        <a:solidFill>
                          <a:schemeClr val="dk1"/>
                        </a:solidFill>
                        <a:highlight>
                          <a:schemeClr val="lt2"/>
                        </a:highlight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heredar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F1F1F"/>
                          </a:solidFill>
                          <a:highlight>
                            <a:srgbClr val="FFFFFF"/>
                          </a:highlight>
                        </a:rPr>
                        <a:t>cuando alguien recibe un rasgo de sus padres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crías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bebés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hermanos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F1F1F"/>
                          </a:solidFill>
                          <a:highlight>
                            <a:srgbClr val="FFFFFF"/>
                          </a:highlight>
                        </a:rPr>
                        <a:t>crías que tienen los mismos padres</a:t>
                      </a:r>
                      <a:endParaRPr sz="1200">
                        <a:solidFill>
                          <a:srgbClr val="1D1C1D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rasgo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F1F1F"/>
                          </a:solidFill>
                          <a:highlight>
                            <a:schemeClr val="lt2"/>
                          </a:highlight>
                        </a:rPr>
                        <a:t>algo que puedes observar acerca de un ser viviente, por ejemplo, el color de las plumas de una paloma</a:t>
                      </a:r>
                      <a:endParaRPr sz="1200">
                        <a:highlight>
                          <a:schemeClr val="lt2"/>
                        </a:highlight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variación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</a:rPr>
                        <a:t>diferencias en un rasgo entre seres vivos del mismo tipo, por ejemplo, diferencias en el color de las plumas de las palomas</a:t>
                      </a:r>
                      <a:endParaRPr sz="1200">
                        <a:highlight>
                          <a:schemeClr val="lt1"/>
                        </a:highlight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2" y="860625"/>
            <a:ext cx="5390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What do dogs and pigeons have in common?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741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