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443D5EC-031F-49DE-B30F-C6A7ECD5AD9D}">
  <a:tblStyle styleId="{8443D5EC-031F-49DE-B30F-C6A7ECD5AD9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7285e55475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7285e5547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do dogs and pigeons have in common?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{8443D5EC-031F-49DE-B30F-C6A7ECD5AD9D}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ancestro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un pariente que vivió hace mucho tiempo</a:t>
                      </a:r>
                      <a:endParaRPr sz="15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elección artificial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el proceso mediante el que los humanos eligen qué rasgos de ciertos seres vivos serán heredados a la siguiente generación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raza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highlight>
                            <a:schemeClr val="lt2"/>
                          </a:highlight>
                        </a:rPr>
                        <a:t>un grupo de seres vivos con rasgos específicos que fueron seleccionados por los humanos a lo largo del tiempo; por ejemplo, los doguillos son una raza de perros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heredar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cuando alguien recibe un rasgo de sus padres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crías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bebés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hermanos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crías que tienen los mismos padres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rasgo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algo que puedes observar acerca de un ser viviente, por ejemplo, el color de las plumas de una paloma</a:t>
                      </a:r>
                      <a:endParaRPr sz="1200"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variación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</a:rPr>
                        <a:t>diferencias en un rasgo entre seres vivos del mismo tipo, por ejemplo, diferencias en el color de las plumas de las palomas</a:t>
                      </a:r>
                      <a:endParaRPr sz="1200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do dogs and pigeons have in common?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