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9" r:id="rId2"/>
    <p:sldId id="370" r:id="rId3"/>
    <p:sldId id="322" r:id="rId4"/>
    <p:sldId id="402" r:id="rId5"/>
    <p:sldId id="403" r:id="rId6"/>
    <p:sldId id="404" r:id="rId7"/>
    <p:sldId id="405" r:id="rId8"/>
    <p:sldId id="406" r:id="rId9"/>
    <p:sldId id="321" r:id="rId10"/>
    <p:sldId id="389" r:id="rId11"/>
    <p:sldId id="397" r:id="rId12"/>
    <p:sldId id="390" r:id="rId13"/>
    <p:sldId id="399" r:id="rId14"/>
    <p:sldId id="392" r:id="rId15"/>
    <p:sldId id="357" r:id="rId16"/>
    <p:sldId id="394" r:id="rId17"/>
    <p:sldId id="395" r:id="rId18"/>
    <p:sldId id="396" r:id="rId19"/>
    <p:sldId id="320" r:id="rId20"/>
    <p:sldId id="391" r:id="rId21"/>
    <p:sldId id="385" r:id="rId22"/>
    <p:sldId id="398" r:id="rId23"/>
    <p:sldId id="400" r:id="rId24"/>
    <p:sldId id="401" r:id="rId25"/>
    <p:sldId id="318" r:id="rId26"/>
    <p:sldId id="407" r:id="rId27"/>
    <p:sldId id="408" r:id="rId28"/>
    <p:sldId id="409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DC"/>
    <a:srgbClr val="015AB5"/>
    <a:srgbClr val="53AAD2"/>
    <a:srgbClr val="257DB8"/>
    <a:srgbClr val="217BB8"/>
    <a:srgbClr val="9CCBBB"/>
    <a:srgbClr val="5A895C"/>
    <a:srgbClr val="7EBA88"/>
    <a:srgbClr val="427B45"/>
    <a:srgbClr val="F4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51" d="100"/>
          <a:sy n="151" d="100"/>
        </p:scale>
        <p:origin x="690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字魂59号-创粗黑" panose="00000500000000000000" pitchFamily="2" charset="-122"/>
              </a:rPr>
              <a:t>2023/11/23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字魂59号-创粗黑" panose="00000500000000000000" pitchFamily="2" charset="-122"/>
              </a:rPr>
              <a:t>‹Nº›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2023/11/23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2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3" r="85985"/>
          <a:stretch/>
        </p:blipFill>
        <p:spPr>
          <a:xfrm>
            <a:off x="8279904" y="0"/>
            <a:ext cx="864096" cy="3540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3" r="85985"/>
          <a:stretch/>
        </p:blipFill>
        <p:spPr>
          <a:xfrm rot="10800000">
            <a:off x="0" y="1602974"/>
            <a:ext cx="864096" cy="3540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72F4504-DEA5-41D2-9213-A46AAFA58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835292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E82F844-6B32-42DB-BD9C-3AF2C70A9789}"/>
              </a:ext>
            </a:extLst>
          </p:cNvPr>
          <p:cNvGrpSpPr/>
          <p:nvPr userDrawn="1"/>
        </p:nvGrpSpPr>
        <p:grpSpPr>
          <a:xfrm>
            <a:off x="354010" y="847725"/>
            <a:ext cx="2604883" cy="3952249"/>
            <a:chOff x="354010" y="1131591"/>
            <a:chExt cx="3560767" cy="5402561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6DE4DBE9-61C2-4CC3-9B84-9F98AD9CCAC7}"/>
                </a:ext>
              </a:extLst>
            </p:cNvPr>
            <p:cNvSpPr/>
            <p:nvPr userDrawn="1"/>
          </p:nvSpPr>
          <p:spPr>
            <a:xfrm>
              <a:off x="354010" y="1131591"/>
              <a:ext cx="3560767" cy="540256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095613A7-779C-47F9-8BBE-9D1859C9B8C1}"/>
                </a:ext>
              </a:extLst>
            </p:cNvPr>
            <p:cNvSpPr/>
            <p:nvPr userDrawn="1"/>
          </p:nvSpPr>
          <p:spPr>
            <a:xfrm>
              <a:off x="531933" y="1347500"/>
              <a:ext cx="153868" cy="5015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8" name="Half Frame 4">
              <a:extLst>
                <a:ext uri="{FF2B5EF4-FFF2-40B4-BE49-F238E27FC236}">
                  <a16:creationId xmlns:a16="http://schemas.microsoft.com/office/drawing/2014/main" id="{CA2E51CF-8C66-4168-8A8F-50581AB26110}"/>
                </a:ext>
              </a:extLst>
            </p:cNvPr>
            <p:cNvSpPr/>
            <p:nvPr userDrawn="1"/>
          </p:nvSpPr>
          <p:spPr>
            <a:xfrm rot="5400000">
              <a:off x="3057177" y="1276653"/>
              <a:ext cx="685849" cy="685148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3FB17C4-EBA9-47A2-8C7C-8A68BBC94C10}"/>
                </a:ext>
              </a:extLst>
            </p:cNvPr>
            <p:cNvSpPr txBox="1"/>
            <p:nvPr userDrawn="1"/>
          </p:nvSpPr>
          <p:spPr>
            <a:xfrm>
              <a:off x="711704" y="1637214"/>
              <a:ext cx="22322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0EC67A81-966C-4B0A-9505-399226C59C44}"/>
                </a:ext>
              </a:extLst>
            </p:cNvPr>
            <p:cNvSpPr txBox="1"/>
            <p:nvPr userDrawn="1"/>
          </p:nvSpPr>
          <p:spPr>
            <a:xfrm>
              <a:off x="698877" y="2467576"/>
              <a:ext cx="2232247" cy="738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D406B17E-7801-4AFC-B65E-A327FD8568FE}"/>
                </a:ext>
              </a:extLst>
            </p:cNvPr>
            <p:cNvSpPr txBox="1"/>
            <p:nvPr userDrawn="1"/>
          </p:nvSpPr>
          <p:spPr>
            <a:xfrm>
              <a:off x="721229" y="4450324"/>
              <a:ext cx="2717296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FREE </a:t>
              </a:r>
            </a:p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PPT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6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sp>
        <p:nvSpPr>
          <p:cNvPr id="9" name="TextBox 11"/>
          <p:cNvSpPr txBox="1"/>
          <p:nvPr userDrawn="1"/>
        </p:nvSpPr>
        <p:spPr>
          <a:xfrm rot="16200000">
            <a:off x="-2373624" y="1449799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2315" y="4246440"/>
            <a:ext cx="1245186" cy="344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4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635896" y="1285185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2020</a:t>
            </a:r>
            <a:endParaRPr lang="zh-CN" altLang="en-US" sz="54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l="11462" t="28634" b="21534"/>
          <a:stretch/>
        </p:blipFill>
        <p:spPr>
          <a:xfrm>
            <a:off x="17748" y="15466"/>
            <a:ext cx="9108504" cy="51125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29540" y="1885359"/>
            <a:ext cx="3684920" cy="95410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Department Work 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Summary Template</a:t>
            </a:r>
            <a:endParaRPr lang="zh-CN" altLang="en-US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503B69-958C-476C-A69D-9EDA8B0711B3}"/>
              </a:ext>
            </a:extLst>
          </p:cNvPr>
          <p:cNvSpPr txBox="1"/>
          <p:nvPr/>
        </p:nvSpPr>
        <p:spPr>
          <a:xfrm>
            <a:off x="2611585" y="2753221"/>
            <a:ext cx="392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Microsoft YaHei" charset="0"/>
              </a:rPr>
              <a:t>Applicable to business plan/planning plan/business planning/market analysis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9663" y="1570683"/>
            <a:ext cx="6910388" cy="695805"/>
            <a:chOff x="839692" y="2560760"/>
            <a:chExt cx="10493566" cy="927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13912" y="2560760"/>
              <a:ext cx="2020976" cy="927740"/>
              <a:chOff x="5122025" y="525814"/>
              <a:chExt cx="2020976" cy="927740"/>
            </a:xfrm>
          </p:grpSpPr>
          <p:sp>
            <p:nvSpPr>
              <p:cNvPr id="27" name="文本框 1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56335" y="2560760"/>
              <a:ext cx="2020976" cy="927740"/>
              <a:chOff x="5122025" y="525814"/>
              <a:chExt cx="2020976" cy="927740"/>
            </a:xfrm>
          </p:grpSpPr>
          <p:sp>
            <p:nvSpPr>
              <p:cNvPr id="25" name="文本框 1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312282" y="2560760"/>
              <a:ext cx="2020976" cy="927740"/>
              <a:chOff x="5122025" y="525814"/>
              <a:chExt cx="2020976" cy="927740"/>
            </a:xfrm>
          </p:grpSpPr>
          <p:sp>
            <p:nvSpPr>
              <p:cNvPr id="23" name="文本框 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9692" y="2560760"/>
              <a:ext cx="2020976" cy="927740"/>
              <a:chOff x="5122025" y="525814"/>
              <a:chExt cx="2020976" cy="927740"/>
            </a:xfrm>
          </p:grpSpPr>
          <p:sp>
            <p:nvSpPr>
              <p:cNvPr id="21" name="文本框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 flipV="1">
            <a:off x="2004090" y="2355726"/>
            <a:ext cx="0" cy="631551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387757" y="2355726"/>
            <a:ext cx="0" cy="631551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28421" y="2355726"/>
            <a:ext cx="0" cy="63155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44754" y="2355726"/>
            <a:ext cx="0" cy="631551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294377" y="2930203"/>
            <a:ext cx="2254759" cy="1240870"/>
            <a:chOff x="4294377" y="2930203"/>
            <a:chExt cx="2254759" cy="1240870"/>
          </a:xfrm>
        </p:grpSpPr>
        <p:sp>
          <p:nvSpPr>
            <p:cNvPr id="8" name="任意多边形: 形状 7"/>
            <p:cNvSpPr/>
            <p:nvPr/>
          </p:nvSpPr>
          <p:spPr>
            <a:xfrm flipV="1">
              <a:off x="4294377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207621" y="3391681"/>
              <a:ext cx="382315" cy="3230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94864" y="2930203"/>
            <a:ext cx="2254759" cy="1240870"/>
            <a:chOff x="2594864" y="2930203"/>
            <a:chExt cx="2254759" cy="1240870"/>
          </a:xfrm>
        </p:grpSpPr>
        <p:sp>
          <p:nvSpPr>
            <p:cNvPr id="37" name="任意多边形: 形状 36"/>
            <p:cNvSpPr/>
            <p:nvPr/>
          </p:nvSpPr>
          <p:spPr>
            <a:xfrm flipV="1">
              <a:off x="2594864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任意多边形: 形状 37"/>
            <p:cNvSpPr>
              <a:spLocks noChangeAspect="1"/>
            </p:cNvSpPr>
            <p:nvPr/>
          </p:nvSpPr>
          <p:spPr bwMode="auto">
            <a:xfrm>
              <a:off x="3541363" y="3330887"/>
              <a:ext cx="429759" cy="44467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5350" y="2930203"/>
            <a:ext cx="2254759" cy="1240870"/>
            <a:chOff x="895350" y="2930203"/>
            <a:chExt cx="2254759" cy="1240870"/>
          </a:xfrm>
        </p:grpSpPr>
        <p:sp>
          <p:nvSpPr>
            <p:cNvPr id="34" name="任意多边形: 形状 33"/>
            <p:cNvSpPr/>
            <p:nvPr/>
          </p:nvSpPr>
          <p:spPr>
            <a:xfrm flipV="1">
              <a:off x="895350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1791533" y="3347255"/>
              <a:ext cx="425113" cy="411936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93891" y="2930203"/>
            <a:ext cx="2254759" cy="1240870"/>
            <a:chOff x="5993891" y="2930203"/>
            <a:chExt cx="2254759" cy="1240870"/>
          </a:xfrm>
        </p:grpSpPr>
        <p:sp>
          <p:nvSpPr>
            <p:cNvPr id="40" name="任意多边形: 形状 39"/>
            <p:cNvSpPr/>
            <p:nvPr/>
          </p:nvSpPr>
          <p:spPr>
            <a:xfrm flipV="1">
              <a:off x="5993891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6894664" y="3328784"/>
              <a:ext cx="453214" cy="44887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562" y="1165917"/>
            <a:ext cx="3915443" cy="3115277"/>
            <a:chOff x="90140" y="1194594"/>
            <a:chExt cx="5707063" cy="4468813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83789" y="1635663"/>
            <a:ext cx="3507266" cy="2117988"/>
            <a:chOff x="4983789" y="1635663"/>
            <a:chExt cx="3507266" cy="2117988"/>
          </a:xfrm>
        </p:grpSpPr>
        <p:grpSp>
          <p:nvGrpSpPr>
            <p:cNvPr id="5" name="组合 4"/>
            <p:cNvGrpSpPr/>
            <p:nvPr/>
          </p:nvGrpSpPr>
          <p:grpSpPr>
            <a:xfrm>
              <a:off x="4983789" y="1635663"/>
              <a:ext cx="3507266" cy="2117988"/>
              <a:chOff x="7252121" y="2352118"/>
              <a:chExt cx="4676354" cy="28239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252121" y="2352118"/>
                <a:ext cx="4676354" cy="616730"/>
                <a:chOff x="7252121" y="2352118"/>
                <a:chExt cx="4676354" cy="616730"/>
              </a:xfrm>
            </p:grpSpPr>
            <p:sp>
              <p:nvSpPr>
                <p:cNvPr id="15" name="任意多边形: 形状 14"/>
                <p:cNvSpPr>
                  <a:spLocks/>
                </p:cNvSpPr>
                <p:nvPr/>
              </p:nvSpPr>
              <p:spPr bwMode="auto">
                <a:xfrm>
                  <a:off x="7252121" y="2458077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6" name="文本框 12"/>
                <p:cNvSpPr txBox="1">
                  <a:spLocks/>
                </p:cNvSpPr>
                <p:nvPr/>
              </p:nvSpPr>
              <p:spPr>
                <a:xfrm>
                  <a:off x="7613322" y="2352118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252121" y="3455745"/>
                <a:ext cx="4676354" cy="616730"/>
                <a:chOff x="7252121" y="3455745"/>
                <a:chExt cx="4676354" cy="616730"/>
              </a:xfrm>
            </p:grpSpPr>
            <p:sp>
              <p:nvSpPr>
                <p:cNvPr id="13" name="任意多边形: 形状 12"/>
                <p:cNvSpPr>
                  <a:spLocks/>
                </p:cNvSpPr>
                <p:nvPr/>
              </p:nvSpPr>
              <p:spPr bwMode="auto">
                <a:xfrm>
                  <a:off x="7252121" y="3561704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4" name="文本框 10"/>
                <p:cNvSpPr txBox="1">
                  <a:spLocks/>
                </p:cNvSpPr>
                <p:nvPr/>
              </p:nvSpPr>
              <p:spPr>
                <a:xfrm>
                  <a:off x="7613322" y="3455745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252121" y="4559372"/>
                <a:ext cx="4676354" cy="616730"/>
                <a:chOff x="7252121" y="4559372"/>
                <a:chExt cx="4676354" cy="616730"/>
              </a:xfrm>
            </p:grpSpPr>
            <p:sp>
              <p:nvSpPr>
                <p:cNvPr id="11" name="任意多边形: 形状 10"/>
                <p:cNvSpPr>
                  <a:spLocks/>
                </p:cNvSpPr>
                <p:nvPr/>
              </p:nvSpPr>
              <p:spPr bwMode="auto">
                <a:xfrm>
                  <a:off x="7252121" y="4665331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2" name="文本框 8"/>
                <p:cNvSpPr txBox="1">
                  <a:spLocks/>
                </p:cNvSpPr>
                <p:nvPr/>
              </p:nvSpPr>
              <p:spPr>
                <a:xfrm>
                  <a:off x="7613322" y="4559372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/>
          </p:cNvSpPr>
          <p:nvPr/>
        </p:nvSpPr>
        <p:spPr bwMode="auto">
          <a:xfrm>
            <a:off x="845586" y="2012792"/>
            <a:ext cx="2364799" cy="2281085"/>
          </a:xfrm>
          <a:custGeom>
            <a:avLst/>
            <a:gdLst>
              <a:gd name="T0" fmla="*/ 1106 w 1129"/>
              <a:gd name="T1" fmla="*/ 0 h 1089"/>
              <a:gd name="T2" fmla="*/ 885 w 1129"/>
              <a:gd name="T3" fmla="*/ 56 h 1089"/>
              <a:gd name="T4" fmla="*/ 12 w 1129"/>
              <a:gd name="T5" fmla="*/ 289 h 1089"/>
              <a:gd name="T6" fmla="*/ 34 w 1129"/>
              <a:gd name="T7" fmla="*/ 667 h 1089"/>
              <a:gd name="T8" fmla="*/ 56 w 1129"/>
              <a:gd name="T9" fmla="*/ 695 h 1089"/>
              <a:gd name="T10" fmla="*/ 673 w 1129"/>
              <a:gd name="T11" fmla="*/ 756 h 1089"/>
              <a:gd name="T12" fmla="*/ 751 w 1129"/>
              <a:gd name="T13" fmla="*/ 845 h 1089"/>
              <a:gd name="T14" fmla="*/ 723 w 1129"/>
              <a:gd name="T15" fmla="*/ 906 h 1089"/>
              <a:gd name="T16" fmla="*/ 0 w 1129"/>
              <a:gd name="T17" fmla="*/ 923 h 1089"/>
              <a:gd name="T18" fmla="*/ 17 w 1129"/>
              <a:gd name="T19" fmla="*/ 961 h 1089"/>
              <a:gd name="T20" fmla="*/ 67 w 1129"/>
              <a:gd name="T21" fmla="*/ 984 h 1089"/>
              <a:gd name="T22" fmla="*/ 73 w 1129"/>
              <a:gd name="T23" fmla="*/ 1068 h 1089"/>
              <a:gd name="T24" fmla="*/ 162 w 1129"/>
              <a:gd name="T25" fmla="*/ 1068 h 1089"/>
              <a:gd name="T26" fmla="*/ 173 w 1129"/>
              <a:gd name="T27" fmla="*/ 984 h 1089"/>
              <a:gd name="T28" fmla="*/ 562 w 1129"/>
              <a:gd name="T29" fmla="*/ 973 h 1089"/>
              <a:gd name="T30" fmla="*/ 540 w 1129"/>
              <a:gd name="T31" fmla="*/ 1051 h 1089"/>
              <a:gd name="T32" fmla="*/ 623 w 1129"/>
              <a:gd name="T33" fmla="*/ 1083 h 1089"/>
              <a:gd name="T34" fmla="*/ 662 w 1129"/>
              <a:gd name="T35" fmla="*/ 1007 h 1089"/>
              <a:gd name="T36" fmla="*/ 729 w 1129"/>
              <a:gd name="T37" fmla="*/ 961 h 1089"/>
              <a:gd name="T38" fmla="*/ 795 w 1129"/>
              <a:gd name="T39" fmla="*/ 917 h 1089"/>
              <a:gd name="T40" fmla="*/ 807 w 1129"/>
              <a:gd name="T41" fmla="*/ 828 h 1089"/>
              <a:gd name="T42" fmla="*/ 712 w 1129"/>
              <a:gd name="T43" fmla="*/ 717 h 1089"/>
              <a:gd name="T44" fmla="*/ 1117 w 1129"/>
              <a:gd name="T45" fmla="*/ 50 h 1089"/>
              <a:gd name="T46" fmla="*/ 162 w 1129"/>
              <a:gd name="T47" fmla="*/ 1022 h 1089"/>
              <a:gd name="T48" fmla="*/ 118 w 1129"/>
              <a:gd name="T49" fmla="*/ 1068 h 1089"/>
              <a:gd name="T50" fmla="*/ 78 w 1129"/>
              <a:gd name="T51" fmla="*/ 1022 h 1089"/>
              <a:gd name="T52" fmla="*/ 118 w 1129"/>
              <a:gd name="T53" fmla="*/ 978 h 1089"/>
              <a:gd name="T54" fmla="*/ 162 w 1129"/>
              <a:gd name="T55" fmla="*/ 1022 h 1089"/>
              <a:gd name="T56" fmla="*/ 617 w 1129"/>
              <a:gd name="T57" fmla="*/ 1062 h 1089"/>
              <a:gd name="T58" fmla="*/ 562 w 1129"/>
              <a:gd name="T59" fmla="*/ 1039 h 1089"/>
              <a:gd name="T60" fmla="*/ 584 w 1129"/>
              <a:gd name="T61" fmla="*/ 984 h 1089"/>
              <a:gd name="T62" fmla="*/ 640 w 1129"/>
              <a:gd name="T63" fmla="*/ 1007 h 1089"/>
              <a:gd name="T64" fmla="*/ 723 w 1129"/>
              <a:gd name="T65" fmla="*/ 450 h 1089"/>
              <a:gd name="T66" fmla="*/ 668 w 1129"/>
              <a:gd name="T67" fmla="*/ 584 h 1089"/>
              <a:gd name="T68" fmla="*/ 139 w 1129"/>
              <a:gd name="T69" fmla="*/ 450 h 1089"/>
              <a:gd name="T70" fmla="*/ 423 w 1129"/>
              <a:gd name="T71" fmla="*/ 450 h 1089"/>
              <a:gd name="T72" fmla="*/ 423 w 1129"/>
              <a:gd name="T73" fmla="*/ 450 h 1089"/>
              <a:gd name="T74" fmla="*/ 401 w 1129"/>
              <a:gd name="T75" fmla="*/ 434 h 1089"/>
              <a:gd name="T76" fmla="*/ 295 w 1129"/>
              <a:gd name="T77" fmla="*/ 556 h 1089"/>
              <a:gd name="T78" fmla="*/ 162 w 1129"/>
              <a:gd name="T79" fmla="*/ 339 h 1089"/>
              <a:gd name="T80" fmla="*/ 273 w 1129"/>
              <a:gd name="T81" fmla="*/ 450 h 1089"/>
              <a:gd name="T82" fmla="*/ 273 w 1129"/>
              <a:gd name="T83" fmla="*/ 450 h 1089"/>
              <a:gd name="T84" fmla="*/ 162 w 1129"/>
              <a:gd name="T85" fmla="*/ 579 h 1089"/>
              <a:gd name="T86" fmla="*/ 401 w 1129"/>
              <a:gd name="T87" fmla="*/ 667 h 1089"/>
              <a:gd name="T88" fmla="*/ 529 w 1129"/>
              <a:gd name="T89" fmla="*/ 579 h 1089"/>
              <a:gd name="T90" fmla="*/ 423 w 1129"/>
              <a:gd name="T91" fmla="*/ 434 h 1089"/>
              <a:gd name="T92" fmla="*/ 423 w 1129"/>
              <a:gd name="T93" fmla="*/ 434 h 1089"/>
              <a:gd name="T94" fmla="*/ 545 w 1129"/>
              <a:gd name="T95" fmla="*/ 556 h 1089"/>
              <a:gd name="T96" fmla="*/ 651 w 1129"/>
              <a:gd name="T97" fmla="*/ 322 h 1089"/>
              <a:gd name="T98" fmla="*/ 139 w 1129"/>
              <a:gd name="T99" fmla="*/ 339 h 1089"/>
              <a:gd name="T100" fmla="*/ 56 w 1129"/>
              <a:gd name="T101" fmla="*/ 339 h 1089"/>
              <a:gd name="T102" fmla="*/ 84 w 1129"/>
              <a:gd name="T103" fmla="*/ 640 h 1089"/>
              <a:gd name="T104" fmla="*/ 651 w 1129"/>
              <a:gd name="T105" fmla="*/ 579 h 1089"/>
              <a:gd name="T106" fmla="*/ 734 w 1129"/>
              <a:gd name="T107" fmla="*/ 434 h 1089"/>
              <a:gd name="T108" fmla="*/ 734 w 1129"/>
              <a:gd name="T109" fmla="*/ 434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29" h="1089">
                <a:moveTo>
                  <a:pt x="1129" y="23"/>
                </a:moveTo>
                <a:lnTo>
                  <a:pt x="1123" y="12"/>
                </a:lnTo>
                <a:lnTo>
                  <a:pt x="1117" y="6"/>
                </a:lnTo>
                <a:lnTo>
                  <a:pt x="1106" y="0"/>
                </a:lnTo>
                <a:lnTo>
                  <a:pt x="1096" y="0"/>
                </a:lnTo>
                <a:lnTo>
                  <a:pt x="906" y="39"/>
                </a:lnTo>
                <a:lnTo>
                  <a:pt x="895" y="44"/>
                </a:lnTo>
                <a:lnTo>
                  <a:pt x="885" y="56"/>
                </a:lnTo>
                <a:lnTo>
                  <a:pt x="801" y="261"/>
                </a:lnTo>
                <a:lnTo>
                  <a:pt x="795" y="261"/>
                </a:lnTo>
                <a:lnTo>
                  <a:pt x="23" y="289"/>
                </a:lnTo>
                <a:lnTo>
                  <a:pt x="12" y="289"/>
                </a:lnTo>
                <a:lnTo>
                  <a:pt x="6" y="295"/>
                </a:lnTo>
                <a:lnTo>
                  <a:pt x="0" y="305"/>
                </a:lnTo>
                <a:lnTo>
                  <a:pt x="0" y="317"/>
                </a:lnTo>
                <a:lnTo>
                  <a:pt x="34" y="667"/>
                </a:lnTo>
                <a:lnTo>
                  <a:pt x="34" y="678"/>
                </a:lnTo>
                <a:lnTo>
                  <a:pt x="40" y="684"/>
                </a:lnTo>
                <a:lnTo>
                  <a:pt x="46" y="689"/>
                </a:lnTo>
                <a:lnTo>
                  <a:pt x="56" y="695"/>
                </a:lnTo>
                <a:lnTo>
                  <a:pt x="640" y="745"/>
                </a:lnTo>
                <a:lnTo>
                  <a:pt x="645" y="745"/>
                </a:lnTo>
                <a:lnTo>
                  <a:pt x="651" y="745"/>
                </a:lnTo>
                <a:lnTo>
                  <a:pt x="673" y="756"/>
                </a:lnTo>
                <a:lnTo>
                  <a:pt x="701" y="778"/>
                </a:lnTo>
                <a:lnTo>
                  <a:pt x="734" y="806"/>
                </a:lnTo>
                <a:lnTo>
                  <a:pt x="746" y="822"/>
                </a:lnTo>
                <a:lnTo>
                  <a:pt x="751" y="845"/>
                </a:lnTo>
                <a:lnTo>
                  <a:pt x="756" y="872"/>
                </a:lnTo>
                <a:lnTo>
                  <a:pt x="746" y="889"/>
                </a:lnTo>
                <a:lnTo>
                  <a:pt x="734" y="900"/>
                </a:lnTo>
                <a:lnTo>
                  <a:pt x="723" y="906"/>
                </a:lnTo>
                <a:lnTo>
                  <a:pt x="23" y="906"/>
                </a:lnTo>
                <a:lnTo>
                  <a:pt x="17" y="912"/>
                </a:lnTo>
                <a:lnTo>
                  <a:pt x="6" y="917"/>
                </a:lnTo>
                <a:lnTo>
                  <a:pt x="0" y="923"/>
                </a:lnTo>
                <a:lnTo>
                  <a:pt x="0" y="934"/>
                </a:lnTo>
                <a:lnTo>
                  <a:pt x="0" y="944"/>
                </a:lnTo>
                <a:lnTo>
                  <a:pt x="6" y="956"/>
                </a:lnTo>
                <a:lnTo>
                  <a:pt x="17" y="961"/>
                </a:lnTo>
                <a:lnTo>
                  <a:pt x="23" y="961"/>
                </a:lnTo>
                <a:lnTo>
                  <a:pt x="101" y="961"/>
                </a:lnTo>
                <a:lnTo>
                  <a:pt x="84" y="973"/>
                </a:lnTo>
                <a:lnTo>
                  <a:pt x="67" y="984"/>
                </a:lnTo>
                <a:lnTo>
                  <a:pt x="61" y="1007"/>
                </a:lnTo>
                <a:lnTo>
                  <a:pt x="56" y="1022"/>
                </a:lnTo>
                <a:lnTo>
                  <a:pt x="61" y="1051"/>
                </a:lnTo>
                <a:lnTo>
                  <a:pt x="73" y="1068"/>
                </a:lnTo>
                <a:lnTo>
                  <a:pt x="95" y="1083"/>
                </a:lnTo>
                <a:lnTo>
                  <a:pt x="118" y="1089"/>
                </a:lnTo>
                <a:lnTo>
                  <a:pt x="145" y="1083"/>
                </a:lnTo>
                <a:lnTo>
                  <a:pt x="162" y="1068"/>
                </a:lnTo>
                <a:lnTo>
                  <a:pt x="179" y="1051"/>
                </a:lnTo>
                <a:lnTo>
                  <a:pt x="185" y="1022"/>
                </a:lnTo>
                <a:lnTo>
                  <a:pt x="179" y="1007"/>
                </a:lnTo>
                <a:lnTo>
                  <a:pt x="173" y="984"/>
                </a:lnTo>
                <a:lnTo>
                  <a:pt x="156" y="973"/>
                </a:lnTo>
                <a:lnTo>
                  <a:pt x="139" y="961"/>
                </a:lnTo>
                <a:lnTo>
                  <a:pt x="579" y="961"/>
                </a:lnTo>
                <a:lnTo>
                  <a:pt x="562" y="973"/>
                </a:lnTo>
                <a:lnTo>
                  <a:pt x="550" y="984"/>
                </a:lnTo>
                <a:lnTo>
                  <a:pt x="540" y="1007"/>
                </a:lnTo>
                <a:lnTo>
                  <a:pt x="535" y="1022"/>
                </a:lnTo>
                <a:lnTo>
                  <a:pt x="540" y="1051"/>
                </a:lnTo>
                <a:lnTo>
                  <a:pt x="556" y="1068"/>
                </a:lnTo>
                <a:lnTo>
                  <a:pt x="573" y="1083"/>
                </a:lnTo>
                <a:lnTo>
                  <a:pt x="601" y="1089"/>
                </a:lnTo>
                <a:lnTo>
                  <a:pt x="623" y="1083"/>
                </a:lnTo>
                <a:lnTo>
                  <a:pt x="645" y="1068"/>
                </a:lnTo>
                <a:lnTo>
                  <a:pt x="657" y="1051"/>
                </a:lnTo>
                <a:lnTo>
                  <a:pt x="662" y="1022"/>
                </a:lnTo>
                <a:lnTo>
                  <a:pt x="662" y="1007"/>
                </a:lnTo>
                <a:lnTo>
                  <a:pt x="651" y="984"/>
                </a:lnTo>
                <a:lnTo>
                  <a:pt x="640" y="973"/>
                </a:lnTo>
                <a:lnTo>
                  <a:pt x="617" y="961"/>
                </a:lnTo>
                <a:lnTo>
                  <a:pt x="729" y="961"/>
                </a:lnTo>
                <a:lnTo>
                  <a:pt x="734" y="961"/>
                </a:lnTo>
                <a:lnTo>
                  <a:pt x="767" y="944"/>
                </a:lnTo>
                <a:lnTo>
                  <a:pt x="784" y="934"/>
                </a:lnTo>
                <a:lnTo>
                  <a:pt x="795" y="917"/>
                </a:lnTo>
                <a:lnTo>
                  <a:pt x="807" y="900"/>
                </a:lnTo>
                <a:lnTo>
                  <a:pt x="812" y="878"/>
                </a:lnTo>
                <a:lnTo>
                  <a:pt x="812" y="856"/>
                </a:lnTo>
                <a:lnTo>
                  <a:pt x="807" y="828"/>
                </a:lnTo>
                <a:lnTo>
                  <a:pt x="795" y="800"/>
                </a:lnTo>
                <a:lnTo>
                  <a:pt x="779" y="778"/>
                </a:lnTo>
                <a:lnTo>
                  <a:pt x="746" y="745"/>
                </a:lnTo>
                <a:lnTo>
                  <a:pt x="712" y="717"/>
                </a:lnTo>
                <a:lnTo>
                  <a:pt x="684" y="695"/>
                </a:lnTo>
                <a:lnTo>
                  <a:pt x="934" y="94"/>
                </a:lnTo>
                <a:lnTo>
                  <a:pt x="1106" y="56"/>
                </a:lnTo>
                <a:lnTo>
                  <a:pt x="1117" y="50"/>
                </a:lnTo>
                <a:lnTo>
                  <a:pt x="1123" y="44"/>
                </a:lnTo>
                <a:lnTo>
                  <a:pt x="1129" y="33"/>
                </a:lnTo>
                <a:lnTo>
                  <a:pt x="1129" y="23"/>
                </a:lnTo>
                <a:close/>
                <a:moveTo>
                  <a:pt x="162" y="1022"/>
                </a:moveTo>
                <a:lnTo>
                  <a:pt x="156" y="1039"/>
                </a:lnTo>
                <a:lnTo>
                  <a:pt x="151" y="1056"/>
                </a:lnTo>
                <a:lnTo>
                  <a:pt x="134" y="1062"/>
                </a:lnTo>
                <a:lnTo>
                  <a:pt x="118" y="1068"/>
                </a:lnTo>
                <a:lnTo>
                  <a:pt x="101" y="1062"/>
                </a:lnTo>
                <a:lnTo>
                  <a:pt x="90" y="1056"/>
                </a:lnTo>
                <a:lnTo>
                  <a:pt x="78" y="1039"/>
                </a:lnTo>
                <a:lnTo>
                  <a:pt x="78" y="1022"/>
                </a:lnTo>
                <a:lnTo>
                  <a:pt x="78" y="1007"/>
                </a:lnTo>
                <a:lnTo>
                  <a:pt x="90" y="995"/>
                </a:lnTo>
                <a:lnTo>
                  <a:pt x="101" y="984"/>
                </a:lnTo>
                <a:lnTo>
                  <a:pt x="118" y="978"/>
                </a:lnTo>
                <a:lnTo>
                  <a:pt x="134" y="984"/>
                </a:lnTo>
                <a:lnTo>
                  <a:pt x="151" y="995"/>
                </a:lnTo>
                <a:lnTo>
                  <a:pt x="156" y="1007"/>
                </a:lnTo>
                <a:lnTo>
                  <a:pt x="162" y="1022"/>
                </a:lnTo>
                <a:close/>
                <a:moveTo>
                  <a:pt x="645" y="1022"/>
                </a:moveTo>
                <a:lnTo>
                  <a:pt x="640" y="1039"/>
                </a:lnTo>
                <a:lnTo>
                  <a:pt x="628" y="1056"/>
                </a:lnTo>
                <a:lnTo>
                  <a:pt x="617" y="1062"/>
                </a:lnTo>
                <a:lnTo>
                  <a:pt x="601" y="1068"/>
                </a:lnTo>
                <a:lnTo>
                  <a:pt x="584" y="1062"/>
                </a:lnTo>
                <a:lnTo>
                  <a:pt x="567" y="1056"/>
                </a:lnTo>
                <a:lnTo>
                  <a:pt x="562" y="1039"/>
                </a:lnTo>
                <a:lnTo>
                  <a:pt x="556" y="1022"/>
                </a:lnTo>
                <a:lnTo>
                  <a:pt x="562" y="1007"/>
                </a:lnTo>
                <a:lnTo>
                  <a:pt x="567" y="995"/>
                </a:lnTo>
                <a:lnTo>
                  <a:pt x="584" y="984"/>
                </a:lnTo>
                <a:lnTo>
                  <a:pt x="601" y="978"/>
                </a:lnTo>
                <a:lnTo>
                  <a:pt x="617" y="984"/>
                </a:lnTo>
                <a:lnTo>
                  <a:pt x="628" y="995"/>
                </a:lnTo>
                <a:lnTo>
                  <a:pt x="640" y="1007"/>
                </a:lnTo>
                <a:lnTo>
                  <a:pt x="645" y="1022"/>
                </a:lnTo>
                <a:close/>
                <a:moveTo>
                  <a:pt x="668" y="556"/>
                </a:moveTo>
                <a:lnTo>
                  <a:pt x="668" y="450"/>
                </a:lnTo>
                <a:lnTo>
                  <a:pt x="723" y="450"/>
                </a:lnTo>
                <a:lnTo>
                  <a:pt x="684" y="556"/>
                </a:lnTo>
                <a:lnTo>
                  <a:pt x="668" y="556"/>
                </a:lnTo>
                <a:close/>
                <a:moveTo>
                  <a:pt x="673" y="579"/>
                </a:moveTo>
                <a:lnTo>
                  <a:pt x="668" y="584"/>
                </a:lnTo>
                <a:lnTo>
                  <a:pt x="668" y="579"/>
                </a:lnTo>
                <a:lnTo>
                  <a:pt x="673" y="579"/>
                </a:lnTo>
                <a:close/>
                <a:moveTo>
                  <a:pt x="67" y="450"/>
                </a:moveTo>
                <a:lnTo>
                  <a:pt x="139" y="450"/>
                </a:lnTo>
                <a:lnTo>
                  <a:pt x="139" y="556"/>
                </a:lnTo>
                <a:lnTo>
                  <a:pt x="78" y="556"/>
                </a:lnTo>
                <a:lnTo>
                  <a:pt x="67" y="450"/>
                </a:lnTo>
                <a:close/>
                <a:moveTo>
                  <a:pt x="423" y="450"/>
                </a:moveTo>
                <a:lnTo>
                  <a:pt x="529" y="450"/>
                </a:lnTo>
                <a:lnTo>
                  <a:pt x="529" y="556"/>
                </a:lnTo>
                <a:lnTo>
                  <a:pt x="423" y="556"/>
                </a:lnTo>
                <a:lnTo>
                  <a:pt x="423" y="450"/>
                </a:lnTo>
                <a:close/>
                <a:moveTo>
                  <a:pt x="295" y="434"/>
                </a:moveTo>
                <a:lnTo>
                  <a:pt x="295" y="333"/>
                </a:lnTo>
                <a:lnTo>
                  <a:pt x="401" y="328"/>
                </a:lnTo>
                <a:lnTo>
                  <a:pt x="401" y="434"/>
                </a:lnTo>
                <a:lnTo>
                  <a:pt x="295" y="434"/>
                </a:lnTo>
                <a:close/>
                <a:moveTo>
                  <a:pt x="401" y="450"/>
                </a:moveTo>
                <a:lnTo>
                  <a:pt x="401" y="556"/>
                </a:lnTo>
                <a:lnTo>
                  <a:pt x="295" y="556"/>
                </a:lnTo>
                <a:lnTo>
                  <a:pt x="295" y="450"/>
                </a:lnTo>
                <a:lnTo>
                  <a:pt x="401" y="450"/>
                </a:lnTo>
                <a:close/>
                <a:moveTo>
                  <a:pt x="162" y="434"/>
                </a:moveTo>
                <a:lnTo>
                  <a:pt x="162" y="339"/>
                </a:lnTo>
                <a:lnTo>
                  <a:pt x="273" y="333"/>
                </a:lnTo>
                <a:lnTo>
                  <a:pt x="273" y="434"/>
                </a:lnTo>
                <a:lnTo>
                  <a:pt x="162" y="434"/>
                </a:lnTo>
                <a:close/>
                <a:moveTo>
                  <a:pt x="273" y="450"/>
                </a:moveTo>
                <a:lnTo>
                  <a:pt x="273" y="556"/>
                </a:lnTo>
                <a:lnTo>
                  <a:pt x="162" y="556"/>
                </a:lnTo>
                <a:lnTo>
                  <a:pt x="162" y="450"/>
                </a:lnTo>
                <a:lnTo>
                  <a:pt x="273" y="450"/>
                </a:lnTo>
                <a:close/>
                <a:moveTo>
                  <a:pt x="273" y="579"/>
                </a:moveTo>
                <a:lnTo>
                  <a:pt x="273" y="655"/>
                </a:lnTo>
                <a:lnTo>
                  <a:pt x="162" y="645"/>
                </a:lnTo>
                <a:lnTo>
                  <a:pt x="162" y="579"/>
                </a:lnTo>
                <a:lnTo>
                  <a:pt x="273" y="579"/>
                </a:lnTo>
                <a:close/>
                <a:moveTo>
                  <a:pt x="295" y="579"/>
                </a:moveTo>
                <a:lnTo>
                  <a:pt x="401" y="579"/>
                </a:lnTo>
                <a:lnTo>
                  <a:pt x="401" y="667"/>
                </a:lnTo>
                <a:lnTo>
                  <a:pt x="295" y="655"/>
                </a:lnTo>
                <a:lnTo>
                  <a:pt x="295" y="579"/>
                </a:lnTo>
                <a:close/>
                <a:moveTo>
                  <a:pt x="423" y="579"/>
                </a:moveTo>
                <a:lnTo>
                  <a:pt x="529" y="579"/>
                </a:lnTo>
                <a:lnTo>
                  <a:pt x="529" y="678"/>
                </a:lnTo>
                <a:lnTo>
                  <a:pt x="423" y="667"/>
                </a:lnTo>
                <a:lnTo>
                  <a:pt x="423" y="579"/>
                </a:lnTo>
                <a:close/>
                <a:moveTo>
                  <a:pt x="423" y="434"/>
                </a:moveTo>
                <a:lnTo>
                  <a:pt x="423" y="328"/>
                </a:lnTo>
                <a:lnTo>
                  <a:pt x="529" y="322"/>
                </a:lnTo>
                <a:lnTo>
                  <a:pt x="529" y="434"/>
                </a:lnTo>
                <a:lnTo>
                  <a:pt x="423" y="434"/>
                </a:lnTo>
                <a:close/>
                <a:moveTo>
                  <a:pt x="545" y="450"/>
                </a:moveTo>
                <a:lnTo>
                  <a:pt x="651" y="450"/>
                </a:lnTo>
                <a:lnTo>
                  <a:pt x="651" y="556"/>
                </a:lnTo>
                <a:lnTo>
                  <a:pt x="545" y="556"/>
                </a:lnTo>
                <a:lnTo>
                  <a:pt x="545" y="450"/>
                </a:lnTo>
                <a:close/>
                <a:moveTo>
                  <a:pt x="545" y="434"/>
                </a:moveTo>
                <a:lnTo>
                  <a:pt x="545" y="322"/>
                </a:lnTo>
                <a:lnTo>
                  <a:pt x="651" y="322"/>
                </a:lnTo>
                <a:lnTo>
                  <a:pt x="651" y="434"/>
                </a:lnTo>
                <a:lnTo>
                  <a:pt x="545" y="434"/>
                </a:lnTo>
                <a:close/>
                <a:moveTo>
                  <a:pt x="56" y="339"/>
                </a:moveTo>
                <a:lnTo>
                  <a:pt x="139" y="339"/>
                </a:lnTo>
                <a:lnTo>
                  <a:pt x="139" y="434"/>
                </a:lnTo>
                <a:lnTo>
                  <a:pt x="67" y="434"/>
                </a:lnTo>
                <a:lnTo>
                  <a:pt x="67" y="450"/>
                </a:lnTo>
                <a:lnTo>
                  <a:pt x="56" y="339"/>
                </a:lnTo>
                <a:close/>
                <a:moveTo>
                  <a:pt x="78" y="579"/>
                </a:moveTo>
                <a:lnTo>
                  <a:pt x="139" y="579"/>
                </a:lnTo>
                <a:lnTo>
                  <a:pt x="139" y="645"/>
                </a:lnTo>
                <a:lnTo>
                  <a:pt x="84" y="640"/>
                </a:lnTo>
                <a:lnTo>
                  <a:pt x="78" y="579"/>
                </a:lnTo>
                <a:close/>
                <a:moveTo>
                  <a:pt x="545" y="678"/>
                </a:moveTo>
                <a:lnTo>
                  <a:pt x="545" y="579"/>
                </a:lnTo>
                <a:lnTo>
                  <a:pt x="651" y="579"/>
                </a:lnTo>
                <a:lnTo>
                  <a:pt x="651" y="634"/>
                </a:lnTo>
                <a:lnTo>
                  <a:pt x="628" y="689"/>
                </a:lnTo>
                <a:lnTo>
                  <a:pt x="545" y="678"/>
                </a:lnTo>
                <a:close/>
                <a:moveTo>
                  <a:pt x="734" y="434"/>
                </a:moveTo>
                <a:lnTo>
                  <a:pt x="668" y="434"/>
                </a:lnTo>
                <a:lnTo>
                  <a:pt x="668" y="322"/>
                </a:lnTo>
                <a:lnTo>
                  <a:pt x="779" y="317"/>
                </a:lnTo>
                <a:lnTo>
                  <a:pt x="734" y="43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45586" y="1295326"/>
            <a:ext cx="2364799" cy="936167"/>
            <a:chOff x="1317257" y="1360556"/>
            <a:chExt cx="4541742" cy="1248223"/>
          </a:xfrm>
        </p:grpSpPr>
        <p:sp>
          <p:nvSpPr>
            <p:cNvPr id="11" name="文本框 382"/>
            <p:cNvSpPr txBox="1"/>
            <p:nvPr/>
          </p:nvSpPr>
          <p:spPr>
            <a:xfrm>
              <a:off x="1317257" y="1811459"/>
              <a:ext cx="3761195" cy="79732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endParaRPr lang="zh-CN" altLang="en-US"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17257" y="1360556"/>
              <a:ext cx="454174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20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19886" y="1626645"/>
            <a:ext cx="1620989" cy="2770040"/>
            <a:chOff x="3619886" y="1626645"/>
            <a:chExt cx="1620989" cy="2770040"/>
          </a:xfrm>
        </p:grpSpPr>
        <p:sp>
          <p:nvSpPr>
            <p:cNvPr id="13" name="矩形 12"/>
            <p:cNvSpPr/>
            <p:nvPr/>
          </p:nvSpPr>
          <p:spPr>
            <a:xfrm>
              <a:off x="3660059" y="2000712"/>
              <a:ext cx="1546534" cy="95401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19886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60058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00224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19886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270294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23800" y="1626645"/>
            <a:ext cx="1620989" cy="2770040"/>
            <a:chOff x="5323800" y="1626645"/>
            <a:chExt cx="1620989" cy="2770040"/>
          </a:xfrm>
        </p:grpSpPr>
        <p:sp>
          <p:nvSpPr>
            <p:cNvPr id="17" name="矩形 16"/>
            <p:cNvSpPr/>
            <p:nvPr/>
          </p:nvSpPr>
          <p:spPr>
            <a:xfrm>
              <a:off x="5363972" y="2000712"/>
              <a:ext cx="1546534" cy="95401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23800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63972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04136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23800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959280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27712" y="1626645"/>
            <a:ext cx="1620989" cy="2770040"/>
            <a:chOff x="7027712" y="1626645"/>
            <a:chExt cx="1620989" cy="2770040"/>
          </a:xfrm>
        </p:grpSpPr>
        <p:sp>
          <p:nvSpPr>
            <p:cNvPr id="21" name="矩形 20"/>
            <p:cNvSpPr/>
            <p:nvPr/>
          </p:nvSpPr>
          <p:spPr>
            <a:xfrm>
              <a:off x="7067885" y="2000712"/>
              <a:ext cx="1546534" cy="95401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27712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067885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108050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27712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648265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4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3882" y="1329612"/>
            <a:ext cx="34289" cy="2997333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19174" y="1404254"/>
            <a:ext cx="2889321" cy="925862"/>
            <a:chOff x="1919536" y="1456171"/>
            <a:chExt cx="3852428" cy="1234483"/>
          </a:xfrm>
        </p:grpSpPr>
        <p:grpSp>
          <p:nvGrpSpPr>
            <p:cNvPr id="22" name="组合 21"/>
            <p:cNvGrpSpPr/>
            <p:nvPr/>
          </p:nvGrpSpPr>
          <p:grpSpPr>
            <a:xfrm>
              <a:off x="4559236" y="1456171"/>
              <a:ext cx="1212728" cy="1234483"/>
              <a:chOff x="4816253" y="1456171"/>
              <a:chExt cx="1212728" cy="1234483"/>
            </a:xfrm>
          </p:grpSpPr>
          <p:sp>
            <p:nvSpPr>
              <p:cNvPr id="26" name="对角圆角矩形 26"/>
              <p:cNvSpPr/>
              <p:nvPr/>
            </p:nvSpPr>
            <p:spPr>
              <a:xfrm rot="16200000">
                <a:off x="4805375" y="1467049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对角圆角矩形 27"/>
              <p:cNvSpPr/>
              <p:nvPr/>
            </p:nvSpPr>
            <p:spPr>
              <a:xfrm rot="16200000">
                <a:off x="4916607" y="1564059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任意多边形 28"/>
              <p:cNvSpPr>
                <a:spLocks/>
              </p:cNvSpPr>
              <p:nvPr/>
            </p:nvSpPr>
            <p:spPr bwMode="auto">
              <a:xfrm>
                <a:off x="5250981" y="1792284"/>
                <a:ext cx="393853" cy="57995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19536" y="1627593"/>
              <a:ext cx="2639700" cy="891638"/>
              <a:chOff x="1918379" y="1734048"/>
              <a:chExt cx="2348822" cy="891638"/>
            </a:xfrm>
          </p:grpSpPr>
          <p:sp>
            <p:nvSpPr>
              <p:cNvPr id="24" name="文本框 18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904986" y="2394451"/>
            <a:ext cx="2880765" cy="925862"/>
            <a:chOff x="6359436" y="2728516"/>
            <a:chExt cx="3841020" cy="1234483"/>
          </a:xfrm>
        </p:grpSpPr>
        <p:grpSp>
          <p:nvGrpSpPr>
            <p:cNvPr id="15" name="组合 14"/>
            <p:cNvGrpSpPr/>
            <p:nvPr/>
          </p:nvGrpSpPr>
          <p:grpSpPr>
            <a:xfrm>
              <a:off x="6359436" y="2728516"/>
              <a:ext cx="1212728" cy="1234483"/>
              <a:chOff x="6129344" y="2728516"/>
              <a:chExt cx="1212728" cy="1234483"/>
            </a:xfrm>
          </p:grpSpPr>
          <p:sp>
            <p:nvSpPr>
              <p:cNvPr id="19" name="对角圆角矩形 23"/>
              <p:cNvSpPr/>
              <p:nvPr/>
            </p:nvSpPr>
            <p:spPr>
              <a:xfrm rot="16200000">
                <a:off x="6118466" y="2739394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对角圆角矩形 24"/>
              <p:cNvSpPr/>
              <p:nvPr/>
            </p:nvSpPr>
            <p:spPr>
              <a:xfrm rot="16200000">
                <a:off x="6229698" y="2836404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任意多边形 25"/>
              <p:cNvSpPr>
                <a:spLocks/>
              </p:cNvSpPr>
              <p:nvPr/>
            </p:nvSpPr>
            <p:spPr bwMode="auto">
              <a:xfrm flipH="1">
                <a:off x="6553991" y="3036256"/>
                <a:ext cx="353336" cy="59449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72164" y="2897654"/>
              <a:ext cx="2628292" cy="877163"/>
              <a:chOff x="7996808" y="1734930"/>
              <a:chExt cx="2348822" cy="87716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360000" rIns="216000" anchor="ctr" anchorCtr="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319174" y="3327834"/>
            <a:ext cx="2889321" cy="892262"/>
            <a:chOff x="1919536" y="3535572"/>
            <a:chExt cx="3852428" cy="1189683"/>
          </a:xfrm>
        </p:grpSpPr>
        <p:grpSp>
          <p:nvGrpSpPr>
            <p:cNvPr id="8" name="组合 7"/>
            <p:cNvGrpSpPr/>
            <p:nvPr/>
          </p:nvGrpSpPr>
          <p:grpSpPr>
            <a:xfrm>
              <a:off x="4603247" y="3535572"/>
              <a:ext cx="1168717" cy="1189683"/>
              <a:chOff x="4852515" y="3535572"/>
              <a:chExt cx="1168717" cy="1189683"/>
            </a:xfrm>
          </p:grpSpPr>
          <p:sp>
            <p:nvSpPr>
              <p:cNvPr id="12" name="对角圆角矩形 29"/>
              <p:cNvSpPr/>
              <p:nvPr/>
            </p:nvSpPr>
            <p:spPr>
              <a:xfrm rot="16200000">
                <a:off x="4842032" y="3546055"/>
                <a:ext cx="1189683" cy="116871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对角圆角矩形 30"/>
              <p:cNvSpPr/>
              <p:nvPr/>
            </p:nvSpPr>
            <p:spPr>
              <a:xfrm rot="16200000">
                <a:off x="4949228" y="3639545"/>
                <a:ext cx="997360" cy="97978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 31"/>
              <p:cNvSpPr>
                <a:spLocks/>
              </p:cNvSpPr>
              <p:nvPr/>
            </p:nvSpPr>
            <p:spPr bwMode="auto">
              <a:xfrm rot="10800000" flipV="1">
                <a:off x="5200395" y="3857401"/>
                <a:ext cx="444440" cy="48263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919536" y="3684594"/>
              <a:ext cx="2639700" cy="891638"/>
              <a:chOff x="1918379" y="1734048"/>
              <a:chExt cx="2348822" cy="891638"/>
            </a:xfrm>
          </p:grpSpPr>
          <p:sp>
            <p:nvSpPr>
              <p:cNvPr id="10" name="文本框 14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438784" y="1300536"/>
            <a:ext cx="3133216" cy="2622841"/>
            <a:chOff x="1438784" y="1300536"/>
            <a:chExt cx="3133216" cy="2622841"/>
          </a:xfrm>
        </p:grpSpPr>
        <p:sp>
          <p:nvSpPr>
            <p:cNvPr id="6" name="Freeform: Shape 5"/>
            <p:cNvSpPr/>
            <p:nvPr/>
          </p:nvSpPr>
          <p:spPr>
            <a:xfrm>
              <a:off x="3886200" y="1837402"/>
              <a:ext cx="685800" cy="2085975"/>
            </a:xfrm>
            <a:custGeom>
              <a:avLst/>
              <a:gdLst>
                <a:gd name="connsiteX0" fmla="*/ 914400 w 914400"/>
                <a:gd name="connsiteY0" fmla="*/ 0 h 2781300"/>
                <a:gd name="connsiteX1" fmla="*/ 914400 w 914400"/>
                <a:gd name="connsiteY1" fmla="*/ 2781300 h 2781300"/>
                <a:gd name="connsiteX2" fmla="*/ 0 w 914400"/>
                <a:gd name="connsiteY2" fmla="*/ 2781300 h 2781300"/>
                <a:gd name="connsiteX3" fmla="*/ 0 w 914400"/>
                <a:gd name="connsiteY3" fmla="*/ 777656 h 2781300"/>
                <a:gd name="connsiteX4" fmla="*/ 93241 w 914400"/>
                <a:gd name="connsiteY4" fmla="*/ 631646 h 2781300"/>
                <a:gd name="connsiteX5" fmla="*/ 914400 w 9144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781300">
                  <a:moveTo>
                    <a:pt x="914400" y="0"/>
                  </a:moveTo>
                  <a:lnTo>
                    <a:pt x="914400" y="2781300"/>
                  </a:lnTo>
                  <a:lnTo>
                    <a:pt x="0" y="2781300"/>
                  </a:lnTo>
                  <a:lnTo>
                    <a:pt x="0" y="777656"/>
                  </a:lnTo>
                  <a:lnTo>
                    <a:pt x="93241" y="631646"/>
                  </a:lnTo>
                  <a:cubicBezTo>
                    <a:pt x="339289" y="258654"/>
                    <a:pt x="571500" y="0"/>
                    <a:pt x="9144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Oval 18"/>
            <p:cNvSpPr/>
            <p:nvPr/>
          </p:nvSpPr>
          <p:spPr>
            <a:xfrm>
              <a:off x="41683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7" name="Straight Connector 22"/>
            <p:cNvCxnSpPr/>
            <p:nvPr/>
          </p:nvCxnSpPr>
          <p:spPr>
            <a:xfrm>
              <a:off x="4221955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4"/>
            <p:cNvCxnSpPr/>
            <p:nvPr/>
          </p:nvCxnSpPr>
          <p:spPr>
            <a:xfrm>
              <a:off x="3193254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1"/>
            <p:cNvGrpSpPr/>
            <p:nvPr/>
          </p:nvGrpSpPr>
          <p:grpSpPr>
            <a:xfrm>
              <a:off x="1438784" y="1300536"/>
              <a:ext cx="1761617" cy="668729"/>
              <a:chOff x="1918379" y="1734048"/>
              <a:chExt cx="2348822" cy="891638"/>
            </a:xfrm>
          </p:grpSpPr>
          <p:sp>
            <p:nvSpPr>
              <p:cNvPr id="44" name="TextBox 36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Rectangle 1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45839" y="2096474"/>
            <a:ext cx="3140361" cy="1826903"/>
            <a:chOff x="745839" y="2096474"/>
            <a:chExt cx="3140361" cy="1826903"/>
          </a:xfrm>
        </p:grpSpPr>
        <p:sp>
          <p:nvSpPr>
            <p:cNvPr id="5" name="Freeform: Shape 4"/>
            <p:cNvSpPr/>
            <p:nvPr/>
          </p:nvSpPr>
          <p:spPr>
            <a:xfrm>
              <a:off x="3200400" y="2420644"/>
              <a:ext cx="685800" cy="1502733"/>
            </a:xfrm>
            <a:custGeom>
              <a:avLst/>
              <a:gdLst>
                <a:gd name="connsiteX0" fmla="*/ 914400 w 914400"/>
                <a:gd name="connsiteY0" fmla="*/ 0 h 2003644"/>
                <a:gd name="connsiteX1" fmla="*/ 914400 w 914400"/>
                <a:gd name="connsiteY1" fmla="*/ 2003644 h 2003644"/>
                <a:gd name="connsiteX2" fmla="*/ 0 w 914400"/>
                <a:gd name="connsiteY2" fmla="*/ 2003644 h 2003644"/>
                <a:gd name="connsiteX3" fmla="*/ 0 w 914400"/>
                <a:gd name="connsiteY3" fmla="*/ 1282128 h 2003644"/>
                <a:gd name="connsiteX4" fmla="*/ 103466 w 914400"/>
                <a:gd name="connsiteY4" fmla="*/ 1171666 h 2003644"/>
                <a:gd name="connsiteX5" fmla="*/ 882888 w 914400"/>
                <a:gd name="connsiteY5" fmla="*/ 49346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914400" y="0"/>
                  </a:moveTo>
                  <a:lnTo>
                    <a:pt x="914400" y="2003644"/>
                  </a:lnTo>
                  <a:lnTo>
                    <a:pt x="0" y="2003644"/>
                  </a:lnTo>
                  <a:lnTo>
                    <a:pt x="0" y="1282128"/>
                  </a:lnTo>
                  <a:lnTo>
                    <a:pt x="103466" y="1171666"/>
                  </a:lnTo>
                  <a:cubicBezTo>
                    <a:pt x="435336" y="790538"/>
                    <a:pt x="671123" y="388593"/>
                    <a:pt x="882888" y="4934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Oval 17"/>
            <p:cNvSpPr/>
            <p:nvPr/>
          </p:nvSpPr>
          <p:spPr>
            <a:xfrm>
              <a:off x="3482579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1" name="Straight Connector 26"/>
            <p:cNvCxnSpPr/>
            <p:nvPr/>
          </p:nvCxnSpPr>
          <p:spPr>
            <a:xfrm>
              <a:off x="35361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/>
            <p:cNvCxnSpPr/>
            <p:nvPr/>
          </p:nvCxnSpPr>
          <p:spPr>
            <a:xfrm>
              <a:off x="2507456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39"/>
            <p:cNvGrpSpPr/>
            <p:nvPr/>
          </p:nvGrpSpPr>
          <p:grpSpPr>
            <a:xfrm>
              <a:off x="745839" y="2096474"/>
              <a:ext cx="1761617" cy="668729"/>
              <a:chOff x="1918379" y="1734048"/>
              <a:chExt cx="2348822" cy="891638"/>
            </a:xfrm>
          </p:grpSpPr>
          <p:sp>
            <p:nvSpPr>
              <p:cNvPr id="42" name="TextBox 40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Rectangle 41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02939" y="2983066"/>
            <a:ext cx="2797461" cy="940311"/>
            <a:chOff x="402939" y="2983066"/>
            <a:chExt cx="2797461" cy="940311"/>
          </a:xfrm>
        </p:grpSpPr>
        <p:sp>
          <p:nvSpPr>
            <p:cNvPr id="4" name="Freeform: Shape 3"/>
            <p:cNvSpPr/>
            <p:nvPr/>
          </p:nvSpPr>
          <p:spPr>
            <a:xfrm>
              <a:off x="2514600" y="3382240"/>
              <a:ext cx="685800" cy="541137"/>
            </a:xfrm>
            <a:custGeom>
              <a:avLst/>
              <a:gdLst>
                <a:gd name="connsiteX0" fmla="*/ 914400 w 914400"/>
                <a:gd name="connsiteY0" fmla="*/ 0 h 721516"/>
                <a:gd name="connsiteX1" fmla="*/ 914400 w 914400"/>
                <a:gd name="connsiteY1" fmla="*/ 721516 h 721516"/>
                <a:gd name="connsiteX2" fmla="*/ 0 w 914400"/>
                <a:gd name="connsiteY2" fmla="*/ 721516 h 721516"/>
                <a:gd name="connsiteX3" fmla="*/ 806637 w 914400"/>
                <a:gd name="connsiteY3" fmla="*/ 115049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914400" y="0"/>
                  </a:moveTo>
                  <a:lnTo>
                    <a:pt x="914400" y="721516"/>
                  </a:lnTo>
                  <a:lnTo>
                    <a:pt x="0" y="721516"/>
                  </a:lnTo>
                  <a:cubicBezTo>
                    <a:pt x="319035" y="544894"/>
                    <a:pt x="582726" y="336725"/>
                    <a:pt x="806637" y="115049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2800349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5" name="Straight Connector 30"/>
            <p:cNvCxnSpPr/>
            <p:nvPr/>
          </p:nvCxnSpPr>
          <p:spPr>
            <a:xfrm>
              <a:off x="2857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2"/>
            <p:cNvCxnSpPr/>
            <p:nvPr/>
          </p:nvCxnSpPr>
          <p:spPr>
            <a:xfrm>
              <a:off x="2164556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42"/>
            <p:cNvGrpSpPr/>
            <p:nvPr/>
          </p:nvGrpSpPr>
          <p:grpSpPr>
            <a:xfrm>
              <a:off x="402939" y="2983066"/>
              <a:ext cx="1761617" cy="668729"/>
              <a:chOff x="1918379" y="1734048"/>
              <a:chExt cx="2348822" cy="891638"/>
            </a:xfrm>
          </p:grpSpPr>
          <p:sp>
            <p:nvSpPr>
              <p:cNvPr id="40" name="TextBox 4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4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Rectangle 4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572000" y="1301198"/>
            <a:ext cx="3187223" cy="2622179"/>
            <a:chOff x="4572000" y="1301198"/>
            <a:chExt cx="3187223" cy="2622179"/>
          </a:xfrm>
        </p:grpSpPr>
        <p:sp>
          <p:nvSpPr>
            <p:cNvPr id="7" name="Freeform: Shape 6"/>
            <p:cNvSpPr/>
            <p:nvPr/>
          </p:nvSpPr>
          <p:spPr>
            <a:xfrm>
              <a:off x="4572000" y="1837402"/>
              <a:ext cx="685800" cy="2085975"/>
            </a:xfrm>
            <a:custGeom>
              <a:avLst/>
              <a:gdLst>
                <a:gd name="connsiteX0" fmla="*/ 0 w 914400"/>
                <a:gd name="connsiteY0" fmla="*/ 0 h 2781300"/>
                <a:gd name="connsiteX1" fmla="*/ 821159 w 914400"/>
                <a:gd name="connsiteY1" fmla="*/ 631646 h 2781300"/>
                <a:gd name="connsiteX2" fmla="*/ 914400 w 914400"/>
                <a:gd name="connsiteY2" fmla="*/ 777656 h 2781300"/>
                <a:gd name="connsiteX3" fmla="*/ 914400 w 914400"/>
                <a:gd name="connsiteY3" fmla="*/ 2781300 h 2781300"/>
                <a:gd name="connsiteX4" fmla="*/ 0 w 914400"/>
                <a:gd name="connsiteY4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2781300">
                  <a:moveTo>
                    <a:pt x="0" y="0"/>
                  </a:moveTo>
                  <a:cubicBezTo>
                    <a:pt x="342900" y="0"/>
                    <a:pt x="575112" y="258654"/>
                    <a:pt x="821159" y="631646"/>
                  </a:cubicBezTo>
                  <a:lnTo>
                    <a:pt x="914400" y="777656"/>
                  </a:lnTo>
                  <a:lnTo>
                    <a:pt x="914400" y="2781300"/>
                  </a:lnTo>
                  <a:lnTo>
                    <a:pt x="0" y="278130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Oval 19"/>
            <p:cNvSpPr/>
            <p:nvPr/>
          </p:nvSpPr>
          <p:spPr>
            <a:xfrm>
              <a:off x="48541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4914900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4914899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2"/>
            <p:cNvGrpSpPr/>
            <p:nvPr/>
          </p:nvGrpSpPr>
          <p:grpSpPr>
            <a:xfrm>
              <a:off x="5997606" y="1301198"/>
              <a:ext cx="1761617" cy="657872"/>
              <a:chOff x="7996808" y="1734930"/>
              <a:chExt cx="2348822" cy="877163"/>
            </a:xfrm>
          </p:grpSpPr>
          <p:sp>
            <p:nvSpPr>
              <p:cNvPr id="38" name="TextBox 4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Rectangle 4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57800" y="2110757"/>
            <a:ext cx="3133217" cy="1812620"/>
            <a:chOff x="5257800" y="2110757"/>
            <a:chExt cx="3133217" cy="1812620"/>
          </a:xfrm>
        </p:grpSpPr>
        <p:sp>
          <p:nvSpPr>
            <p:cNvPr id="8" name="Freeform: Shape 7"/>
            <p:cNvSpPr/>
            <p:nvPr/>
          </p:nvSpPr>
          <p:spPr>
            <a:xfrm>
              <a:off x="5257800" y="2420644"/>
              <a:ext cx="685800" cy="1502733"/>
            </a:xfrm>
            <a:custGeom>
              <a:avLst/>
              <a:gdLst>
                <a:gd name="connsiteX0" fmla="*/ 0 w 914400"/>
                <a:gd name="connsiteY0" fmla="*/ 0 h 2003644"/>
                <a:gd name="connsiteX1" fmla="*/ 31512 w 914400"/>
                <a:gd name="connsiteY1" fmla="*/ 49346 h 2003644"/>
                <a:gd name="connsiteX2" fmla="*/ 810934 w 914400"/>
                <a:gd name="connsiteY2" fmla="*/ 1171666 h 2003644"/>
                <a:gd name="connsiteX3" fmla="*/ 914400 w 914400"/>
                <a:gd name="connsiteY3" fmla="*/ 1282128 h 2003644"/>
                <a:gd name="connsiteX4" fmla="*/ 914400 w 914400"/>
                <a:gd name="connsiteY4" fmla="*/ 2003644 h 2003644"/>
                <a:gd name="connsiteX5" fmla="*/ 0 w 914400"/>
                <a:gd name="connsiteY5" fmla="*/ 2003644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0" y="0"/>
                  </a:moveTo>
                  <a:lnTo>
                    <a:pt x="31512" y="49346"/>
                  </a:lnTo>
                  <a:cubicBezTo>
                    <a:pt x="243278" y="388593"/>
                    <a:pt x="479064" y="790538"/>
                    <a:pt x="810934" y="1171666"/>
                  </a:cubicBezTo>
                  <a:lnTo>
                    <a:pt x="914400" y="1282128"/>
                  </a:lnTo>
                  <a:lnTo>
                    <a:pt x="914400" y="2003644"/>
                  </a:lnTo>
                  <a:lnTo>
                    <a:pt x="0" y="2003644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Oval 20"/>
            <p:cNvSpPr/>
            <p:nvPr/>
          </p:nvSpPr>
          <p:spPr>
            <a:xfrm>
              <a:off x="5539978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0" name="Straight Connector 25"/>
            <p:cNvCxnSpPr/>
            <p:nvPr/>
          </p:nvCxnSpPr>
          <p:spPr>
            <a:xfrm>
              <a:off x="55935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/>
            <p:nvPr/>
          </p:nvCxnSpPr>
          <p:spPr>
            <a:xfrm>
              <a:off x="5600700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3"/>
            <p:cNvGrpSpPr/>
            <p:nvPr/>
          </p:nvGrpSpPr>
          <p:grpSpPr>
            <a:xfrm>
              <a:off x="6629400" y="2110757"/>
              <a:ext cx="1761617" cy="657872"/>
              <a:chOff x="9660396" y="2814343"/>
              <a:chExt cx="2348822" cy="877163"/>
            </a:xfrm>
          </p:grpSpPr>
          <p:sp>
            <p:nvSpPr>
              <p:cNvPr id="36" name="TextBox 49"/>
              <p:cNvSpPr txBox="1"/>
              <p:nvPr/>
            </p:nvSpPr>
            <p:spPr>
              <a:xfrm>
                <a:off x="9660396" y="313750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 50"/>
              <p:cNvSpPr/>
              <p:nvPr/>
            </p:nvSpPr>
            <p:spPr>
              <a:xfrm>
                <a:off x="9660396" y="2814343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943600" y="2997349"/>
            <a:ext cx="2790317" cy="926028"/>
            <a:chOff x="5943600" y="2997349"/>
            <a:chExt cx="2790317" cy="926028"/>
          </a:xfrm>
        </p:grpSpPr>
        <p:sp>
          <p:nvSpPr>
            <p:cNvPr id="9" name="Freeform: Shape 8"/>
            <p:cNvSpPr/>
            <p:nvPr/>
          </p:nvSpPr>
          <p:spPr>
            <a:xfrm>
              <a:off x="5943600" y="3382240"/>
              <a:ext cx="685800" cy="541137"/>
            </a:xfrm>
            <a:custGeom>
              <a:avLst/>
              <a:gdLst>
                <a:gd name="connsiteX0" fmla="*/ 0 w 914400"/>
                <a:gd name="connsiteY0" fmla="*/ 0 h 721516"/>
                <a:gd name="connsiteX1" fmla="*/ 107763 w 914400"/>
                <a:gd name="connsiteY1" fmla="*/ 115049 h 721516"/>
                <a:gd name="connsiteX2" fmla="*/ 914400 w 914400"/>
                <a:gd name="connsiteY2" fmla="*/ 721516 h 721516"/>
                <a:gd name="connsiteX3" fmla="*/ 0 w 914400"/>
                <a:gd name="connsiteY3" fmla="*/ 721516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0" y="0"/>
                  </a:moveTo>
                  <a:lnTo>
                    <a:pt x="107763" y="115049"/>
                  </a:lnTo>
                  <a:cubicBezTo>
                    <a:pt x="331675" y="336725"/>
                    <a:pt x="595365" y="544894"/>
                    <a:pt x="914400" y="721516"/>
                  </a:cubicBezTo>
                  <a:lnTo>
                    <a:pt x="0" y="721516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6229350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4" name="Straight Connector 29"/>
            <p:cNvCxnSpPr/>
            <p:nvPr/>
          </p:nvCxnSpPr>
          <p:spPr>
            <a:xfrm>
              <a:off x="6286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1"/>
            <p:cNvCxnSpPr/>
            <p:nvPr/>
          </p:nvCxnSpPr>
          <p:spPr>
            <a:xfrm>
              <a:off x="6286500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4"/>
            <p:cNvGrpSpPr/>
            <p:nvPr/>
          </p:nvGrpSpPr>
          <p:grpSpPr>
            <a:xfrm>
              <a:off x="6972300" y="2997349"/>
              <a:ext cx="1761617" cy="657872"/>
              <a:chOff x="9660396" y="3996465"/>
              <a:chExt cx="2348822" cy="877163"/>
            </a:xfrm>
          </p:grpSpPr>
          <p:sp>
            <p:nvSpPr>
              <p:cNvPr id="34" name="TextBox 52"/>
              <p:cNvSpPr txBox="1"/>
              <p:nvPr/>
            </p:nvSpPr>
            <p:spPr>
              <a:xfrm>
                <a:off x="9660396" y="4319630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5" name="Rectangle 53"/>
              <p:cNvSpPr/>
              <p:nvPr/>
            </p:nvSpPr>
            <p:spPr>
              <a:xfrm>
                <a:off x="9660396" y="3996465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1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/>
          <p:cNvGrpSpPr/>
          <p:nvPr/>
        </p:nvGrpSpPr>
        <p:grpSpPr>
          <a:xfrm>
            <a:off x="355624" y="1372194"/>
            <a:ext cx="1794395" cy="3186711"/>
            <a:chOff x="355624" y="1372194"/>
            <a:chExt cx="1794395" cy="3186711"/>
          </a:xfrm>
        </p:grpSpPr>
        <p:sp>
          <p:nvSpPr>
            <p:cNvPr id="19" name="Freeform: Shape 104"/>
            <p:cNvSpPr>
              <a:spLocks/>
            </p:cNvSpPr>
            <p:nvPr/>
          </p:nvSpPr>
          <p:spPr bwMode="auto">
            <a:xfrm>
              <a:off x="1546458" y="2716265"/>
              <a:ext cx="433411" cy="284324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2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4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0" name="Group 105"/>
            <p:cNvGrpSpPr/>
            <p:nvPr/>
          </p:nvGrpSpPr>
          <p:grpSpPr>
            <a:xfrm>
              <a:off x="1485458" y="1372194"/>
              <a:ext cx="664561" cy="1435972"/>
              <a:chOff x="2945678" y="1581150"/>
              <a:chExt cx="571075" cy="1379407"/>
            </a:xfrm>
          </p:grpSpPr>
          <p:sp>
            <p:nvSpPr>
              <p:cNvPr id="59" name="Freeform: Shape 106"/>
              <p:cNvSpPr>
                <a:spLocks/>
              </p:cNvSpPr>
              <p:nvPr/>
            </p:nvSpPr>
            <p:spPr bwMode="auto">
              <a:xfrm>
                <a:off x="2945678" y="1592185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0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0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2"/>
                  </a:cxn>
                  <a:cxn ang="0">
                    <a:pos x="175" y="442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29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29"/>
                  </a:cxn>
                </a:cxnLst>
                <a:rect l="0" t="0" r="r" b="b"/>
                <a:pathLst>
                  <a:path w="185" h="443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0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3"/>
                      <a:pt x="10" y="442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81" y="443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29"/>
                    </a:moveTo>
                    <a:cubicBezTo>
                      <a:pt x="131" y="429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29"/>
                      <a:pt x="142" y="4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0" name="Freeform: Shape 107"/>
              <p:cNvSpPr>
                <a:spLocks/>
              </p:cNvSpPr>
              <p:nvPr/>
            </p:nvSpPr>
            <p:spPr bwMode="auto">
              <a:xfrm>
                <a:off x="2945678" y="1581150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1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4"/>
                  </a:cxn>
                  <a:cxn ang="0">
                    <a:pos x="175" y="444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30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30"/>
                  </a:cxn>
                </a:cxnLst>
                <a:rect l="0" t="0" r="r" b="b"/>
                <a:pathLst>
                  <a:path w="185" h="444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4"/>
                      <a:pt x="10" y="444"/>
                    </a:cubicBez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81" y="444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30"/>
                    </a:moveTo>
                    <a:cubicBezTo>
                      <a:pt x="131" y="430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30"/>
                      <a:pt x="142" y="43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1" name="Group 108"/>
            <p:cNvGrpSpPr/>
            <p:nvPr/>
          </p:nvGrpSpPr>
          <p:grpSpPr>
            <a:xfrm>
              <a:off x="573692" y="2722017"/>
              <a:ext cx="1415806" cy="1071239"/>
              <a:chOff x="2162175" y="2877793"/>
              <a:chExt cx="1216639" cy="1029038"/>
            </a:xfrm>
          </p:grpSpPr>
          <p:sp>
            <p:nvSpPr>
              <p:cNvPr id="52" name="Freeform: Shape 109"/>
              <p:cNvSpPr>
                <a:spLocks/>
              </p:cNvSpPr>
              <p:nvPr/>
            </p:nvSpPr>
            <p:spPr bwMode="auto">
              <a:xfrm>
                <a:off x="2981544" y="3134364"/>
                <a:ext cx="52418" cy="579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3" y="1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4" y="0"/>
                      <a:pt x="10" y="1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8"/>
                      <a:pt x="17" y="13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3"/>
                      <a:pt x="14" y="9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3"/>
                      <a:pt x="4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3" name="Freeform: Shape 110"/>
              <p:cNvSpPr>
                <a:spLocks/>
              </p:cNvSpPr>
              <p:nvPr/>
            </p:nvSpPr>
            <p:spPr bwMode="auto">
              <a:xfrm>
                <a:off x="2162175" y="3048839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6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2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4" name="Freeform: Shape 111"/>
              <p:cNvSpPr>
                <a:spLocks/>
              </p:cNvSpPr>
              <p:nvPr/>
            </p:nvSpPr>
            <p:spPr bwMode="auto">
              <a:xfrm>
                <a:off x="2904297" y="3186780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23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4"/>
                  </a:cxn>
                  <a:cxn ang="0">
                    <a:pos x="22" y="23"/>
                  </a:cxn>
                  <a:cxn ang="0">
                    <a:pos x="7" y="21"/>
                  </a:cxn>
                  <a:cxn ang="0">
                    <a:pos x="9" y="7"/>
                  </a:cxn>
                  <a:cxn ang="0">
                    <a:pos x="24" y="8"/>
                  </a:cxn>
                  <a:cxn ang="0">
                    <a:pos x="22" y="23"/>
                  </a:cxn>
                </a:cxnLst>
                <a:rect l="0" t="0" r="r" b="b"/>
                <a:pathLst>
                  <a:path w="31" h="30">
                    <a:moveTo>
                      <a:pt x="7" y="4"/>
                    </a:moveTo>
                    <a:cubicBezTo>
                      <a:pt x="1" y="9"/>
                      <a:pt x="0" y="17"/>
                      <a:pt x="5" y="23"/>
                    </a:cubicBezTo>
                    <a:cubicBezTo>
                      <a:pt x="10" y="29"/>
                      <a:pt x="18" y="30"/>
                      <a:pt x="24" y="26"/>
                    </a:cubicBezTo>
                    <a:cubicBezTo>
                      <a:pt x="30" y="21"/>
                      <a:pt x="31" y="12"/>
                      <a:pt x="26" y="7"/>
                    </a:cubicBezTo>
                    <a:cubicBezTo>
                      <a:pt x="22" y="1"/>
                      <a:pt x="13" y="0"/>
                      <a:pt x="7" y="4"/>
                    </a:cubicBezTo>
                    <a:close/>
                    <a:moveTo>
                      <a:pt x="22" y="23"/>
                    </a:moveTo>
                    <a:cubicBezTo>
                      <a:pt x="18" y="27"/>
                      <a:pt x="11" y="26"/>
                      <a:pt x="7" y="21"/>
                    </a:cubicBezTo>
                    <a:cubicBezTo>
                      <a:pt x="4" y="17"/>
                      <a:pt x="5" y="10"/>
                      <a:pt x="9" y="7"/>
                    </a:cubicBezTo>
                    <a:cubicBezTo>
                      <a:pt x="14" y="3"/>
                      <a:pt x="20" y="4"/>
                      <a:pt x="24" y="8"/>
                    </a:cubicBezTo>
                    <a:cubicBezTo>
                      <a:pt x="28" y="13"/>
                      <a:pt x="27" y="20"/>
                      <a:pt x="22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5" name="Freeform: Shape 112"/>
              <p:cNvSpPr>
                <a:spLocks/>
              </p:cNvSpPr>
              <p:nvPr/>
            </p:nvSpPr>
            <p:spPr bwMode="auto">
              <a:xfrm>
                <a:off x="2887744" y="3172987"/>
                <a:ext cx="126905" cy="1213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5"/>
                      <a:pt x="27" y="6"/>
                      <a:pt x="31" y="12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6" name="Freeform: Shape 113"/>
              <p:cNvSpPr>
                <a:spLocks/>
              </p:cNvSpPr>
              <p:nvPr/>
            </p:nvSpPr>
            <p:spPr bwMode="auto">
              <a:xfrm>
                <a:off x="2970509" y="2877793"/>
                <a:ext cx="408305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5"/>
                  </a:cxn>
                  <a:cxn ang="0">
                    <a:pos x="108" y="35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5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4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1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81" y="55"/>
                      <a:pt x="38" y="76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8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7" name="Freeform: Shape 114"/>
              <p:cNvSpPr>
                <a:spLocks/>
              </p:cNvSpPr>
              <p:nvPr/>
            </p:nvSpPr>
            <p:spPr bwMode="auto">
              <a:xfrm>
                <a:off x="2967749" y="3139881"/>
                <a:ext cx="38623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8" name="Freeform: Shape 115"/>
              <p:cNvSpPr>
                <a:spLocks/>
              </p:cNvSpPr>
              <p:nvPr/>
            </p:nvSpPr>
            <p:spPr bwMode="auto">
              <a:xfrm>
                <a:off x="2956714" y="3175745"/>
                <a:ext cx="1655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3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2" name="TextBox 134"/>
            <p:cNvSpPr txBox="1"/>
            <p:nvPr/>
          </p:nvSpPr>
          <p:spPr>
            <a:xfrm rot="19338731">
              <a:off x="737706" y="3280405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TextBox 140"/>
            <p:cNvSpPr txBox="1"/>
            <p:nvPr/>
          </p:nvSpPr>
          <p:spPr>
            <a:xfrm>
              <a:off x="1574051" y="189186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80%</a:t>
              </a:r>
            </a:p>
          </p:txBody>
        </p:sp>
        <p:grpSp>
          <p:nvGrpSpPr>
            <p:cNvPr id="34" name="Group 4"/>
            <p:cNvGrpSpPr/>
            <p:nvPr/>
          </p:nvGrpSpPr>
          <p:grpSpPr>
            <a:xfrm>
              <a:off x="355624" y="3793245"/>
              <a:ext cx="1332093" cy="765660"/>
              <a:chOff x="474165" y="4998859"/>
              <a:chExt cx="1776124" cy="1020880"/>
            </a:xfrm>
          </p:grpSpPr>
          <p:sp>
            <p:nvSpPr>
              <p:cNvPr id="50" name="TextBox 147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TextBox 148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2798498" y="2139004"/>
            <a:ext cx="1938508" cy="2419901"/>
            <a:chOff x="2798498" y="2139004"/>
            <a:chExt cx="1938508" cy="2419901"/>
          </a:xfrm>
        </p:grpSpPr>
        <p:sp>
          <p:nvSpPr>
            <p:cNvPr id="7" name="Freeform: Shape 40"/>
            <p:cNvSpPr>
              <a:spLocks/>
            </p:cNvSpPr>
            <p:nvPr/>
          </p:nvSpPr>
          <p:spPr bwMode="auto">
            <a:xfrm>
              <a:off x="4162338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1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069235" y="2139004"/>
              <a:ext cx="667771" cy="669163"/>
              <a:chOff x="4336121" y="2317754"/>
              <a:chExt cx="573833" cy="642803"/>
            </a:xfrm>
          </p:grpSpPr>
          <p:sp>
            <p:nvSpPr>
              <p:cNvPr id="95" name="Freeform: Shape 42"/>
              <p:cNvSpPr>
                <a:spLocks/>
              </p:cNvSpPr>
              <p:nvPr/>
            </p:nvSpPr>
            <p:spPr bwMode="auto">
              <a:xfrm>
                <a:off x="4338320" y="2326030"/>
                <a:ext cx="569436" cy="634527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6" y="72"/>
                  </a:cxn>
                  <a:cxn ang="0">
                    <a:pos x="185" y="72"/>
                  </a:cxn>
                  <a:cxn ang="0">
                    <a:pos x="178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82"/>
                  </a:cxn>
                  <a:cxn ang="0">
                    <a:pos x="1" y="196"/>
                  </a:cxn>
                  <a:cxn ang="0">
                    <a:pos x="10" y="204"/>
                  </a:cxn>
                  <a:cxn ang="0">
                    <a:pos x="176" y="204"/>
                  </a:cxn>
                  <a:cxn ang="0">
                    <a:pos x="186" y="196"/>
                  </a:cxn>
                  <a:cxn ang="0">
                    <a:pos x="186" y="82"/>
                  </a:cxn>
                  <a:cxn ang="0">
                    <a:pos x="186" y="73"/>
                  </a:cxn>
                  <a:cxn ang="0">
                    <a:pos x="186" y="72"/>
                  </a:cxn>
                  <a:cxn ang="0">
                    <a:pos x="142" y="191"/>
                  </a:cxn>
                  <a:cxn ang="0">
                    <a:pos x="123" y="172"/>
                  </a:cxn>
                  <a:cxn ang="0">
                    <a:pos x="142" y="153"/>
                  </a:cxn>
                  <a:cxn ang="0">
                    <a:pos x="162" y="172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2"/>
                    </a:move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8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7"/>
                      <a:pt x="1" y="82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1" y="201"/>
                      <a:pt x="5" y="205"/>
                      <a:pt x="10" y="204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81" y="205"/>
                      <a:pt x="186" y="201"/>
                      <a:pt x="186" y="196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7"/>
                      <a:pt x="186" y="73"/>
                      <a:pt x="186" y="73"/>
                    </a:cubicBezTo>
                    <a:cubicBezTo>
                      <a:pt x="186" y="73"/>
                      <a:pt x="186" y="73"/>
                      <a:pt x="186" y="72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3"/>
                      <a:pt x="123" y="172"/>
                    </a:cubicBezTo>
                    <a:cubicBezTo>
                      <a:pt x="123" y="161"/>
                      <a:pt x="132" y="153"/>
                      <a:pt x="142" y="153"/>
                    </a:cubicBezTo>
                    <a:cubicBezTo>
                      <a:pt x="153" y="153"/>
                      <a:pt x="162" y="161"/>
                      <a:pt x="162" y="172"/>
                    </a:cubicBezTo>
                    <a:cubicBezTo>
                      <a:pt x="162" y="183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6" name="Freeform: Shape 43"/>
              <p:cNvSpPr>
                <a:spLocks/>
              </p:cNvSpPr>
              <p:nvPr/>
            </p:nvSpPr>
            <p:spPr bwMode="auto">
              <a:xfrm>
                <a:off x="4336121" y="2317754"/>
                <a:ext cx="573833" cy="631769"/>
              </a:xfrm>
              <a:custGeom>
                <a:avLst/>
                <a:gdLst/>
                <a:ahLst/>
                <a:cxnLst>
                  <a:cxn ang="0">
                    <a:pos x="186" y="71"/>
                  </a:cxn>
                  <a:cxn ang="0">
                    <a:pos x="186" y="71"/>
                  </a:cxn>
                  <a:cxn ang="0">
                    <a:pos x="185" y="71"/>
                  </a:cxn>
                  <a:cxn ang="0">
                    <a:pos x="178" y="65"/>
                  </a:cxn>
                  <a:cxn ang="0">
                    <a:pos x="147" y="40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0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195"/>
                  </a:cxn>
                  <a:cxn ang="0">
                    <a:pos x="10" y="205"/>
                  </a:cxn>
                  <a:cxn ang="0">
                    <a:pos x="176" y="205"/>
                  </a:cxn>
                  <a:cxn ang="0">
                    <a:pos x="186" y="195"/>
                  </a:cxn>
                  <a:cxn ang="0">
                    <a:pos x="186" y="82"/>
                  </a:cxn>
                  <a:cxn ang="0">
                    <a:pos x="186" y="72"/>
                  </a:cxn>
                  <a:cxn ang="0">
                    <a:pos x="186" y="71"/>
                  </a:cxn>
                  <a:cxn ang="0">
                    <a:pos x="142" y="191"/>
                  </a:cxn>
                  <a:cxn ang="0">
                    <a:pos x="123" y="171"/>
                  </a:cxn>
                  <a:cxn ang="0">
                    <a:pos x="142" y="152"/>
                  </a:cxn>
                  <a:cxn ang="0">
                    <a:pos x="162" y="171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8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3" y="37"/>
                      <a:pt x="136" y="31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1"/>
                      <a:pt x="43" y="37"/>
                      <a:pt x="39" y="4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6"/>
                      <a:pt x="1" y="82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200"/>
                      <a:pt x="5" y="205"/>
                      <a:pt x="10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81" y="205"/>
                      <a:pt x="186" y="200"/>
                      <a:pt x="186" y="195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1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2"/>
                      <a:pt x="123" y="171"/>
                    </a:cubicBezTo>
                    <a:cubicBezTo>
                      <a:pt x="123" y="160"/>
                      <a:pt x="132" y="152"/>
                      <a:pt x="142" y="152"/>
                    </a:cubicBezTo>
                    <a:cubicBezTo>
                      <a:pt x="153" y="152"/>
                      <a:pt x="162" y="160"/>
                      <a:pt x="162" y="171"/>
                    </a:cubicBezTo>
                    <a:cubicBezTo>
                      <a:pt x="162" y="182"/>
                      <a:pt x="153" y="191"/>
                      <a:pt x="142" y="191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186362" y="2716271"/>
              <a:ext cx="1415805" cy="1068367"/>
              <a:chOff x="3577448" y="2872275"/>
              <a:chExt cx="1216638" cy="1026280"/>
            </a:xfrm>
          </p:grpSpPr>
          <p:sp>
            <p:nvSpPr>
              <p:cNvPr id="88" name="Freeform: Shape 45"/>
              <p:cNvSpPr>
                <a:spLocks/>
              </p:cNvSpPr>
              <p:nvPr/>
            </p:nvSpPr>
            <p:spPr bwMode="auto">
              <a:xfrm>
                <a:off x="4396815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9" name="Freeform: Shape 46"/>
              <p:cNvSpPr>
                <a:spLocks/>
              </p:cNvSpPr>
              <p:nvPr/>
            </p:nvSpPr>
            <p:spPr bwMode="auto">
              <a:xfrm>
                <a:off x="3577448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1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1" y="176"/>
                      <a:pt x="11" y="176"/>
                      <a:pt x="11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6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0" name="Freeform: Shape 47"/>
              <p:cNvSpPr>
                <a:spLocks/>
              </p:cNvSpPr>
              <p:nvPr/>
            </p:nvSpPr>
            <p:spPr bwMode="auto">
              <a:xfrm>
                <a:off x="4319568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10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8" y="28"/>
                      <a:pt x="11" y="27"/>
                      <a:pt x="7" y="22"/>
                    </a:cubicBezTo>
                    <a:cubicBezTo>
                      <a:pt x="4" y="18"/>
                      <a:pt x="5" y="11"/>
                      <a:pt x="9" y="7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8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1" name="Freeform: Shape 48"/>
              <p:cNvSpPr>
                <a:spLocks/>
              </p:cNvSpPr>
              <p:nvPr/>
            </p:nvSpPr>
            <p:spPr bwMode="auto">
              <a:xfrm>
                <a:off x="4303394" y="3164710"/>
                <a:ext cx="126905" cy="12414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6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2" name="Freeform: Shape 49"/>
              <p:cNvSpPr>
                <a:spLocks/>
              </p:cNvSpPr>
              <p:nvPr/>
            </p:nvSpPr>
            <p:spPr bwMode="auto">
              <a:xfrm>
                <a:off x="4388539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9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3" name="Freeform: Shape 50"/>
              <p:cNvSpPr>
                <a:spLocks/>
              </p:cNvSpPr>
              <p:nvPr/>
            </p:nvSpPr>
            <p:spPr bwMode="auto">
              <a:xfrm>
                <a:off x="4385780" y="3134364"/>
                <a:ext cx="35865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1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4" name="Freeform: Shape 67"/>
              <p:cNvSpPr>
                <a:spLocks/>
              </p:cNvSpPr>
              <p:nvPr/>
            </p:nvSpPr>
            <p:spPr bwMode="auto">
              <a:xfrm>
                <a:off x="4371986" y="3170227"/>
                <a:ext cx="1931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2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TextBox 136"/>
            <p:cNvSpPr txBox="1"/>
            <p:nvPr/>
          </p:nvSpPr>
          <p:spPr>
            <a:xfrm rot="19338731">
              <a:off x="3337677" y="3280403"/>
              <a:ext cx="715580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TextBox 142"/>
            <p:cNvSpPr txBox="1"/>
            <p:nvPr/>
          </p:nvSpPr>
          <p:spPr>
            <a:xfrm>
              <a:off x="4159433" y="2275271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15%</a:t>
              </a:r>
            </a:p>
          </p:txBody>
        </p:sp>
        <p:grpSp>
          <p:nvGrpSpPr>
            <p:cNvPr id="35" name="Group 149"/>
            <p:cNvGrpSpPr/>
            <p:nvPr/>
          </p:nvGrpSpPr>
          <p:grpSpPr>
            <a:xfrm>
              <a:off x="2798498" y="3793245"/>
              <a:ext cx="1332093" cy="765660"/>
              <a:chOff x="474165" y="4998859"/>
              <a:chExt cx="1776124" cy="1020880"/>
            </a:xfrm>
          </p:grpSpPr>
          <p:sp>
            <p:nvSpPr>
              <p:cNvPr id="48" name="TextBox 150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9" name="TextBox 151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5337036" y="1475584"/>
            <a:ext cx="1970907" cy="3083321"/>
            <a:chOff x="5337036" y="1475584"/>
            <a:chExt cx="1970907" cy="3083321"/>
          </a:xfrm>
        </p:grpSpPr>
        <p:sp>
          <p:nvSpPr>
            <p:cNvPr id="13" name="Freeform: Shape 80"/>
            <p:cNvSpPr>
              <a:spLocks/>
            </p:cNvSpPr>
            <p:nvPr/>
          </p:nvSpPr>
          <p:spPr bwMode="auto">
            <a:xfrm>
              <a:off x="6733274" y="2704777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2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4" name="Group 81"/>
            <p:cNvGrpSpPr/>
            <p:nvPr/>
          </p:nvGrpSpPr>
          <p:grpSpPr>
            <a:xfrm>
              <a:off x="6643382" y="1475584"/>
              <a:ext cx="664561" cy="1332583"/>
              <a:chOff x="5704493" y="1680467"/>
              <a:chExt cx="571075" cy="1280091"/>
            </a:xfrm>
          </p:grpSpPr>
          <p:sp>
            <p:nvSpPr>
              <p:cNvPr id="77" name="Freeform: Shape 82"/>
              <p:cNvSpPr>
                <a:spLocks/>
              </p:cNvSpPr>
              <p:nvPr/>
            </p:nvSpPr>
            <p:spPr bwMode="auto">
              <a:xfrm>
                <a:off x="5707849" y="1691503"/>
                <a:ext cx="564364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0"/>
                  </a:cxn>
                  <a:cxn ang="0">
                    <a:pos x="176" y="410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7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7"/>
                  </a:cxn>
                </a:cxnLst>
                <a:rect l="0" t="0" r="r" b="b"/>
                <a:pathLst>
                  <a:path w="186" h="411">
                    <a:moveTo>
                      <a:pt x="186" y="72"/>
                    </a:moveTo>
                    <a:cubicBezTo>
                      <a:pt x="186" y="72"/>
                      <a:pt x="185" y="72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1"/>
                      <a:pt x="10" y="410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81" y="411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7"/>
                    </a:moveTo>
                    <a:cubicBezTo>
                      <a:pt x="132" y="397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7"/>
                      <a:pt x="142" y="39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8" name="Freeform: Shape 83"/>
              <p:cNvSpPr>
                <a:spLocks/>
              </p:cNvSpPr>
              <p:nvPr/>
            </p:nvSpPr>
            <p:spPr bwMode="auto">
              <a:xfrm>
                <a:off x="5704493" y="1680467"/>
                <a:ext cx="571075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2"/>
                  </a:cxn>
                  <a:cxn ang="0">
                    <a:pos x="176" y="412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8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8"/>
                  </a:cxn>
                </a:cxnLst>
                <a:rect l="0" t="0" r="r" b="b"/>
                <a:pathLst>
                  <a:path w="186" h="412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9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2"/>
                      <a:pt x="10" y="412"/>
                    </a:cubicBezTo>
                    <a:cubicBezTo>
                      <a:pt x="176" y="412"/>
                      <a:pt x="176" y="412"/>
                      <a:pt x="176" y="412"/>
                    </a:cubicBezTo>
                    <a:cubicBezTo>
                      <a:pt x="181" y="412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8"/>
                    </a:moveTo>
                    <a:cubicBezTo>
                      <a:pt x="132" y="398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8"/>
                      <a:pt x="142" y="398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5757299" y="2710527"/>
              <a:ext cx="1415806" cy="1068367"/>
              <a:chOff x="4943060" y="2866758"/>
              <a:chExt cx="1216639" cy="1026280"/>
            </a:xfrm>
          </p:grpSpPr>
          <p:sp>
            <p:nvSpPr>
              <p:cNvPr id="70" name="Freeform: Shape 85"/>
              <p:cNvSpPr>
                <a:spLocks/>
              </p:cNvSpPr>
              <p:nvPr/>
            </p:nvSpPr>
            <p:spPr bwMode="auto">
              <a:xfrm>
                <a:off x="5762429" y="3120569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1" name="Freeform: Shape 86"/>
              <p:cNvSpPr>
                <a:spLocks/>
              </p:cNvSpPr>
              <p:nvPr/>
            </p:nvSpPr>
            <p:spPr bwMode="auto">
              <a:xfrm>
                <a:off x="4943060" y="3035046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5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2" name="Freeform: Shape 87"/>
              <p:cNvSpPr>
                <a:spLocks/>
              </p:cNvSpPr>
              <p:nvPr/>
            </p:nvSpPr>
            <p:spPr bwMode="auto">
              <a:xfrm>
                <a:off x="5685182" y="3172987"/>
                <a:ext cx="96559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7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8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7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8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7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3" name="Freeform: Shape 88"/>
              <p:cNvSpPr>
                <a:spLocks/>
              </p:cNvSpPr>
              <p:nvPr/>
            </p:nvSpPr>
            <p:spPr bwMode="auto">
              <a:xfrm>
                <a:off x="5668629" y="3159192"/>
                <a:ext cx="126905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9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9" y="6"/>
                    </a:moveTo>
                    <a:cubicBezTo>
                      <a:pt x="2" y="12"/>
                      <a:pt x="0" y="23"/>
                      <a:pt x="6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39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9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4" name="Freeform: Shape 89"/>
              <p:cNvSpPr>
                <a:spLocks/>
              </p:cNvSpPr>
              <p:nvPr/>
            </p:nvSpPr>
            <p:spPr bwMode="auto">
              <a:xfrm>
                <a:off x="5754152" y="2866758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7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8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5" name="Freeform: Shape 90"/>
              <p:cNvSpPr>
                <a:spLocks/>
              </p:cNvSpPr>
              <p:nvPr/>
            </p:nvSpPr>
            <p:spPr bwMode="auto">
              <a:xfrm>
                <a:off x="5748634" y="3128846"/>
                <a:ext cx="35865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4" y="9"/>
                      <a:pt x="8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6" name="Freeform: Shape 91"/>
              <p:cNvSpPr>
                <a:spLocks/>
              </p:cNvSpPr>
              <p:nvPr/>
            </p:nvSpPr>
            <p:spPr bwMode="auto">
              <a:xfrm>
                <a:off x="5737599" y="3161952"/>
                <a:ext cx="19313" cy="386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6" name="TextBox 138"/>
            <p:cNvSpPr txBox="1"/>
            <p:nvPr/>
          </p:nvSpPr>
          <p:spPr>
            <a:xfrm rot="19338731">
              <a:off x="5900035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TextBox 144"/>
            <p:cNvSpPr txBox="1"/>
            <p:nvPr/>
          </p:nvSpPr>
          <p:spPr>
            <a:xfrm>
              <a:off x="6731974" y="1943564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70%</a:t>
              </a:r>
            </a:p>
          </p:txBody>
        </p:sp>
        <p:grpSp>
          <p:nvGrpSpPr>
            <p:cNvPr id="36" name="Group 152"/>
            <p:cNvGrpSpPr/>
            <p:nvPr/>
          </p:nvGrpSpPr>
          <p:grpSpPr>
            <a:xfrm>
              <a:off x="5337036" y="3793245"/>
              <a:ext cx="1332093" cy="765660"/>
              <a:chOff x="474165" y="4998859"/>
              <a:chExt cx="1776124" cy="1020880"/>
            </a:xfrm>
          </p:grpSpPr>
          <p:sp>
            <p:nvSpPr>
              <p:cNvPr id="46" name="TextBox 153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7" name="TextBox 154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1889670" y="1056601"/>
            <a:ext cx="1962741" cy="2748138"/>
            <a:chOff x="1889670" y="1056601"/>
            <a:chExt cx="1962741" cy="2748138"/>
          </a:xfrm>
        </p:grpSpPr>
        <p:sp>
          <p:nvSpPr>
            <p:cNvPr id="4" name="Freeform: Shape 24"/>
            <p:cNvSpPr>
              <a:spLocks/>
            </p:cNvSpPr>
            <p:nvPr/>
          </p:nvSpPr>
          <p:spPr bwMode="auto">
            <a:xfrm>
              <a:off x="2862425" y="2730625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7" y="70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0"/>
                  </a:cubicBezTo>
                  <a:cubicBezTo>
                    <a:pt x="10" y="76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782163" y="1857555"/>
              <a:ext cx="664561" cy="950614"/>
              <a:chOff x="3640900" y="2047391"/>
              <a:chExt cx="571075" cy="913168"/>
            </a:xfrm>
          </p:grpSpPr>
          <p:sp>
            <p:nvSpPr>
              <p:cNvPr id="104" name="Freeform: Shape 30"/>
              <p:cNvSpPr>
                <a:spLocks/>
              </p:cNvSpPr>
              <p:nvPr/>
            </p:nvSpPr>
            <p:spPr bwMode="auto">
              <a:xfrm>
                <a:off x="3642825" y="2058426"/>
                <a:ext cx="567226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1"/>
                  </a:cxn>
                  <a:cxn ang="0">
                    <a:pos x="176" y="291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8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8"/>
                  </a:cxn>
                </a:cxnLst>
                <a:rect l="0" t="0" r="r" b="b"/>
                <a:pathLst>
                  <a:path w="186" h="292">
                    <a:moveTo>
                      <a:pt x="186" y="72"/>
                    </a:move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2"/>
                      <a:pt x="10" y="29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81" y="292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8"/>
                    </a:moveTo>
                    <a:cubicBezTo>
                      <a:pt x="132" y="278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8"/>
                      <a:pt x="142" y="2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5" name="Freeform: Shape 31"/>
              <p:cNvSpPr>
                <a:spLocks/>
              </p:cNvSpPr>
              <p:nvPr/>
            </p:nvSpPr>
            <p:spPr bwMode="auto">
              <a:xfrm>
                <a:off x="3640900" y="2047391"/>
                <a:ext cx="571075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3"/>
                  </a:cxn>
                  <a:cxn ang="0">
                    <a:pos x="176" y="293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9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9"/>
                  </a:cxn>
                </a:cxnLst>
                <a:rect l="0" t="0" r="r" b="b"/>
                <a:pathLst>
                  <a:path w="186" h="293">
                    <a:moveTo>
                      <a:pt x="186" y="72"/>
                    </a:moveTo>
                    <a:cubicBezTo>
                      <a:pt x="186" y="72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3"/>
                      <a:pt x="10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81" y="293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9"/>
                    </a:moveTo>
                    <a:cubicBezTo>
                      <a:pt x="132" y="279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9"/>
                      <a:pt x="142" y="279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1889670" y="2736374"/>
              <a:ext cx="1415810" cy="1068365"/>
              <a:chOff x="2873949" y="2891588"/>
              <a:chExt cx="1216638" cy="1026279"/>
            </a:xfrm>
          </p:grpSpPr>
          <p:sp>
            <p:nvSpPr>
              <p:cNvPr id="97" name="Freeform: Shape 33"/>
              <p:cNvSpPr>
                <a:spLocks/>
              </p:cNvSpPr>
              <p:nvPr/>
            </p:nvSpPr>
            <p:spPr bwMode="auto">
              <a:xfrm>
                <a:off x="3693318" y="3145399"/>
                <a:ext cx="46901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0" y="3"/>
                    </a:moveTo>
                    <a:cubicBezTo>
                      <a:pt x="4" y="0"/>
                      <a:pt x="10" y="1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3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3"/>
                      <a:pt x="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8" name="Freeform: Shape 34"/>
              <p:cNvSpPr>
                <a:spLocks/>
              </p:cNvSpPr>
              <p:nvPr/>
            </p:nvSpPr>
            <p:spPr bwMode="auto">
              <a:xfrm>
                <a:off x="2873949" y="3059875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6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8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39"/>
                      <a:pt x="264" y="41"/>
                      <a:pt x="270" y="49"/>
                    </a:cubicBezTo>
                    <a:cubicBezTo>
                      <a:pt x="277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9" name="Freeform: Shape 35"/>
              <p:cNvSpPr>
                <a:spLocks/>
              </p:cNvSpPr>
              <p:nvPr/>
            </p:nvSpPr>
            <p:spPr bwMode="auto">
              <a:xfrm>
                <a:off x="3616071" y="3197815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7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0" name="Freeform: Shape 36"/>
              <p:cNvSpPr>
                <a:spLocks/>
              </p:cNvSpPr>
              <p:nvPr/>
            </p:nvSpPr>
            <p:spPr bwMode="auto">
              <a:xfrm>
                <a:off x="3599518" y="3181263"/>
                <a:ext cx="126905" cy="12690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6" y="32"/>
                  </a:cxn>
                  <a:cxn ang="0">
                    <a:pos x="31" y="35"/>
                  </a:cxn>
                  <a:cxn ang="0">
                    <a:pos x="34" y="10"/>
                  </a:cxn>
                  <a:cxn ang="0">
                    <a:pos x="9" y="7"/>
                  </a:cxn>
                  <a:cxn ang="0">
                    <a:pos x="29" y="31"/>
                  </a:cxn>
                  <a:cxn ang="0">
                    <a:pos x="10" y="29"/>
                  </a:cxn>
                  <a:cxn ang="0">
                    <a:pos x="12" y="10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1">
                    <a:moveTo>
                      <a:pt x="9" y="7"/>
                    </a:moveTo>
                    <a:cubicBezTo>
                      <a:pt x="2" y="13"/>
                      <a:pt x="0" y="24"/>
                      <a:pt x="6" y="32"/>
                    </a:cubicBezTo>
                    <a:cubicBezTo>
                      <a:pt x="12" y="39"/>
                      <a:pt x="24" y="41"/>
                      <a:pt x="31" y="35"/>
                    </a:cubicBezTo>
                    <a:cubicBezTo>
                      <a:pt x="39" y="29"/>
                      <a:pt x="41" y="17"/>
                      <a:pt x="34" y="10"/>
                    </a:cubicBezTo>
                    <a:cubicBezTo>
                      <a:pt x="28" y="2"/>
                      <a:pt x="17" y="0"/>
                      <a:pt x="9" y="7"/>
                    </a:cubicBezTo>
                    <a:close/>
                    <a:moveTo>
                      <a:pt x="29" y="31"/>
                    </a:moveTo>
                    <a:cubicBezTo>
                      <a:pt x="23" y="36"/>
                      <a:pt x="14" y="35"/>
                      <a:pt x="10" y="29"/>
                    </a:cubicBezTo>
                    <a:cubicBezTo>
                      <a:pt x="5" y="23"/>
                      <a:pt x="6" y="15"/>
                      <a:pt x="12" y="10"/>
                    </a:cubicBezTo>
                    <a:cubicBezTo>
                      <a:pt x="18" y="5"/>
                      <a:pt x="26" y="6"/>
                      <a:pt x="31" y="12"/>
                    </a:cubicBezTo>
                    <a:cubicBezTo>
                      <a:pt x="36" y="18"/>
                      <a:pt x="35" y="27"/>
                      <a:pt x="29" y="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1" name="Freeform: Shape 37"/>
              <p:cNvSpPr>
                <a:spLocks/>
              </p:cNvSpPr>
              <p:nvPr/>
            </p:nvSpPr>
            <p:spPr bwMode="auto">
              <a:xfrm>
                <a:off x="3679523" y="2891588"/>
                <a:ext cx="411064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5" y="106"/>
                  </a:cxn>
                  <a:cxn ang="0">
                    <a:pos x="5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3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0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3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2" y="22"/>
                      <a:pt x="131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11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09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2" name="Freeform: Shape 38"/>
              <p:cNvSpPr>
                <a:spLocks/>
              </p:cNvSpPr>
              <p:nvPr/>
            </p:nvSpPr>
            <p:spPr bwMode="auto">
              <a:xfrm>
                <a:off x="3679523" y="3153674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3" name="Freeform: Shape 39"/>
              <p:cNvSpPr>
                <a:spLocks/>
              </p:cNvSpPr>
              <p:nvPr/>
            </p:nvSpPr>
            <p:spPr bwMode="auto">
              <a:xfrm>
                <a:off x="3662970" y="3186780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8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3" name="TextBox 135"/>
            <p:cNvSpPr txBox="1"/>
            <p:nvPr/>
          </p:nvSpPr>
          <p:spPr>
            <a:xfrm rot="19338731">
              <a:off x="20500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TextBox 141"/>
            <p:cNvSpPr txBox="1"/>
            <p:nvPr/>
          </p:nvSpPr>
          <p:spPr>
            <a:xfrm>
              <a:off x="2870756" y="2162895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35%</a:t>
              </a:r>
            </a:p>
          </p:txBody>
        </p:sp>
        <p:grpSp>
          <p:nvGrpSpPr>
            <p:cNvPr id="37" name="Group 5"/>
            <p:cNvGrpSpPr/>
            <p:nvPr/>
          </p:nvGrpSpPr>
          <p:grpSpPr>
            <a:xfrm>
              <a:off x="2520318" y="1056601"/>
              <a:ext cx="1332093" cy="800953"/>
              <a:chOff x="3360424" y="1358596"/>
              <a:chExt cx="1776124" cy="1067938"/>
            </a:xfrm>
          </p:grpSpPr>
          <p:sp>
            <p:nvSpPr>
              <p:cNvPr id="44" name="TextBox 156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157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4476647" y="869924"/>
            <a:ext cx="1889105" cy="2914714"/>
            <a:chOff x="4476647" y="869924"/>
            <a:chExt cx="1889105" cy="2914714"/>
          </a:xfrm>
        </p:grpSpPr>
        <p:sp>
          <p:nvSpPr>
            <p:cNvPr id="10" name="Freeform: Shape 68"/>
            <p:cNvSpPr>
              <a:spLocks/>
            </p:cNvSpPr>
            <p:nvPr/>
          </p:nvSpPr>
          <p:spPr bwMode="auto">
            <a:xfrm>
              <a:off x="5452620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4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5353097" y="1670877"/>
              <a:ext cx="664561" cy="1137290"/>
              <a:chOff x="4989961" y="1868067"/>
              <a:chExt cx="571075" cy="1092490"/>
            </a:xfrm>
          </p:grpSpPr>
          <p:sp>
            <p:nvSpPr>
              <p:cNvPr id="86" name="Freeform: Shape 70"/>
              <p:cNvSpPr>
                <a:spLocks/>
              </p:cNvSpPr>
              <p:nvPr/>
            </p:nvSpPr>
            <p:spPr bwMode="auto">
              <a:xfrm>
                <a:off x="4993160" y="1879102"/>
                <a:ext cx="564678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49"/>
                  </a:cxn>
                  <a:cxn ang="0">
                    <a:pos x="176" y="349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6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6"/>
                  </a:cxn>
                </a:cxnLst>
                <a:rect l="0" t="0" r="r" b="b"/>
                <a:pathLst>
                  <a:path w="186" h="350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0"/>
                      <a:pt x="10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81" y="350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6"/>
                    </a:moveTo>
                    <a:cubicBezTo>
                      <a:pt x="132" y="336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6"/>
                      <a:pt x="142" y="3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7" name="Freeform: Shape 71"/>
              <p:cNvSpPr>
                <a:spLocks/>
              </p:cNvSpPr>
              <p:nvPr/>
            </p:nvSpPr>
            <p:spPr bwMode="auto">
              <a:xfrm>
                <a:off x="4989961" y="1868067"/>
                <a:ext cx="571075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51"/>
                  </a:cxn>
                  <a:cxn ang="0">
                    <a:pos x="176" y="351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7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7"/>
                  </a:cxn>
                </a:cxnLst>
                <a:rect l="0" t="0" r="r" b="b"/>
                <a:pathLst>
                  <a:path w="186" h="351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1"/>
                      <a:pt x="10" y="351"/>
                    </a:cubicBezTo>
                    <a:cubicBezTo>
                      <a:pt x="176" y="351"/>
                      <a:pt x="176" y="351"/>
                      <a:pt x="176" y="351"/>
                    </a:cubicBezTo>
                    <a:cubicBezTo>
                      <a:pt x="181" y="351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7"/>
                    </a:moveTo>
                    <a:cubicBezTo>
                      <a:pt x="132" y="337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7"/>
                      <a:pt x="142" y="337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2" name="Group 72"/>
            <p:cNvGrpSpPr/>
            <p:nvPr/>
          </p:nvGrpSpPr>
          <p:grpSpPr>
            <a:xfrm>
              <a:off x="4476647" y="2716271"/>
              <a:ext cx="1412596" cy="1068367"/>
              <a:chOff x="4236804" y="2872275"/>
              <a:chExt cx="1213880" cy="1026280"/>
            </a:xfrm>
          </p:grpSpPr>
          <p:sp>
            <p:nvSpPr>
              <p:cNvPr id="79" name="Freeform: Shape 73"/>
              <p:cNvSpPr>
                <a:spLocks/>
              </p:cNvSpPr>
              <p:nvPr/>
            </p:nvSpPr>
            <p:spPr bwMode="auto">
              <a:xfrm>
                <a:off x="5053413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1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0" name="Freeform: Shape 74"/>
              <p:cNvSpPr>
                <a:spLocks/>
              </p:cNvSpPr>
              <p:nvPr/>
            </p:nvSpPr>
            <p:spPr bwMode="auto">
              <a:xfrm>
                <a:off x="4236804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1" name="Freeform: Shape 75"/>
              <p:cNvSpPr>
                <a:spLocks/>
              </p:cNvSpPr>
              <p:nvPr/>
            </p:nvSpPr>
            <p:spPr bwMode="auto">
              <a:xfrm>
                <a:off x="4978926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3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2" name="Freeform: Shape 76"/>
              <p:cNvSpPr>
                <a:spLocks/>
              </p:cNvSpPr>
              <p:nvPr/>
            </p:nvSpPr>
            <p:spPr bwMode="auto">
              <a:xfrm>
                <a:off x="4965131" y="3164710"/>
                <a:ext cx="121388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4" y="40"/>
                      <a:pt x="31" y="34"/>
                    </a:cubicBezTo>
                    <a:cubicBezTo>
                      <a:pt x="39" y="28"/>
                      <a:pt x="40" y="16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6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3" name="Freeform: Shape 77"/>
              <p:cNvSpPr>
                <a:spLocks/>
              </p:cNvSpPr>
              <p:nvPr/>
            </p:nvSpPr>
            <p:spPr bwMode="auto">
              <a:xfrm>
                <a:off x="5045137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2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1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12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10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4" name="Freeform: Shape 78"/>
              <p:cNvSpPr>
                <a:spLocks/>
              </p:cNvSpPr>
              <p:nvPr/>
            </p:nvSpPr>
            <p:spPr bwMode="auto">
              <a:xfrm>
                <a:off x="5045137" y="3134364"/>
                <a:ext cx="33106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5" name="Freeform: Shape 79"/>
              <p:cNvSpPr>
                <a:spLocks/>
              </p:cNvSpPr>
              <p:nvPr/>
            </p:nvSpPr>
            <p:spPr bwMode="auto">
              <a:xfrm>
                <a:off x="5028584" y="3170227"/>
                <a:ext cx="22071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5" name="TextBox 137"/>
            <p:cNvSpPr txBox="1"/>
            <p:nvPr/>
          </p:nvSpPr>
          <p:spPr>
            <a:xfrm rot="19338731">
              <a:off x="4636427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TextBox 143"/>
            <p:cNvSpPr txBox="1"/>
            <p:nvPr/>
          </p:nvSpPr>
          <p:spPr>
            <a:xfrm>
              <a:off x="5441690" y="2090180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60%</a:t>
              </a:r>
            </a:p>
          </p:txBody>
        </p:sp>
        <p:grpSp>
          <p:nvGrpSpPr>
            <p:cNvPr id="38" name="Group 164"/>
            <p:cNvGrpSpPr/>
            <p:nvPr/>
          </p:nvGrpSpPr>
          <p:grpSpPr>
            <a:xfrm>
              <a:off x="5033659" y="869924"/>
              <a:ext cx="1332093" cy="800953"/>
              <a:chOff x="3360424" y="1358596"/>
              <a:chExt cx="1776124" cy="1067938"/>
            </a:xfrm>
          </p:grpSpPr>
          <p:sp>
            <p:nvSpPr>
              <p:cNvPr id="42" name="TextBox 165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TextBox 166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047554" y="1056601"/>
            <a:ext cx="1871929" cy="2722268"/>
            <a:chOff x="7047554" y="1056601"/>
            <a:chExt cx="1871929" cy="2722268"/>
          </a:xfrm>
        </p:grpSpPr>
        <p:sp>
          <p:nvSpPr>
            <p:cNvPr id="16" name="Freeform: Shape 92"/>
            <p:cNvSpPr>
              <a:spLocks/>
            </p:cNvSpPr>
            <p:nvPr/>
          </p:nvSpPr>
          <p:spPr bwMode="auto">
            <a:xfrm>
              <a:off x="8020347" y="2704777"/>
              <a:ext cx="433411" cy="28145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8" y="64"/>
                </a:cxn>
              </a:cxnLst>
              <a:rect l="0" t="0" r="r" b="b"/>
              <a:pathLst>
                <a:path w="121" h="88">
                  <a:moveTo>
                    <a:pt x="28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1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3"/>
                    <a:pt x="28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Group 93"/>
            <p:cNvGrpSpPr/>
            <p:nvPr/>
          </p:nvGrpSpPr>
          <p:grpSpPr>
            <a:xfrm>
              <a:off x="7936876" y="1863298"/>
              <a:ext cx="667771" cy="941606"/>
              <a:chOff x="6407992" y="2052908"/>
              <a:chExt cx="573833" cy="904515"/>
            </a:xfrm>
          </p:grpSpPr>
          <p:sp>
            <p:nvSpPr>
              <p:cNvPr id="68" name="Freeform: Shape 94"/>
              <p:cNvSpPr>
                <a:spLocks/>
              </p:cNvSpPr>
              <p:nvPr/>
            </p:nvSpPr>
            <p:spPr bwMode="auto">
              <a:xfrm>
                <a:off x="6410374" y="2060807"/>
                <a:ext cx="569070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6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6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6"/>
                    </a:moveTo>
                    <a:cubicBezTo>
                      <a:pt x="131" y="276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6"/>
                      <a:pt x="142" y="2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9" name="Freeform: Shape 95"/>
              <p:cNvSpPr>
                <a:spLocks/>
              </p:cNvSpPr>
              <p:nvPr/>
            </p:nvSpPr>
            <p:spPr bwMode="auto">
              <a:xfrm>
                <a:off x="6407992" y="2052908"/>
                <a:ext cx="573833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7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7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7"/>
                    </a:moveTo>
                    <a:cubicBezTo>
                      <a:pt x="131" y="277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7"/>
                      <a:pt x="142" y="277"/>
                    </a:cubicBez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8" name="Group 96"/>
            <p:cNvGrpSpPr/>
            <p:nvPr/>
          </p:nvGrpSpPr>
          <p:grpSpPr>
            <a:xfrm>
              <a:off x="7047554" y="2710511"/>
              <a:ext cx="1412590" cy="1068358"/>
              <a:chOff x="5643881" y="2866774"/>
              <a:chExt cx="1213898" cy="1026284"/>
            </a:xfrm>
          </p:grpSpPr>
          <p:sp>
            <p:nvSpPr>
              <p:cNvPr id="61" name="Freeform: Shape 97"/>
              <p:cNvSpPr>
                <a:spLocks/>
              </p:cNvSpPr>
              <p:nvPr/>
            </p:nvSpPr>
            <p:spPr bwMode="auto">
              <a:xfrm>
                <a:off x="6460502" y="3120585"/>
                <a:ext cx="52419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0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2" name="Freeform: Shape 98"/>
              <p:cNvSpPr>
                <a:spLocks/>
              </p:cNvSpPr>
              <p:nvPr/>
            </p:nvSpPr>
            <p:spPr bwMode="auto">
              <a:xfrm>
                <a:off x="5643881" y="3035061"/>
                <a:ext cx="957324" cy="857997"/>
              </a:xfrm>
              <a:custGeom>
                <a:avLst/>
                <a:gdLst/>
                <a:ahLst/>
                <a:cxnLst>
                  <a:cxn ang="0">
                    <a:pos x="225" y="7"/>
                  </a:cxn>
                  <a:cxn ang="0">
                    <a:pos x="10" y="176"/>
                  </a:cxn>
                  <a:cxn ang="0">
                    <a:pos x="6" y="204"/>
                  </a:cxn>
                  <a:cxn ang="0">
                    <a:pos x="56" y="268"/>
                  </a:cxn>
                  <a:cxn ang="0">
                    <a:pos x="84" y="271"/>
                  </a:cxn>
                  <a:cxn ang="0">
                    <a:pos x="300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5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0" h="278">
                    <a:moveTo>
                      <a:pt x="225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6" y="204"/>
                    </a:cubicBezTo>
                    <a:cubicBezTo>
                      <a:pt x="56" y="268"/>
                      <a:pt x="56" y="268"/>
                      <a:pt x="56" y="268"/>
                    </a:cubicBezTo>
                    <a:cubicBezTo>
                      <a:pt x="63" y="277"/>
                      <a:pt x="76" y="278"/>
                      <a:pt x="84" y="271"/>
                    </a:cubicBez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9" y="95"/>
                      <a:pt x="310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4" y="0"/>
                      <a:pt x="225" y="7"/>
                    </a:cubicBezTo>
                    <a:close/>
                    <a:moveTo>
                      <a:pt x="267" y="74"/>
                    </a:moveTo>
                    <a:cubicBezTo>
                      <a:pt x="259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7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3" name="Freeform: Shape 99"/>
              <p:cNvSpPr>
                <a:spLocks/>
              </p:cNvSpPr>
              <p:nvPr/>
            </p:nvSpPr>
            <p:spPr bwMode="auto">
              <a:xfrm>
                <a:off x="6388772" y="3173003"/>
                <a:ext cx="91043" cy="938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4" y="24"/>
                  </a:cxn>
                  <a:cxn ang="0">
                    <a:pos x="23" y="27"/>
                  </a:cxn>
                  <a:cxn ang="0">
                    <a:pos x="26" y="7"/>
                  </a:cxn>
                  <a:cxn ang="0">
                    <a:pos x="6" y="5"/>
                  </a:cxn>
                  <a:cxn ang="0">
                    <a:pos x="21" y="24"/>
                  </a:cxn>
                  <a:cxn ang="0">
                    <a:pos x="7" y="22"/>
                  </a:cxn>
                  <a:cxn ang="0">
                    <a:pos x="8" y="8"/>
                  </a:cxn>
                  <a:cxn ang="0">
                    <a:pos x="23" y="9"/>
                  </a:cxn>
                  <a:cxn ang="0">
                    <a:pos x="21" y="24"/>
                  </a:cxn>
                </a:cxnLst>
                <a:rect l="0" t="0" r="r" b="b"/>
                <a:pathLst>
                  <a:path w="30" h="31">
                    <a:moveTo>
                      <a:pt x="6" y="5"/>
                    </a:moveTo>
                    <a:cubicBezTo>
                      <a:pt x="1" y="10"/>
                      <a:pt x="0" y="18"/>
                      <a:pt x="4" y="24"/>
                    </a:cubicBezTo>
                    <a:cubicBezTo>
                      <a:pt x="9" y="30"/>
                      <a:pt x="17" y="31"/>
                      <a:pt x="23" y="27"/>
                    </a:cubicBezTo>
                    <a:cubicBezTo>
                      <a:pt x="29" y="22"/>
                      <a:pt x="30" y="13"/>
                      <a:pt x="26" y="7"/>
                    </a:cubicBezTo>
                    <a:cubicBezTo>
                      <a:pt x="21" y="1"/>
                      <a:pt x="12" y="0"/>
                      <a:pt x="6" y="5"/>
                    </a:cubicBezTo>
                    <a:close/>
                    <a:moveTo>
                      <a:pt x="21" y="24"/>
                    </a:moveTo>
                    <a:cubicBezTo>
                      <a:pt x="17" y="28"/>
                      <a:pt x="10" y="27"/>
                      <a:pt x="7" y="22"/>
                    </a:cubicBezTo>
                    <a:cubicBezTo>
                      <a:pt x="3" y="18"/>
                      <a:pt x="4" y="11"/>
                      <a:pt x="8" y="8"/>
                    </a:cubicBezTo>
                    <a:cubicBezTo>
                      <a:pt x="13" y="4"/>
                      <a:pt x="20" y="5"/>
                      <a:pt x="23" y="9"/>
                    </a:cubicBezTo>
                    <a:cubicBezTo>
                      <a:pt x="27" y="14"/>
                      <a:pt x="26" y="20"/>
                      <a:pt x="21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4" name="Freeform: Shape 100"/>
              <p:cNvSpPr>
                <a:spLocks/>
              </p:cNvSpPr>
              <p:nvPr/>
            </p:nvSpPr>
            <p:spPr bwMode="auto">
              <a:xfrm>
                <a:off x="6372221" y="3159208"/>
                <a:ext cx="124150" cy="124149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8" y="31"/>
                  </a:cxn>
                  <a:cxn ang="0">
                    <a:pos x="9" y="28"/>
                  </a:cxn>
                  <a:cxn ang="0">
                    <a:pos x="11" y="9"/>
                  </a:cxn>
                  <a:cxn ang="0">
                    <a:pos x="31" y="11"/>
                  </a:cxn>
                  <a:cxn ang="0">
                    <a:pos x="28" y="31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3" y="40"/>
                      <a:pt x="31" y="34"/>
                    </a:cubicBezTo>
                    <a:cubicBezTo>
                      <a:pt x="39" y="28"/>
                      <a:pt x="40" y="17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8" y="31"/>
                    </a:moveTo>
                    <a:cubicBezTo>
                      <a:pt x="22" y="35"/>
                      <a:pt x="14" y="34"/>
                      <a:pt x="9" y="28"/>
                    </a:cubicBezTo>
                    <a:cubicBezTo>
                      <a:pt x="5" y="22"/>
                      <a:pt x="6" y="14"/>
                      <a:pt x="11" y="9"/>
                    </a:cubicBezTo>
                    <a:cubicBezTo>
                      <a:pt x="17" y="4"/>
                      <a:pt x="26" y="5"/>
                      <a:pt x="31" y="11"/>
                    </a:cubicBezTo>
                    <a:cubicBezTo>
                      <a:pt x="35" y="17"/>
                      <a:pt x="34" y="26"/>
                      <a:pt x="28" y="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5" name="Freeform: Shape 101"/>
              <p:cNvSpPr>
                <a:spLocks/>
              </p:cNvSpPr>
              <p:nvPr/>
            </p:nvSpPr>
            <p:spPr bwMode="auto">
              <a:xfrm>
                <a:off x="6452226" y="2866774"/>
                <a:ext cx="405553" cy="361408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5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4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6" name="Freeform: Shape 102"/>
              <p:cNvSpPr>
                <a:spLocks/>
              </p:cNvSpPr>
              <p:nvPr/>
            </p:nvSpPr>
            <p:spPr bwMode="auto">
              <a:xfrm>
                <a:off x="6452220" y="3128851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0" y="11"/>
                      <a:pt x="1" y="12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6"/>
                      <a:pt x="1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7" name="Freeform: Shape 103"/>
              <p:cNvSpPr>
                <a:spLocks/>
              </p:cNvSpPr>
              <p:nvPr/>
            </p:nvSpPr>
            <p:spPr bwMode="auto">
              <a:xfrm>
                <a:off x="6435580" y="3161952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3" y="5"/>
                      <a:pt x="5" y="3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7" name="TextBox 139"/>
            <p:cNvSpPr txBox="1"/>
            <p:nvPr/>
          </p:nvSpPr>
          <p:spPr>
            <a:xfrm rot="19338731">
              <a:off x="71931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TextBox 145"/>
            <p:cNvSpPr txBox="1"/>
            <p:nvPr/>
          </p:nvSpPr>
          <p:spPr>
            <a:xfrm>
              <a:off x="8027074" y="213578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50%</a:t>
              </a:r>
            </a:p>
          </p:txBody>
        </p:sp>
        <p:grpSp>
          <p:nvGrpSpPr>
            <p:cNvPr id="39" name="Group 167"/>
            <p:cNvGrpSpPr/>
            <p:nvPr/>
          </p:nvGrpSpPr>
          <p:grpSpPr>
            <a:xfrm>
              <a:off x="7587390" y="1056601"/>
              <a:ext cx="1332093" cy="800953"/>
              <a:chOff x="3360424" y="1358596"/>
              <a:chExt cx="1776124" cy="1067938"/>
            </a:xfrm>
          </p:grpSpPr>
          <p:sp>
            <p:nvSpPr>
              <p:cNvPr id="40" name="TextBox 168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TextBox 169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1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665457" y="1005573"/>
            <a:ext cx="4939191" cy="4135547"/>
            <a:chOff x="4711483" y="653160"/>
            <a:chExt cx="7406816" cy="6201666"/>
          </a:xfrm>
        </p:grpSpPr>
        <p:sp>
          <p:nvSpPr>
            <p:cNvPr id="19" name="Freeform: Shape 2"/>
            <p:cNvSpPr>
              <a:spLocks/>
            </p:cNvSpPr>
            <p:nvPr/>
          </p:nvSpPr>
          <p:spPr bwMode="auto">
            <a:xfrm>
              <a:off x="7529225" y="2847975"/>
              <a:ext cx="1361091" cy="4006851"/>
            </a:xfrm>
            <a:custGeom>
              <a:avLst/>
              <a:gdLst>
                <a:gd name="T0" fmla="*/ 0 w 407"/>
                <a:gd name="T1" fmla="*/ 33 h 1302"/>
                <a:gd name="T2" fmla="*/ 77 w 407"/>
                <a:gd name="T3" fmla="*/ 1302 h 1302"/>
                <a:gd name="T4" fmla="*/ 368 w 407"/>
                <a:gd name="T5" fmla="*/ 1302 h 1302"/>
                <a:gd name="T6" fmla="*/ 354 w 407"/>
                <a:gd name="T7" fmla="*/ 656 h 1302"/>
                <a:gd name="T8" fmla="*/ 49 w 407"/>
                <a:gd name="T9" fmla="*/ 0 h 1302"/>
                <a:gd name="T10" fmla="*/ 0 w 407"/>
                <a:gd name="T11" fmla="*/ 33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1302">
                  <a:moveTo>
                    <a:pt x="0" y="33"/>
                  </a:moveTo>
                  <a:cubicBezTo>
                    <a:pt x="228" y="442"/>
                    <a:pt x="210" y="885"/>
                    <a:pt x="77" y="1302"/>
                  </a:cubicBezTo>
                  <a:cubicBezTo>
                    <a:pt x="368" y="1302"/>
                    <a:pt x="368" y="1302"/>
                    <a:pt x="368" y="1302"/>
                  </a:cubicBezTo>
                  <a:cubicBezTo>
                    <a:pt x="402" y="1058"/>
                    <a:pt x="407" y="897"/>
                    <a:pt x="354" y="656"/>
                  </a:cubicBezTo>
                  <a:cubicBezTo>
                    <a:pt x="302" y="416"/>
                    <a:pt x="196" y="189"/>
                    <a:pt x="49" y="0"/>
                  </a:cubicBezTo>
                  <a:lnTo>
                    <a:pt x="0" y="3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Freeform: Shape 3"/>
            <p:cNvSpPr>
              <a:spLocks/>
            </p:cNvSpPr>
            <p:nvPr/>
          </p:nvSpPr>
          <p:spPr bwMode="auto">
            <a:xfrm>
              <a:off x="6560850" y="3962401"/>
              <a:ext cx="1798637" cy="944563"/>
            </a:xfrm>
            <a:custGeom>
              <a:avLst/>
              <a:gdLst>
                <a:gd name="T0" fmla="*/ 127 w 585"/>
                <a:gd name="T1" fmla="*/ 29 h 307"/>
                <a:gd name="T2" fmla="*/ 82 w 585"/>
                <a:gd name="T3" fmla="*/ 0 h 307"/>
                <a:gd name="T4" fmla="*/ 0 w 585"/>
                <a:gd name="T5" fmla="*/ 18 h 307"/>
                <a:gd name="T6" fmla="*/ 102 w 585"/>
                <a:gd name="T7" fmla="*/ 106 h 307"/>
                <a:gd name="T8" fmla="*/ 581 w 585"/>
                <a:gd name="T9" fmla="*/ 307 h 307"/>
                <a:gd name="T10" fmla="*/ 585 w 585"/>
                <a:gd name="T11" fmla="*/ 168 h 307"/>
                <a:gd name="T12" fmla="*/ 127 w 585"/>
                <a:gd name="T13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07">
                  <a:moveTo>
                    <a:pt x="127" y="29"/>
                  </a:moveTo>
                  <a:cubicBezTo>
                    <a:pt x="112" y="20"/>
                    <a:pt x="97" y="11"/>
                    <a:pt x="8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3" y="50"/>
                    <a:pt x="67" y="79"/>
                    <a:pt x="102" y="106"/>
                  </a:cubicBezTo>
                  <a:cubicBezTo>
                    <a:pt x="251" y="215"/>
                    <a:pt x="411" y="279"/>
                    <a:pt x="581" y="307"/>
                  </a:cubicBezTo>
                  <a:cubicBezTo>
                    <a:pt x="585" y="168"/>
                    <a:pt x="585" y="168"/>
                    <a:pt x="585" y="168"/>
                  </a:cubicBezTo>
                  <a:cubicBezTo>
                    <a:pt x="432" y="161"/>
                    <a:pt x="271" y="116"/>
                    <a:pt x="127" y="2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Freeform: Shape 4"/>
            <p:cNvSpPr>
              <a:spLocks/>
            </p:cNvSpPr>
            <p:nvPr/>
          </p:nvSpPr>
          <p:spPr bwMode="auto">
            <a:xfrm>
              <a:off x="8305511" y="2722173"/>
              <a:ext cx="1124935" cy="2118256"/>
            </a:xfrm>
            <a:custGeom>
              <a:avLst/>
              <a:gdLst>
                <a:gd name="T0" fmla="*/ 234 w 266"/>
                <a:gd name="T1" fmla="*/ 0 h 614"/>
                <a:gd name="T2" fmla="*/ 193 w 266"/>
                <a:gd name="T3" fmla="*/ 156 h 614"/>
                <a:gd name="T4" fmla="*/ 50 w 266"/>
                <a:gd name="T5" fmla="*/ 429 h 614"/>
                <a:gd name="T6" fmla="*/ 0 w 266"/>
                <a:gd name="T7" fmla="*/ 489 h 614"/>
                <a:gd name="T8" fmla="*/ 36 w 266"/>
                <a:gd name="T9" fmla="*/ 614 h 614"/>
                <a:gd name="T10" fmla="*/ 102 w 266"/>
                <a:gd name="T11" fmla="*/ 517 h 614"/>
                <a:gd name="T12" fmla="*/ 235 w 266"/>
                <a:gd name="T13" fmla="*/ 202 h 614"/>
                <a:gd name="T14" fmla="*/ 266 w 266"/>
                <a:gd name="T15" fmla="*/ 49 h 614"/>
                <a:gd name="T16" fmla="*/ 234 w 266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614">
                  <a:moveTo>
                    <a:pt x="234" y="0"/>
                  </a:moveTo>
                  <a:cubicBezTo>
                    <a:pt x="224" y="55"/>
                    <a:pt x="210" y="108"/>
                    <a:pt x="193" y="156"/>
                  </a:cubicBezTo>
                  <a:cubicBezTo>
                    <a:pt x="157" y="262"/>
                    <a:pt x="107" y="353"/>
                    <a:pt x="50" y="429"/>
                  </a:cubicBezTo>
                  <a:cubicBezTo>
                    <a:pt x="34" y="450"/>
                    <a:pt x="17" y="470"/>
                    <a:pt x="0" y="489"/>
                  </a:cubicBezTo>
                  <a:cubicBezTo>
                    <a:pt x="36" y="614"/>
                    <a:pt x="36" y="614"/>
                    <a:pt x="36" y="614"/>
                  </a:cubicBezTo>
                  <a:cubicBezTo>
                    <a:pt x="59" y="583"/>
                    <a:pt x="81" y="551"/>
                    <a:pt x="102" y="517"/>
                  </a:cubicBezTo>
                  <a:cubicBezTo>
                    <a:pt x="157" y="426"/>
                    <a:pt x="203" y="321"/>
                    <a:pt x="235" y="202"/>
                  </a:cubicBezTo>
                  <a:cubicBezTo>
                    <a:pt x="247" y="153"/>
                    <a:pt x="258" y="102"/>
                    <a:pt x="266" y="49"/>
                  </a:cubicBezTo>
                  <a:lnTo>
                    <a:pt x="234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 rot="16200000">
              <a:off x="7341823" y="5237889"/>
              <a:ext cx="1801393" cy="369332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850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 rot="655513">
              <a:off x="7190189" y="4255801"/>
              <a:ext cx="1679667" cy="376531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 rot="17681662">
              <a:off x="8093753" y="3485318"/>
              <a:ext cx="1679667" cy="376530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Freeform: Shape 8"/>
            <p:cNvSpPr>
              <a:spLocks/>
            </p:cNvSpPr>
            <p:nvPr/>
          </p:nvSpPr>
          <p:spPr bwMode="auto">
            <a:xfrm rot="4500000">
              <a:off x="9766417" y="2289417"/>
              <a:ext cx="1706563" cy="2997200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Freeform: Shape 9"/>
            <p:cNvSpPr>
              <a:spLocks/>
            </p:cNvSpPr>
            <p:nvPr/>
          </p:nvSpPr>
          <p:spPr bwMode="auto">
            <a:xfrm>
              <a:off x="8179526" y="2176029"/>
              <a:ext cx="861125" cy="151237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Freeform: Shape 10"/>
            <p:cNvSpPr>
              <a:spLocks/>
            </p:cNvSpPr>
            <p:nvPr/>
          </p:nvSpPr>
          <p:spPr bwMode="auto">
            <a:xfrm rot="1034185">
              <a:off x="9254180" y="653160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Freeform: Shape 11"/>
            <p:cNvSpPr>
              <a:spLocks/>
            </p:cNvSpPr>
            <p:nvPr/>
          </p:nvSpPr>
          <p:spPr bwMode="auto">
            <a:xfrm rot="18372114">
              <a:off x="5210156" y="2030235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Freeform: Shape 12"/>
            <p:cNvSpPr>
              <a:spLocks/>
            </p:cNvSpPr>
            <p:nvPr/>
          </p:nvSpPr>
          <p:spPr bwMode="auto">
            <a:xfrm rot="19386348">
              <a:off x="7118909" y="3187239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Freeform: Shape 13"/>
            <p:cNvSpPr>
              <a:spLocks/>
            </p:cNvSpPr>
            <p:nvPr/>
          </p:nvSpPr>
          <p:spPr bwMode="auto">
            <a:xfrm rot="8899099">
              <a:off x="8945094" y="4344303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Freeform: Shape 14"/>
            <p:cNvSpPr>
              <a:spLocks/>
            </p:cNvSpPr>
            <p:nvPr/>
          </p:nvSpPr>
          <p:spPr bwMode="auto">
            <a:xfrm rot="14235448">
              <a:off x="5841078" y="4043924"/>
              <a:ext cx="678703" cy="1191992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Freeform: Shape 15"/>
            <p:cNvSpPr>
              <a:spLocks/>
            </p:cNvSpPr>
            <p:nvPr/>
          </p:nvSpPr>
          <p:spPr bwMode="auto">
            <a:xfrm rot="19765408">
              <a:off x="6422390" y="858042"/>
              <a:ext cx="1202479" cy="211188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Freeform: Shape 16"/>
            <p:cNvSpPr>
              <a:spLocks/>
            </p:cNvSpPr>
            <p:nvPr/>
          </p:nvSpPr>
          <p:spPr bwMode="auto">
            <a:xfrm rot="14235448">
              <a:off x="7585773" y="4857255"/>
              <a:ext cx="292603" cy="513893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Freeform: Shape 17"/>
            <p:cNvSpPr>
              <a:spLocks/>
            </p:cNvSpPr>
            <p:nvPr/>
          </p:nvSpPr>
          <p:spPr bwMode="auto">
            <a:xfrm rot="10800000">
              <a:off x="6704262" y="4479826"/>
              <a:ext cx="351047" cy="616535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Freeform: Shape 18"/>
            <p:cNvSpPr>
              <a:spLocks/>
            </p:cNvSpPr>
            <p:nvPr/>
          </p:nvSpPr>
          <p:spPr bwMode="auto">
            <a:xfrm rot="829878">
              <a:off x="7801869" y="2175347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Freeform: Shape 19"/>
            <p:cNvSpPr>
              <a:spLocks/>
            </p:cNvSpPr>
            <p:nvPr/>
          </p:nvSpPr>
          <p:spPr bwMode="auto">
            <a:xfrm rot="17678962">
              <a:off x="7080688" y="2794874"/>
              <a:ext cx="313088" cy="54987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TextBox 20"/>
            <p:cNvSpPr txBox="1"/>
            <p:nvPr/>
          </p:nvSpPr>
          <p:spPr>
            <a:xfrm>
              <a:off x="9510084" y="3594695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TextBox 21"/>
            <p:cNvSpPr txBox="1"/>
            <p:nvPr/>
          </p:nvSpPr>
          <p:spPr>
            <a:xfrm rot="1784377">
              <a:off x="5270709" y="3047324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TextBox 22"/>
            <p:cNvSpPr txBox="1"/>
            <p:nvPr/>
          </p:nvSpPr>
          <p:spPr>
            <a:xfrm rot="3552194">
              <a:off x="6318654" y="1776012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TextBox 23"/>
            <p:cNvSpPr txBox="1"/>
            <p:nvPr/>
          </p:nvSpPr>
          <p:spPr>
            <a:xfrm rot="17333049">
              <a:off x="9173298" y="1670430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Freeform: Shape 24"/>
            <p:cNvSpPr>
              <a:spLocks/>
            </p:cNvSpPr>
            <p:nvPr/>
          </p:nvSpPr>
          <p:spPr bwMode="auto">
            <a:xfrm rot="829878">
              <a:off x="8191357" y="1845295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19060" y="1446639"/>
            <a:ext cx="3086354" cy="2597569"/>
            <a:chOff x="1307468" y="1697288"/>
            <a:chExt cx="2713719" cy="3463424"/>
          </a:xfrm>
        </p:grpSpPr>
        <p:grpSp>
          <p:nvGrpSpPr>
            <p:cNvPr id="6" name="Group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0" name="Group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TextBox 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000" dirty="0"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8" name="Rectangle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1" name="Group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000" dirty="0"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6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2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" name="Group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r>
                    <a:rPr lang="zh-CN" altLang="en-US" sz="1000" dirty="0">
                      <a:latin typeface="字魂59号-创粗黑" panose="00000500000000000000" pitchFamily="2" charset="-122"/>
                    </a:rPr>
                    <a:t/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4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5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5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7" name="Group 2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" name="Straight Connector 2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2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4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A3BF73-6DA5-44C5-9E0C-4F1E165E954B}"/>
              </a:ext>
            </a:extLst>
          </p:cNvPr>
          <p:cNvGrpSpPr/>
          <p:nvPr/>
        </p:nvGrpSpPr>
        <p:grpSpPr>
          <a:xfrm>
            <a:off x="5370308" y="1765124"/>
            <a:ext cx="2355126" cy="2205573"/>
            <a:chOff x="7133415" y="1668270"/>
            <a:chExt cx="4322441" cy="4047961"/>
          </a:xfrm>
          <a:effectLst/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FCCCC11B-627A-477A-8E9A-2F38BC65DD7A}"/>
                </a:ext>
              </a:extLst>
            </p:cNvPr>
            <p:cNvGrpSpPr/>
            <p:nvPr/>
          </p:nvGrpSpPr>
          <p:grpSpPr>
            <a:xfrm>
              <a:off x="7133415" y="2987835"/>
              <a:ext cx="4322441" cy="2728396"/>
              <a:chOff x="1685115" y="3521460"/>
              <a:chExt cx="4322441" cy="272839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A7B75DAC-C36A-4F34-8AA4-88714506B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11C6DFA-4C23-4098-820A-DFB591CB0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104C7500-ACFB-4ACA-9F03-389C5C51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2BAD216-4B68-4C35-9B90-817856AB16DA}"/>
                </a:ext>
              </a:extLst>
            </p:cNvPr>
            <p:cNvGrpSpPr/>
            <p:nvPr/>
          </p:nvGrpSpPr>
          <p:grpSpPr>
            <a:xfrm>
              <a:off x="7876695" y="2814767"/>
              <a:ext cx="2864422" cy="2524359"/>
              <a:chOff x="2428395" y="3348392"/>
              <a:chExt cx="2864422" cy="2524359"/>
            </a:xfrm>
            <a:solidFill>
              <a:schemeClr val="tx1">
                <a:alpha val="50000"/>
              </a:schemeClr>
            </a:solidFill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C39687C8-943E-4187-82CA-B0B667B66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5B05A5AB-96A7-4F15-9E17-81F14582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275C62F9-0C5E-4D45-83AC-F9608A10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323C0C3-A2A4-4CD5-A5BD-4745CFEB6967}"/>
                </a:ext>
              </a:extLst>
            </p:cNvPr>
            <p:cNvGrpSpPr/>
            <p:nvPr/>
          </p:nvGrpSpPr>
          <p:grpSpPr>
            <a:xfrm>
              <a:off x="7565173" y="1668270"/>
              <a:ext cx="3500825" cy="3500217"/>
              <a:chOff x="2116873" y="2201895"/>
              <a:chExt cx="3500825" cy="3500217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95CD648-17FB-4EA3-99EA-0254348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45158EAB-6B9E-4EBC-BC88-1A3170B10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8DBC559-022B-4B52-9FDD-F8BE1D38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7C9D2C5A-DD00-4226-9B6A-F41A7678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B6598E2-0472-470D-B438-2637D543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3C08509F-74A4-426E-B022-4CA331432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69B9B9A-9D07-4C8D-818F-B145C36F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38F878-64AC-4EAF-9FF7-B4871ADF7A98}"/>
              </a:ext>
            </a:extLst>
          </p:cNvPr>
          <p:cNvGrpSpPr/>
          <p:nvPr/>
        </p:nvGrpSpPr>
        <p:grpSpPr>
          <a:xfrm>
            <a:off x="5342507" y="1448247"/>
            <a:ext cx="1216177" cy="1242534"/>
            <a:chOff x="6076950" y="2555876"/>
            <a:chExt cx="3076576" cy="3143249"/>
          </a:xfrm>
          <a:effectLst/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1F1DE7C-4455-409B-93D0-91C416EB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8ADD3B0-2243-460A-8B74-F095890F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67DDAAF-6422-4689-9608-EAE1F9CC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9A61E6E-DF3D-4C54-9860-16022A5A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7179AB2-C30C-4327-AFF2-26F438DC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CA0D667-DF93-4D13-91BD-B14DDFE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D5F6463-757D-48A5-9B81-324B8AA8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1885432-10AE-4ADD-AFF1-BDCAFBEF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77D0A4-E051-4CCF-B34B-6CC4E869A1D3}"/>
              </a:ext>
            </a:extLst>
          </p:cNvPr>
          <p:cNvGrpSpPr/>
          <p:nvPr/>
        </p:nvGrpSpPr>
        <p:grpSpPr>
          <a:xfrm>
            <a:off x="4923033" y="1921003"/>
            <a:ext cx="1440244" cy="1471456"/>
            <a:chOff x="5920323" y="2302554"/>
            <a:chExt cx="2180669" cy="2227927"/>
          </a:xfrm>
          <a:effectLst/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10C54E9-04DA-42AF-A70F-4140ADE6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5953D53-3224-4534-92FC-5AF76F84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CA53E78-D993-4CE3-BA63-AD5FE845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A539D52-158D-42B8-93F1-958C18C1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8F4840B-FE53-46FF-98E1-AF0E65E7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A07EC2F-413C-44D0-B575-559D61625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795AB7E-0F26-43EB-95F7-A680ED320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F94E679-6821-4B26-851C-D9307513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8FCB2FA-77DB-473E-B49C-9362DA42C3A2}"/>
              </a:ext>
            </a:extLst>
          </p:cNvPr>
          <p:cNvGrpSpPr/>
          <p:nvPr/>
        </p:nvGrpSpPr>
        <p:grpSpPr>
          <a:xfrm>
            <a:off x="5582320" y="1006277"/>
            <a:ext cx="1559217" cy="1593009"/>
            <a:chOff x="6076950" y="2555876"/>
            <a:chExt cx="3076576" cy="3143249"/>
          </a:xfrm>
          <a:effectLst/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E2597CB-6650-4B0B-BE83-E3AE2074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8B0690C-356F-42F9-B460-87C884C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167B6D9-0D1A-4A32-AE22-15AB7E08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44B94CD-51F9-4E0B-AD4B-DCEFDE94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FAD23CF-1ED8-4020-8DB7-619D4FBD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CB58707-8C5F-4B0C-ADE6-496B3E76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DE86D10-9CC5-4F34-A2C8-F29D3FA2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B1D2CBA-E26D-4EFA-A036-195F6D9B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11441" y="1580609"/>
            <a:ext cx="3621890" cy="784194"/>
            <a:chOff x="1011441" y="1580609"/>
            <a:chExt cx="3621890" cy="7841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CA2DEED-FA81-41DC-8DE1-6FB22E3BBBC4}"/>
                </a:ext>
              </a:extLst>
            </p:cNvPr>
            <p:cNvGrpSpPr/>
            <p:nvPr/>
          </p:nvGrpSpPr>
          <p:grpSpPr>
            <a:xfrm>
              <a:off x="1542054" y="1580609"/>
              <a:ext cx="3091277" cy="784194"/>
              <a:chOff x="1644321" y="2174259"/>
              <a:chExt cx="4109786" cy="1042569"/>
            </a:xfrm>
          </p:grpSpPr>
          <p:sp>
            <p:nvSpPr>
              <p:cNvPr id="16" name="文本框 65">
                <a:extLst>
                  <a:ext uri="{FF2B5EF4-FFF2-40B4-BE49-F238E27FC236}">
                    <a16:creationId xmlns:a16="http://schemas.microsoft.com/office/drawing/2014/main" id="{1C7154E3-54F8-4EF5-B8C6-A9A89A51290A}"/>
                  </a:ext>
                </a:extLst>
              </p:cNvPr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7" name="文本框 66">
                <a:extLst>
                  <a:ext uri="{FF2B5EF4-FFF2-40B4-BE49-F238E27FC236}">
                    <a16:creationId xmlns:a16="http://schemas.microsoft.com/office/drawing/2014/main" id="{76005DCD-B3D5-4BD4-B550-88CEE293092F}"/>
                  </a:ext>
                </a:extLst>
              </p:cNvPr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100" dirty="0"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CB444D2-598C-4BEC-84FC-5830634B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1721393"/>
              <a:ext cx="426928" cy="42284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11441" y="2364803"/>
            <a:ext cx="3621890" cy="784194"/>
            <a:chOff x="1011441" y="2364803"/>
            <a:chExt cx="3621890" cy="78419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E6A9DFC-B50A-4B7E-9BC3-1FA4AEB03784}"/>
                </a:ext>
              </a:extLst>
            </p:cNvPr>
            <p:cNvGrpSpPr/>
            <p:nvPr/>
          </p:nvGrpSpPr>
          <p:grpSpPr>
            <a:xfrm>
              <a:off x="1542054" y="2364803"/>
              <a:ext cx="3091277" cy="784194"/>
              <a:chOff x="1644321" y="3216829"/>
              <a:chExt cx="4109786" cy="1042569"/>
            </a:xfrm>
          </p:grpSpPr>
          <p:sp>
            <p:nvSpPr>
              <p:cNvPr id="14" name="文本框 63">
                <a:extLst>
                  <a:ext uri="{FF2B5EF4-FFF2-40B4-BE49-F238E27FC236}">
                    <a16:creationId xmlns:a16="http://schemas.microsoft.com/office/drawing/2014/main" id="{48BDE314-2CA4-40AE-B024-9AFA90F9487B}"/>
                  </a:ext>
                </a:extLst>
              </p:cNvPr>
              <p:cNvSpPr txBox="1"/>
              <p:nvPr/>
            </p:nvSpPr>
            <p:spPr>
              <a:xfrm>
                <a:off x="1644321" y="321682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文本框 64">
                <a:extLst>
                  <a:ext uri="{FF2B5EF4-FFF2-40B4-BE49-F238E27FC236}">
                    <a16:creationId xmlns:a16="http://schemas.microsoft.com/office/drawing/2014/main" id="{50D62B2A-6DA4-4209-86D1-6FCC61C24827}"/>
                  </a:ext>
                </a:extLst>
              </p:cNvPr>
              <p:cNvSpPr txBox="1"/>
              <p:nvPr/>
            </p:nvSpPr>
            <p:spPr>
              <a:xfrm>
                <a:off x="1644321" y="351916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100" dirty="0"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24181E1-8B3B-4BDD-962B-0449A23C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2510034"/>
              <a:ext cx="426928" cy="406501"/>
            </a:xfrm>
            <a:custGeom>
              <a:avLst/>
              <a:gdLst>
                <a:gd name="connsiteX0" fmla="*/ 117254 w 331788"/>
                <a:gd name="connsiteY0" fmla="*/ 187325 h 315913"/>
                <a:gd name="connsiteX1" fmla="*/ 204708 w 331788"/>
                <a:gd name="connsiteY1" fmla="*/ 187325 h 315913"/>
                <a:gd name="connsiteX2" fmla="*/ 211138 w 331788"/>
                <a:gd name="connsiteY2" fmla="*/ 195263 h 315913"/>
                <a:gd name="connsiteX3" fmla="*/ 204708 w 331788"/>
                <a:gd name="connsiteY3" fmla="*/ 203200 h 315913"/>
                <a:gd name="connsiteX4" fmla="*/ 117254 w 331788"/>
                <a:gd name="connsiteY4" fmla="*/ 203200 h 315913"/>
                <a:gd name="connsiteX5" fmla="*/ 109538 w 331788"/>
                <a:gd name="connsiteY5" fmla="*/ 195263 h 315913"/>
                <a:gd name="connsiteX6" fmla="*/ 117254 w 331788"/>
                <a:gd name="connsiteY6" fmla="*/ 187325 h 315913"/>
                <a:gd name="connsiteX7" fmla="*/ 91953 w 331788"/>
                <a:gd name="connsiteY7" fmla="*/ 161925 h 315913"/>
                <a:gd name="connsiteX8" fmla="*/ 230025 w 331788"/>
                <a:gd name="connsiteY8" fmla="*/ 161925 h 315913"/>
                <a:gd name="connsiteX9" fmla="*/ 236538 w 331788"/>
                <a:gd name="connsiteY9" fmla="*/ 168420 h 315913"/>
                <a:gd name="connsiteX10" fmla="*/ 230025 w 331788"/>
                <a:gd name="connsiteY10" fmla="*/ 176213 h 315913"/>
                <a:gd name="connsiteX11" fmla="*/ 91953 w 331788"/>
                <a:gd name="connsiteY11" fmla="*/ 176213 h 315913"/>
                <a:gd name="connsiteX12" fmla="*/ 84138 w 331788"/>
                <a:gd name="connsiteY12" fmla="*/ 168420 h 315913"/>
                <a:gd name="connsiteX13" fmla="*/ 91953 w 331788"/>
                <a:gd name="connsiteY13" fmla="*/ 161925 h 315913"/>
                <a:gd name="connsiteX14" fmla="*/ 79225 w 331788"/>
                <a:gd name="connsiteY14" fmla="*/ 134938 h 315913"/>
                <a:gd name="connsiteX15" fmla="*/ 255739 w 331788"/>
                <a:gd name="connsiteY15" fmla="*/ 134938 h 315913"/>
                <a:gd name="connsiteX16" fmla="*/ 263526 w 331788"/>
                <a:gd name="connsiteY16" fmla="*/ 142876 h 315913"/>
                <a:gd name="connsiteX17" fmla="*/ 255739 w 331788"/>
                <a:gd name="connsiteY17" fmla="*/ 150813 h 315913"/>
                <a:gd name="connsiteX18" fmla="*/ 79225 w 331788"/>
                <a:gd name="connsiteY18" fmla="*/ 150813 h 315913"/>
                <a:gd name="connsiteX19" fmla="*/ 71438 w 331788"/>
                <a:gd name="connsiteY19" fmla="*/ 142876 h 315913"/>
                <a:gd name="connsiteX20" fmla="*/ 79225 w 331788"/>
                <a:gd name="connsiteY20" fmla="*/ 134938 h 315913"/>
                <a:gd name="connsiteX21" fmla="*/ 284163 w 331788"/>
                <a:gd name="connsiteY21" fmla="*/ 117475 h 315913"/>
                <a:gd name="connsiteX22" fmla="*/ 279083 w 331788"/>
                <a:gd name="connsiteY22" fmla="*/ 142611 h 315913"/>
                <a:gd name="connsiteX23" fmla="*/ 277813 w 331788"/>
                <a:gd name="connsiteY23" fmla="*/ 146579 h 315913"/>
                <a:gd name="connsiteX24" fmla="*/ 277813 w 331788"/>
                <a:gd name="connsiteY24" fmla="*/ 147902 h 315913"/>
                <a:gd name="connsiteX25" fmla="*/ 271463 w 331788"/>
                <a:gd name="connsiteY25" fmla="*/ 149225 h 315913"/>
                <a:gd name="connsiteX26" fmla="*/ 276543 w 331788"/>
                <a:gd name="connsiteY26" fmla="*/ 126736 h 315913"/>
                <a:gd name="connsiteX27" fmla="*/ 284163 w 331788"/>
                <a:gd name="connsiteY27" fmla="*/ 117475 h 315913"/>
                <a:gd name="connsiteX28" fmla="*/ 47625 w 331788"/>
                <a:gd name="connsiteY28" fmla="*/ 117475 h 315913"/>
                <a:gd name="connsiteX29" fmla="*/ 56198 w 331788"/>
                <a:gd name="connsiteY29" fmla="*/ 126736 h 315913"/>
                <a:gd name="connsiteX30" fmla="*/ 61913 w 331788"/>
                <a:gd name="connsiteY30" fmla="*/ 149225 h 315913"/>
                <a:gd name="connsiteX31" fmla="*/ 54769 w 331788"/>
                <a:gd name="connsiteY31" fmla="*/ 147902 h 315913"/>
                <a:gd name="connsiteX32" fmla="*/ 54769 w 331788"/>
                <a:gd name="connsiteY32" fmla="*/ 146579 h 315913"/>
                <a:gd name="connsiteX33" fmla="*/ 53340 w 331788"/>
                <a:gd name="connsiteY33" fmla="*/ 142611 h 315913"/>
                <a:gd name="connsiteX34" fmla="*/ 47625 w 331788"/>
                <a:gd name="connsiteY34" fmla="*/ 117475 h 315913"/>
                <a:gd name="connsiteX35" fmla="*/ 300038 w 331788"/>
                <a:gd name="connsiteY35" fmla="*/ 106363 h 315913"/>
                <a:gd name="connsiteX36" fmla="*/ 297440 w 331788"/>
                <a:gd name="connsiteY36" fmla="*/ 115315 h 315913"/>
                <a:gd name="connsiteX37" fmla="*/ 293544 w 331788"/>
                <a:gd name="connsiteY37" fmla="*/ 149844 h 315913"/>
                <a:gd name="connsiteX38" fmla="*/ 293544 w 331788"/>
                <a:gd name="connsiteY38" fmla="*/ 152401 h 315913"/>
                <a:gd name="connsiteX39" fmla="*/ 290946 w 331788"/>
                <a:gd name="connsiteY39" fmla="*/ 149844 h 315913"/>
                <a:gd name="connsiteX40" fmla="*/ 285750 w 331788"/>
                <a:gd name="connsiteY40" fmla="*/ 148565 h 315913"/>
                <a:gd name="connsiteX41" fmla="*/ 285750 w 331788"/>
                <a:gd name="connsiteY41" fmla="*/ 147286 h 315913"/>
                <a:gd name="connsiteX42" fmla="*/ 292245 w 331788"/>
                <a:gd name="connsiteY42" fmla="*/ 115315 h 315913"/>
                <a:gd name="connsiteX43" fmla="*/ 300038 w 331788"/>
                <a:gd name="connsiteY43" fmla="*/ 106363 h 315913"/>
                <a:gd name="connsiteX44" fmla="*/ 31750 w 331788"/>
                <a:gd name="connsiteY44" fmla="*/ 106363 h 315913"/>
                <a:gd name="connsiteX45" fmla="*/ 39543 w 331788"/>
                <a:gd name="connsiteY45" fmla="*/ 115315 h 315913"/>
                <a:gd name="connsiteX46" fmla="*/ 46038 w 331788"/>
                <a:gd name="connsiteY46" fmla="*/ 148565 h 315913"/>
                <a:gd name="connsiteX47" fmla="*/ 40842 w 331788"/>
                <a:gd name="connsiteY47" fmla="*/ 149844 h 315913"/>
                <a:gd name="connsiteX48" fmla="*/ 38244 w 331788"/>
                <a:gd name="connsiteY48" fmla="*/ 152401 h 315913"/>
                <a:gd name="connsiteX49" fmla="*/ 38244 w 331788"/>
                <a:gd name="connsiteY49" fmla="*/ 149844 h 315913"/>
                <a:gd name="connsiteX50" fmla="*/ 34348 w 331788"/>
                <a:gd name="connsiteY50" fmla="*/ 115315 h 315913"/>
                <a:gd name="connsiteX51" fmla="*/ 31750 w 331788"/>
                <a:gd name="connsiteY51" fmla="*/ 106363 h 315913"/>
                <a:gd name="connsiteX52" fmla="*/ 3900 w 331788"/>
                <a:gd name="connsiteY52" fmla="*/ 100704 h 315913"/>
                <a:gd name="connsiteX53" fmla="*/ 19503 w 331788"/>
                <a:gd name="connsiteY53" fmla="*/ 100704 h 315913"/>
                <a:gd name="connsiteX54" fmla="*/ 24704 w 331788"/>
                <a:gd name="connsiteY54" fmla="*/ 118746 h 315913"/>
                <a:gd name="connsiteX55" fmla="*/ 28605 w 331788"/>
                <a:gd name="connsiteY55" fmla="*/ 156117 h 315913"/>
                <a:gd name="connsiteX56" fmla="*/ 28605 w 331788"/>
                <a:gd name="connsiteY56" fmla="*/ 158695 h 315913"/>
                <a:gd name="connsiteX57" fmla="*/ 31205 w 331788"/>
                <a:gd name="connsiteY57" fmla="*/ 172870 h 315913"/>
                <a:gd name="connsiteX58" fmla="*/ 65012 w 331788"/>
                <a:gd name="connsiteY58" fmla="*/ 226995 h 315913"/>
                <a:gd name="connsiteX59" fmla="*/ 66312 w 331788"/>
                <a:gd name="connsiteY59" fmla="*/ 229572 h 315913"/>
                <a:gd name="connsiteX60" fmla="*/ 71513 w 331788"/>
                <a:gd name="connsiteY60" fmla="*/ 229572 h 315913"/>
                <a:gd name="connsiteX61" fmla="*/ 71513 w 331788"/>
                <a:gd name="connsiteY61" fmla="*/ 225706 h 315913"/>
                <a:gd name="connsiteX62" fmla="*/ 42908 w 331788"/>
                <a:gd name="connsiteY62" fmla="*/ 178025 h 315913"/>
                <a:gd name="connsiteX63" fmla="*/ 46808 w 331788"/>
                <a:gd name="connsiteY63" fmla="*/ 161272 h 315913"/>
                <a:gd name="connsiteX64" fmla="*/ 63711 w 331788"/>
                <a:gd name="connsiteY64" fmla="*/ 165138 h 315913"/>
                <a:gd name="connsiteX65" fmla="*/ 94917 w 331788"/>
                <a:gd name="connsiteY65" fmla="*/ 203798 h 315913"/>
                <a:gd name="connsiteX66" fmla="*/ 102719 w 331788"/>
                <a:gd name="connsiteY66" fmla="*/ 212819 h 315913"/>
                <a:gd name="connsiteX67" fmla="*/ 136525 w 331788"/>
                <a:gd name="connsiteY67" fmla="*/ 263078 h 315913"/>
                <a:gd name="connsiteX68" fmla="*/ 136525 w 331788"/>
                <a:gd name="connsiteY68" fmla="*/ 268232 h 315913"/>
                <a:gd name="connsiteX69" fmla="*/ 136525 w 331788"/>
                <a:gd name="connsiteY69" fmla="*/ 277253 h 315913"/>
                <a:gd name="connsiteX70" fmla="*/ 135225 w 331788"/>
                <a:gd name="connsiteY70" fmla="*/ 310759 h 315913"/>
                <a:gd name="connsiteX71" fmla="*/ 130024 w 331788"/>
                <a:gd name="connsiteY71" fmla="*/ 315913 h 315913"/>
                <a:gd name="connsiteX72" fmla="*/ 78014 w 331788"/>
                <a:gd name="connsiteY72" fmla="*/ 314625 h 315913"/>
                <a:gd name="connsiteX73" fmla="*/ 74113 w 331788"/>
                <a:gd name="connsiteY73" fmla="*/ 310759 h 315913"/>
                <a:gd name="connsiteX74" fmla="*/ 72813 w 331788"/>
                <a:gd name="connsiteY74" fmla="*/ 283696 h 315913"/>
                <a:gd name="connsiteX75" fmla="*/ 23404 w 331788"/>
                <a:gd name="connsiteY75" fmla="*/ 224417 h 315913"/>
                <a:gd name="connsiteX76" fmla="*/ 9101 w 331788"/>
                <a:gd name="connsiteY76" fmla="*/ 197355 h 315913"/>
                <a:gd name="connsiteX77" fmla="*/ 9101 w 331788"/>
                <a:gd name="connsiteY77" fmla="*/ 194778 h 315913"/>
                <a:gd name="connsiteX78" fmla="*/ 0 w 331788"/>
                <a:gd name="connsiteY78" fmla="*/ 111014 h 315913"/>
                <a:gd name="connsiteX79" fmla="*/ 3900 w 331788"/>
                <a:gd name="connsiteY79" fmla="*/ 100704 h 315913"/>
                <a:gd name="connsiteX80" fmla="*/ 312285 w 331788"/>
                <a:gd name="connsiteY80" fmla="*/ 100699 h 315913"/>
                <a:gd name="connsiteX81" fmla="*/ 327888 w 331788"/>
                <a:gd name="connsiteY81" fmla="*/ 100699 h 315913"/>
                <a:gd name="connsiteX82" fmla="*/ 331788 w 331788"/>
                <a:gd name="connsiteY82" fmla="*/ 110994 h 315913"/>
                <a:gd name="connsiteX83" fmla="*/ 322687 w 331788"/>
                <a:gd name="connsiteY83" fmla="*/ 194644 h 315913"/>
                <a:gd name="connsiteX84" fmla="*/ 322687 w 331788"/>
                <a:gd name="connsiteY84" fmla="*/ 197217 h 315913"/>
                <a:gd name="connsiteX85" fmla="*/ 308384 w 331788"/>
                <a:gd name="connsiteY85" fmla="*/ 224242 h 315913"/>
                <a:gd name="connsiteX86" fmla="*/ 258975 w 331788"/>
                <a:gd name="connsiteY86" fmla="*/ 283440 h 315913"/>
                <a:gd name="connsiteX87" fmla="*/ 257675 w 331788"/>
                <a:gd name="connsiteY87" fmla="*/ 310466 h 315913"/>
                <a:gd name="connsiteX88" fmla="*/ 253774 w 331788"/>
                <a:gd name="connsiteY88" fmla="*/ 314326 h 315913"/>
                <a:gd name="connsiteX89" fmla="*/ 201764 w 331788"/>
                <a:gd name="connsiteY89" fmla="*/ 314326 h 315913"/>
                <a:gd name="connsiteX90" fmla="*/ 196563 w 331788"/>
                <a:gd name="connsiteY90" fmla="*/ 310466 h 315913"/>
                <a:gd name="connsiteX91" fmla="*/ 195263 w 331788"/>
                <a:gd name="connsiteY91" fmla="*/ 277006 h 315913"/>
                <a:gd name="connsiteX92" fmla="*/ 195263 w 331788"/>
                <a:gd name="connsiteY92" fmla="*/ 267997 h 315913"/>
                <a:gd name="connsiteX93" fmla="*/ 195263 w 331788"/>
                <a:gd name="connsiteY93" fmla="*/ 262850 h 315913"/>
                <a:gd name="connsiteX94" fmla="*/ 229069 w 331788"/>
                <a:gd name="connsiteY94" fmla="*/ 212660 h 315913"/>
                <a:gd name="connsiteX95" fmla="*/ 236871 w 331788"/>
                <a:gd name="connsiteY95" fmla="*/ 203652 h 315913"/>
                <a:gd name="connsiteX96" fmla="*/ 268077 w 331788"/>
                <a:gd name="connsiteY96" fmla="*/ 165045 h 315913"/>
                <a:gd name="connsiteX97" fmla="*/ 284980 w 331788"/>
                <a:gd name="connsiteY97" fmla="*/ 161184 h 315913"/>
                <a:gd name="connsiteX98" fmla="*/ 288880 w 331788"/>
                <a:gd name="connsiteY98" fmla="*/ 177914 h 315913"/>
                <a:gd name="connsiteX99" fmla="*/ 260275 w 331788"/>
                <a:gd name="connsiteY99" fmla="*/ 225529 h 315913"/>
                <a:gd name="connsiteX100" fmla="*/ 260275 w 331788"/>
                <a:gd name="connsiteY100" fmla="*/ 229390 h 315913"/>
                <a:gd name="connsiteX101" fmla="*/ 265476 w 331788"/>
                <a:gd name="connsiteY101" fmla="*/ 229390 h 315913"/>
                <a:gd name="connsiteX102" fmla="*/ 266776 w 331788"/>
                <a:gd name="connsiteY102" fmla="*/ 226816 h 315913"/>
                <a:gd name="connsiteX103" fmla="*/ 300583 w 331788"/>
                <a:gd name="connsiteY103" fmla="*/ 172766 h 315913"/>
                <a:gd name="connsiteX104" fmla="*/ 303183 w 331788"/>
                <a:gd name="connsiteY104" fmla="*/ 158610 h 315913"/>
                <a:gd name="connsiteX105" fmla="*/ 303183 w 331788"/>
                <a:gd name="connsiteY105" fmla="*/ 156036 h 315913"/>
                <a:gd name="connsiteX106" fmla="*/ 307084 w 331788"/>
                <a:gd name="connsiteY106" fmla="*/ 118716 h 315913"/>
                <a:gd name="connsiteX107" fmla="*/ 312285 w 331788"/>
                <a:gd name="connsiteY107" fmla="*/ 100699 h 315913"/>
                <a:gd name="connsiteX108" fmla="*/ 219869 w 331788"/>
                <a:gd name="connsiteY108" fmla="*/ 52388 h 315913"/>
                <a:gd name="connsiteX109" fmla="*/ 230188 w 331788"/>
                <a:gd name="connsiteY109" fmla="*/ 62707 h 315913"/>
                <a:gd name="connsiteX110" fmla="*/ 219869 w 331788"/>
                <a:gd name="connsiteY110" fmla="*/ 73026 h 315913"/>
                <a:gd name="connsiteX111" fmla="*/ 209550 w 331788"/>
                <a:gd name="connsiteY111" fmla="*/ 62707 h 315913"/>
                <a:gd name="connsiteX112" fmla="*/ 219869 w 331788"/>
                <a:gd name="connsiteY112" fmla="*/ 52388 h 315913"/>
                <a:gd name="connsiteX113" fmla="*/ 111919 w 331788"/>
                <a:gd name="connsiteY113" fmla="*/ 52388 h 315913"/>
                <a:gd name="connsiteX114" fmla="*/ 122238 w 331788"/>
                <a:gd name="connsiteY114" fmla="*/ 62707 h 315913"/>
                <a:gd name="connsiteX115" fmla="*/ 111919 w 331788"/>
                <a:gd name="connsiteY115" fmla="*/ 73026 h 315913"/>
                <a:gd name="connsiteX116" fmla="*/ 101600 w 331788"/>
                <a:gd name="connsiteY116" fmla="*/ 62707 h 315913"/>
                <a:gd name="connsiteX117" fmla="*/ 111919 w 331788"/>
                <a:gd name="connsiteY117" fmla="*/ 52388 h 315913"/>
                <a:gd name="connsiteX118" fmla="*/ 177801 w 331788"/>
                <a:gd name="connsiteY118" fmla="*/ 47625 h 315913"/>
                <a:gd name="connsiteX119" fmla="*/ 160338 w 331788"/>
                <a:gd name="connsiteY119" fmla="*/ 63501 h 315913"/>
                <a:gd name="connsiteX120" fmla="*/ 153988 w 331788"/>
                <a:gd name="connsiteY120" fmla="*/ 55563 h 315913"/>
                <a:gd name="connsiteX121" fmla="*/ 146050 w 331788"/>
                <a:gd name="connsiteY121" fmla="*/ 63501 h 315913"/>
                <a:gd name="connsiteX122" fmla="*/ 153988 w 331788"/>
                <a:gd name="connsiteY122" fmla="*/ 69851 h 315913"/>
                <a:gd name="connsiteX123" fmla="*/ 160338 w 331788"/>
                <a:gd name="connsiteY123" fmla="*/ 77788 h 315913"/>
                <a:gd name="connsiteX124" fmla="*/ 168276 w 331788"/>
                <a:gd name="connsiteY124" fmla="*/ 69851 h 315913"/>
                <a:gd name="connsiteX125" fmla="*/ 185738 w 331788"/>
                <a:gd name="connsiteY125" fmla="*/ 53975 h 315913"/>
                <a:gd name="connsiteX126" fmla="*/ 165895 w 331788"/>
                <a:gd name="connsiteY126" fmla="*/ 25400 h 315913"/>
                <a:gd name="connsiteX127" fmla="*/ 203202 w 331788"/>
                <a:gd name="connsiteY127" fmla="*/ 62707 h 315913"/>
                <a:gd name="connsiteX128" fmla="*/ 165895 w 331788"/>
                <a:gd name="connsiteY128" fmla="*/ 100014 h 315913"/>
                <a:gd name="connsiteX129" fmla="*/ 128588 w 331788"/>
                <a:gd name="connsiteY129" fmla="*/ 62707 h 315913"/>
                <a:gd name="connsiteX130" fmla="*/ 165895 w 331788"/>
                <a:gd name="connsiteY130" fmla="*/ 25400 h 315913"/>
                <a:gd name="connsiteX131" fmla="*/ 101966 w 331788"/>
                <a:gd name="connsiteY131" fmla="*/ 15875 h 315913"/>
                <a:gd name="connsiteX132" fmla="*/ 103261 w 331788"/>
                <a:gd name="connsiteY132" fmla="*/ 18477 h 315913"/>
                <a:gd name="connsiteX133" fmla="*/ 85139 w 331788"/>
                <a:gd name="connsiteY133" fmla="*/ 36689 h 315913"/>
                <a:gd name="connsiteX134" fmla="*/ 82550 w 331788"/>
                <a:gd name="connsiteY134" fmla="*/ 35388 h 315913"/>
                <a:gd name="connsiteX135" fmla="*/ 82550 w 331788"/>
                <a:gd name="connsiteY135" fmla="*/ 88724 h 315913"/>
                <a:gd name="connsiteX136" fmla="*/ 85139 w 331788"/>
                <a:gd name="connsiteY136" fmla="*/ 88724 h 315913"/>
                <a:gd name="connsiteX137" fmla="*/ 103261 w 331788"/>
                <a:gd name="connsiteY137" fmla="*/ 105636 h 315913"/>
                <a:gd name="connsiteX138" fmla="*/ 101966 w 331788"/>
                <a:gd name="connsiteY138" fmla="*/ 109538 h 315913"/>
                <a:gd name="connsiteX139" fmla="*/ 228820 w 331788"/>
                <a:gd name="connsiteY139" fmla="*/ 109538 h 315913"/>
                <a:gd name="connsiteX140" fmla="*/ 228820 w 331788"/>
                <a:gd name="connsiteY140" fmla="*/ 106936 h 315913"/>
                <a:gd name="connsiteX141" fmla="*/ 246942 w 331788"/>
                <a:gd name="connsiteY141" fmla="*/ 90025 h 315913"/>
                <a:gd name="connsiteX142" fmla="*/ 250825 w 331788"/>
                <a:gd name="connsiteY142" fmla="*/ 90025 h 315913"/>
                <a:gd name="connsiteX143" fmla="*/ 250825 w 331788"/>
                <a:gd name="connsiteY143" fmla="*/ 36689 h 315913"/>
                <a:gd name="connsiteX144" fmla="*/ 246942 w 331788"/>
                <a:gd name="connsiteY144" fmla="*/ 36689 h 315913"/>
                <a:gd name="connsiteX145" fmla="*/ 228820 w 331788"/>
                <a:gd name="connsiteY145" fmla="*/ 19777 h 315913"/>
                <a:gd name="connsiteX146" fmla="*/ 230114 w 331788"/>
                <a:gd name="connsiteY146" fmla="*/ 15875 h 315913"/>
                <a:gd name="connsiteX147" fmla="*/ 101966 w 331788"/>
                <a:gd name="connsiteY147" fmla="*/ 15875 h 315913"/>
                <a:gd name="connsiteX148" fmla="*/ 85099 w 331788"/>
                <a:gd name="connsiteY148" fmla="*/ 0 h 315913"/>
                <a:gd name="connsiteX149" fmla="*/ 248277 w 331788"/>
                <a:gd name="connsiteY149" fmla="*/ 0 h 315913"/>
                <a:gd name="connsiteX150" fmla="*/ 265113 w 331788"/>
                <a:gd name="connsiteY150" fmla="*/ 18248 h 315913"/>
                <a:gd name="connsiteX151" fmla="*/ 265113 w 331788"/>
                <a:gd name="connsiteY151" fmla="*/ 106881 h 315913"/>
                <a:gd name="connsiteX152" fmla="*/ 248277 w 331788"/>
                <a:gd name="connsiteY152" fmla="*/ 123825 h 315913"/>
                <a:gd name="connsiteX153" fmla="*/ 85099 w 331788"/>
                <a:gd name="connsiteY153" fmla="*/ 123825 h 315913"/>
                <a:gd name="connsiteX154" fmla="*/ 68263 w 331788"/>
                <a:gd name="connsiteY154" fmla="*/ 106881 h 315913"/>
                <a:gd name="connsiteX155" fmla="*/ 68263 w 331788"/>
                <a:gd name="connsiteY155" fmla="*/ 18248 h 315913"/>
                <a:gd name="connsiteX156" fmla="*/ 85099 w 331788"/>
                <a:gd name="connsiteY156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331788" h="315913">
                  <a:moveTo>
                    <a:pt x="117254" y="187325"/>
                  </a:moveTo>
                  <a:lnTo>
                    <a:pt x="204708" y="187325"/>
                  </a:lnTo>
                  <a:cubicBezTo>
                    <a:pt x="208566" y="187325"/>
                    <a:pt x="211138" y="191294"/>
                    <a:pt x="211138" y="195263"/>
                  </a:cubicBezTo>
                  <a:cubicBezTo>
                    <a:pt x="211138" y="199231"/>
                    <a:pt x="208566" y="203200"/>
                    <a:pt x="204708" y="203200"/>
                  </a:cubicBezTo>
                  <a:cubicBezTo>
                    <a:pt x="204708" y="203200"/>
                    <a:pt x="204708" y="203200"/>
                    <a:pt x="117254" y="203200"/>
                  </a:cubicBezTo>
                  <a:cubicBezTo>
                    <a:pt x="113396" y="203200"/>
                    <a:pt x="109538" y="199231"/>
                    <a:pt x="109538" y="195263"/>
                  </a:cubicBezTo>
                  <a:cubicBezTo>
                    <a:pt x="109538" y="191294"/>
                    <a:pt x="113396" y="187325"/>
                    <a:pt x="117254" y="187325"/>
                  </a:cubicBezTo>
                  <a:close/>
                  <a:moveTo>
                    <a:pt x="91953" y="161925"/>
                  </a:moveTo>
                  <a:cubicBezTo>
                    <a:pt x="91953" y="161925"/>
                    <a:pt x="91953" y="161925"/>
                    <a:pt x="230025" y="161925"/>
                  </a:cubicBezTo>
                  <a:cubicBezTo>
                    <a:pt x="233933" y="161925"/>
                    <a:pt x="236538" y="164523"/>
                    <a:pt x="236538" y="168420"/>
                  </a:cubicBezTo>
                  <a:cubicBezTo>
                    <a:pt x="236538" y="172317"/>
                    <a:pt x="233933" y="176213"/>
                    <a:pt x="230025" y="176213"/>
                  </a:cubicBezTo>
                  <a:cubicBezTo>
                    <a:pt x="230025" y="176213"/>
                    <a:pt x="230025" y="176213"/>
                    <a:pt x="91953" y="176213"/>
                  </a:cubicBezTo>
                  <a:cubicBezTo>
                    <a:pt x="88045" y="176213"/>
                    <a:pt x="84138" y="172317"/>
                    <a:pt x="84138" y="168420"/>
                  </a:cubicBezTo>
                  <a:cubicBezTo>
                    <a:pt x="84138" y="164523"/>
                    <a:pt x="88045" y="161925"/>
                    <a:pt x="91953" y="161925"/>
                  </a:cubicBezTo>
                  <a:close/>
                  <a:moveTo>
                    <a:pt x="79225" y="134938"/>
                  </a:moveTo>
                  <a:cubicBezTo>
                    <a:pt x="79225" y="134938"/>
                    <a:pt x="79225" y="134938"/>
                    <a:pt x="255739" y="134938"/>
                  </a:cubicBezTo>
                  <a:cubicBezTo>
                    <a:pt x="259633" y="134938"/>
                    <a:pt x="263526" y="138907"/>
                    <a:pt x="263526" y="142876"/>
                  </a:cubicBezTo>
                  <a:cubicBezTo>
                    <a:pt x="263526" y="146844"/>
                    <a:pt x="259633" y="150813"/>
                    <a:pt x="255739" y="150813"/>
                  </a:cubicBezTo>
                  <a:cubicBezTo>
                    <a:pt x="255739" y="150813"/>
                    <a:pt x="255739" y="150813"/>
                    <a:pt x="79225" y="150813"/>
                  </a:cubicBezTo>
                  <a:cubicBezTo>
                    <a:pt x="75331" y="150813"/>
                    <a:pt x="71438" y="146844"/>
                    <a:pt x="71438" y="142876"/>
                  </a:cubicBezTo>
                  <a:cubicBezTo>
                    <a:pt x="71438" y="138907"/>
                    <a:pt x="75331" y="134938"/>
                    <a:pt x="79225" y="134938"/>
                  </a:cubicBezTo>
                  <a:close/>
                  <a:moveTo>
                    <a:pt x="284163" y="117475"/>
                  </a:moveTo>
                  <a:cubicBezTo>
                    <a:pt x="282893" y="124090"/>
                    <a:pt x="279083" y="135996"/>
                    <a:pt x="279083" y="142611"/>
                  </a:cubicBezTo>
                  <a:lnTo>
                    <a:pt x="277813" y="146579"/>
                  </a:lnTo>
                  <a:cubicBezTo>
                    <a:pt x="277813" y="146579"/>
                    <a:pt x="277813" y="146579"/>
                    <a:pt x="277813" y="147902"/>
                  </a:cubicBezTo>
                  <a:cubicBezTo>
                    <a:pt x="275273" y="147902"/>
                    <a:pt x="272733" y="147902"/>
                    <a:pt x="271463" y="149225"/>
                  </a:cubicBezTo>
                  <a:cubicBezTo>
                    <a:pt x="271463" y="143934"/>
                    <a:pt x="275273" y="132027"/>
                    <a:pt x="276543" y="126736"/>
                  </a:cubicBezTo>
                  <a:cubicBezTo>
                    <a:pt x="277813" y="122767"/>
                    <a:pt x="280353" y="118798"/>
                    <a:pt x="284163" y="117475"/>
                  </a:cubicBezTo>
                  <a:close/>
                  <a:moveTo>
                    <a:pt x="47625" y="117475"/>
                  </a:moveTo>
                  <a:cubicBezTo>
                    <a:pt x="51911" y="118798"/>
                    <a:pt x="54769" y="122767"/>
                    <a:pt x="56198" y="126736"/>
                  </a:cubicBezTo>
                  <a:cubicBezTo>
                    <a:pt x="57626" y="132027"/>
                    <a:pt x="61913" y="143934"/>
                    <a:pt x="61913" y="149225"/>
                  </a:cubicBezTo>
                  <a:cubicBezTo>
                    <a:pt x="60484" y="147902"/>
                    <a:pt x="57626" y="147902"/>
                    <a:pt x="54769" y="147902"/>
                  </a:cubicBezTo>
                  <a:cubicBezTo>
                    <a:pt x="54769" y="146579"/>
                    <a:pt x="54769" y="146579"/>
                    <a:pt x="54769" y="146579"/>
                  </a:cubicBezTo>
                  <a:cubicBezTo>
                    <a:pt x="54769" y="146579"/>
                    <a:pt x="54769" y="146579"/>
                    <a:pt x="53340" y="142611"/>
                  </a:cubicBezTo>
                  <a:cubicBezTo>
                    <a:pt x="53340" y="135996"/>
                    <a:pt x="49054" y="124090"/>
                    <a:pt x="47625" y="117475"/>
                  </a:cubicBezTo>
                  <a:close/>
                  <a:moveTo>
                    <a:pt x="300038" y="106363"/>
                  </a:moveTo>
                  <a:cubicBezTo>
                    <a:pt x="298739" y="108921"/>
                    <a:pt x="298739" y="112757"/>
                    <a:pt x="297440" y="115315"/>
                  </a:cubicBezTo>
                  <a:cubicBezTo>
                    <a:pt x="296142" y="124267"/>
                    <a:pt x="293544" y="140892"/>
                    <a:pt x="293544" y="149844"/>
                  </a:cubicBezTo>
                  <a:cubicBezTo>
                    <a:pt x="293544" y="151122"/>
                    <a:pt x="293544" y="152401"/>
                    <a:pt x="293544" y="152401"/>
                  </a:cubicBezTo>
                  <a:cubicBezTo>
                    <a:pt x="292245" y="152401"/>
                    <a:pt x="292245" y="151122"/>
                    <a:pt x="290946" y="149844"/>
                  </a:cubicBezTo>
                  <a:cubicBezTo>
                    <a:pt x="289647" y="149844"/>
                    <a:pt x="287049" y="148565"/>
                    <a:pt x="285750" y="148565"/>
                  </a:cubicBezTo>
                  <a:cubicBezTo>
                    <a:pt x="285750" y="148565"/>
                    <a:pt x="285750" y="148565"/>
                    <a:pt x="285750" y="147286"/>
                  </a:cubicBezTo>
                  <a:cubicBezTo>
                    <a:pt x="287049" y="139613"/>
                    <a:pt x="289647" y="122988"/>
                    <a:pt x="292245" y="115315"/>
                  </a:cubicBezTo>
                  <a:cubicBezTo>
                    <a:pt x="293544" y="110200"/>
                    <a:pt x="296142" y="107642"/>
                    <a:pt x="300038" y="106363"/>
                  </a:cubicBezTo>
                  <a:close/>
                  <a:moveTo>
                    <a:pt x="31750" y="106363"/>
                  </a:moveTo>
                  <a:cubicBezTo>
                    <a:pt x="35646" y="107642"/>
                    <a:pt x="38244" y="110200"/>
                    <a:pt x="39543" y="115315"/>
                  </a:cubicBezTo>
                  <a:cubicBezTo>
                    <a:pt x="42141" y="122988"/>
                    <a:pt x="44739" y="139613"/>
                    <a:pt x="46038" y="148565"/>
                  </a:cubicBezTo>
                  <a:cubicBezTo>
                    <a:pt x="44739" y="148565"/>
                    <a:pt x="43440" y="149844"/>
                    <a:pt x="40842" y="149844"/>
                  </a:cubicBezTo>
                  <a:cubicBezTo>
                    <a:pt x="39543" y="151122"/>
                    <a:pt x="39543" y="152401"/>
                    <a:pt x="38244" y="152401"/>
                  </a:cubicBezTo>
                  <a:cubicBezTo>
                    <a:pt x="38244" y="152401"/>
                    <a:pt x="38244" y="151122"/>
                    <a:pt x="38244" y="149844"/>
                  </a:cubicBezTo>
                  <a:cubicBezTo>
                    <a:pt x="38244" y="140892"/>
                    <a:pt x="35646" y="124267"/>
                    <a:pt x="34348" y="115315"/>
                  </a:cubicBezTo>
                  <a:cubicBezTo>
                    <a:pt x="33049" y="112757"/>
                    <a:pt x="33049" y="108921"/>
                    <a:pt x="31750" y="106363"/>
                  </a:cubicBezTo>
                  <a:close/>
                  <a:moveTo>
                    <a:pt x="3900" y="100704"/>
                  </a:moveTo>
                  <a:cubicBezTo>
                    <a:pt x="7801" y="96838"/>
                    <a:pt x="14302" y="96838"/>
                    <a:pt x="19503" y="100704"/>
                  </a:cubicBezTo>
                  <a:cubicBezTo>
                    <a:pt x="22104" y="104570"/>
                    <a:pt x="23404" y="116168"/>
                    <a:pt x="24704" y="118746"/>
                  </a:cubicBezTo>
                  <a:cubicBezTo>
                    <a:pt x="26005" y="130344"/>
                    <a:pt x="27305" y="145808"/>
                    <a:pt x="28605" y="156117"/>
                  </a:cubicBezTo>
                  <a:cubicBezTo>
                    <a:pt x="28605" y="157406"/>
                    <a:pt x="28605" y="158695"/>
                    <a:pt x="28605" y="158695"/>
                  </a:cubicBezTo>
                  <a:cubicBezTo>
                    <a:pt x="28605" y="163849"/>
                    <a:pt x="29905" y="169004"/>
                    <a:pt x="31205" y="172870"/>
                  </a:cubicBezTo>
                  <a:cubicBezTo>
                    <a:pt x="42908" y="197355"/>
                    <a:pt x="65012" y="226995"/>
                    <a:pt x="65012" y="226995"/>
                  </a:cubicBezTo>
                  <a:cubicBezTo>
                    <a:pt x="66312" y="229572"/>
                    <a:pt x="66312" y="229572"/>
                    <a:pt x="66312" y="229572"/>
                  </a:cubicBezTo>
                  <a:cubicBezTo>
                    <a:pt x="67612" y="230861"/>
                    <a:pt x="68912" y="230861"/>
                    <a:pt x="71513" y="229572"/>
                  </a:cubicBezTo>
                  <a:cubicBezTo>
                    <a:pt x="72813" y="229572"/>
                    <a:pt x="72813" y="226995"/>
                    <a:pt x="71513" y="225706"/>
                  </a:cubicBezTo>
                  <a:cubicBezTo>
                    <a:pt x="42908" y="178025"/>
                    <a:pt x="42908" y="178025"/>
                    <a:pt x="42908" y="178025"/>
                  </a:cubicBezTo>
                  <a:cubicBezTo>
                    <a:pt x="39007" y="172870"/>
                    <a:pt x="41607" y="165138"/>
                    <a:pt x="46808" y="161272"/>
                  </a:cubicBezTo>
                  <a:cubicBezTo>
                    <a:pt x="52009" y="157406"/>
                    <a:pt x="59811" y="159983"/>
                    <a:pt x="63711" y="165138"/>
                  </a:cubicBezTo>
                  <a:cubicBezTo>
                    <a:pt x="94917" y="203798"/>
                    <a:pt x="94917" y="203798"/>
                    <a:pt x="94917" y="203798"/>
                  </a:cubicBezTo>
                  <a:cubicBezTo>
                    <a:pt x="96217" y="206376"/>
                    <a:pt x="100118" y="210242"/>
                    <a:pt x="102719" y="212819"/>
                  </a:cubicBezTo>
                  <a:cubicBezTo>
                    <a:pt x="130024" y="232149"/>
                    <a:pt x="133924" y="252768"/>
                    <a:pt x="136525" y="263078"/>
                  </a:cubicBezTo>
                  <a:cubicBezTo>
                    <a:pt x="136525" y="263078"/>
                    <a:pt x="136525" y="264366"/>
                    <a:pt x="136525" y="268232"/>
                  </a:cubicBezTo>
                  <a:cubicBezTo>
                    <a:pt x="136525" y="270810"/>
                    <a:pt x="136525" y="274676"/>
                    <a:pt x="136525" y="277253"/>
                  </a:cubicBezTo>
                  <a:cubicBezTo>
                    <a:pt x="135225" y="310759"/>
                    <a:pt x="135225" y="310759"/>
                    <a:pt x="135225" y="310759"/>
                  </a:cubicBezTo>
                  <a:cubicBezTo>
                    <a:pt x="135225" y="313336"/>
                    <a:pt x="132624" y="315913"/>
                    <a:pt x="130024" y="315913"/>
                  </a:cubicBezTo>
                  <a:cubicBezTo>
                    <a:pt x="78014" y="314625"/>
                    <a:pt x="78014" y="314625"/>
                    <a:pt x="78014" y="314625"/>
                  </a:cubicBezTo>
                  <a:cubicBezTo>
                    <a:pt x="75414" y="314625"/>
                    <a:pt x="74113" y="313336"/>
                    <a:pt x="74113" y="310759"/>
                  </a:cubicBezTo>
                  <a:cubicBezTo>
                    <a:pt x="72813" y="283696"/>
                    <a:pt x="72813" y="283696"/>
                    <a:pt x="72813" y="283696"/>
                  </a:cubicBezTo>
                  <a:cubicBezTo>
                    <a:pt x="23404" y="224417"/>
                    <a:pt x="23404" y="224417"/>
                    <a:pt x="23404" y="224417"/>
                  </a:cubicBezTo>
                  <a:cubicBezTo>
                    <a:pt x="15603" y="216685"/>
                    <a:pt x="10402" y="207664"/>
                    <a:pt x="9101" y="197355"/>
                  </a:cubicBezTo>
                  <a:cubicBezTo>
                    <a:pt x="9101" y="194778"/>
                    <a:pt x="9101" y="194778"/>
                    <a:pt x="9101" y="194778"/>
                  </a:cubicBezTo>
                  <a:cubicBezTo>
                    <a:pt x="0" y="111014"/>
                    <a:pt x="0" y="111014"/>
                    <a:pt x="0" y="111014"/>
                  </a:cubicBezTo>
                  <a:cubicBezTo>
                    <a:pt x="0" y="107148"/>
                    <a:pt x="1300" y="103282"/>
                    <a:pt x="3900" y="100704"/>
                  </a:cubicBezTo>
                  <a:close/>
                  <a:moveTo>
                    <a:pt x="312285" y="100699"/>
                  </a:moveTo>
                  <a:cubicBezTo>
                    <a:pt x="317486" y="96838"/>
                    <a:pt x="323987" y="96838"/>
                    <a:pt x="327888" y="100699"/>
                  </a:cubicBezTo>
                  <a:cubicBezTo>
                    <a:pt x="330488" y="103273"/>
                    <a:pt x="331788" y="107134"/>
                    <a:pt x="331788" y="110994"/>
                  </a:cubicBezTo>
                  <a:cubicBezTo>
                    <a:pt x="331788" y="110994"/>
                    <a:pt x="331788" y="110994"/>
                    <a:pt x="322687" y="194644"/>
                  </a:cubicBezTo>
                  <a:cubicBezTo>
                    <a:pt x="322687" y="194644"/>
                    <a:pt x="322687" y="194644"/>
                    <a:pt x="322687" y="197217"/>
                  </a:cubicBezTo>
                  <a:cubicBezTo>
                    <a:pt x="321386" y="207513"/>
                    <a:pt x="316185" y="216521"/>
                    <a:pt x="308384" y="224242"/>
                  </a:cubicBezTo>
                  <a:cubicBezTo>
                    <a:pt x="308384" y="224242"/>
                    <a:pt x="308384" y="224242"/>
                    <a:pt x="258975" y="283440"/>
                  </a:cubicBezTo>
                  <a:cubicBezTo>
                    <a:pt x="258975" y="283440"/>
                    <a:pt x="258975" y="283440"/>
                    <a:pt x="257675" y="310466"/>
                  </a:cubicBezTo>
                  <a:cubicBezTo>
                    <a:pt x="257675" y="313039"/>
                    <a:pt x="256374" y="314326"/>
                    <a:pt x="253774" y="314326"/>
                  </a:cubicBezTo>
                  <a:cubicBezTo>
                    <a:pt x="253774" y="314326"/>
                    <a:pt x="253774" y="314326"/>
                    <a:pt x="201764" y="314326"/>
                  </a:cubicBezTo>
                  <a:cubicBezTo>
                    <a:pt x="199164" y="314326"/>
                    <a:pt x="196563" y="313039"/>
                    <a:pt x="196563" y="310466"/>
                  </a:cubicBezTo>
                  <a:cubicBezTo>
                    <a:pt x="196563" y="310466"/>
                    <a:pt x="196563" y="310466"/>
                    <a:pt x="195263" y="277006"/>
                  </a:cubicBezTo>
                  <a:cubicBezTo>
                    <a:pt x="195263" y="274432"/>
                    <a:pt x="195263" y="270571"/>
                    <a:pt x="195263" y="267997"/>
                  </a:cubicBezTo>
                  <a:cubicBezTo>
                    <a:pt x="195263" y="264137"/>
                    <a:pt x="195263" y="262850"/>
                    <a:pt x="195263" y="262850"/>
                  </a:cubicBezTo>
                  <a:cubicBezTo>
                    <a:pt x="197864" y="252555"/>
                    <a:pt x="201764" y="231964"/>
                    <a:pt x="229069" y="212660"/>
                  </a:cubicBezTo>
                  <a:cubicBezTo>
                    <a:pt x="231670" y="210086"/>
                    <a:pt x="235571" y="206226"/>
                    <a:pt x="236871" y="203652"/>
                  </a:cubicBezTo>
                  <a:cubicBezTo>
                    <a:pt x="236871" y="203652"/>
                    <a:pt x="236871" y="203652"/>
                    <a:pt x="268077" y="165045"/>
                  </a:cubicBezTo>
                  <a:cubicBezTo>
                    <a:pt x="271977" y="159897"/>
                    <a:pt x="279779" y="157323"/>
                    <a:pt x="284980" y="161184"/>
                  </a:cubicBezTo>
                  <a:cubicBezTo>
                    <a:pt x="290181" y="165045"/>
                    <a:pt x="292781" y="172766"/>
                    <a:pt x="288880" y="177914"/>
                  </a:cubicBezTo>
                  <a:cubicBezTo>
                    <a:pt x="288880" y="177914"/>
                    <a:pt x="288880" y="177914"/>
                    <a:pt x="260275" y="225529"/>
                  </a:cubicBezTo>
                  <a:cubicBezTo>
                    <a:pt x="258975" y="226816"/>
                    <a:pt x="258975" y="229390"/>
                    <a:pt x="260275" y="229390"/>
                  </a:cubicBezTo>
                  <a:cubicBezTo>
                    <a:pt x="262876" y="230677"/>
                    <a:pt x="264176" y="230677"/>
                    <a:pt x="265476" y="229390"/>
                  </a:cubicBezTo>
                  <a:cubicBezTo>
                    <a:pt x="265476" y="229390"/>
                    <a:pt x="265476" y="229390"/>
                    <a:pt x="266776" y="226816"/>
                  </a:cubicBezTo>
                  <a:cubicBezTo>
                    <a:pt x="266776" y="226816"/>
                    <a:pt x="288880" y="197217"/>
                    <a:pt x="300583" y="172766"/>
                  </a:cubicBezTo>
                  <a:cubicBezTo>
                    <a:pt x="301883" y="168905"/>
                    <a:pt x="303183" y="163758"/>
                    <a:pt x="303183" y="158610"/>
                  </a:cubicBezTo>
                  <a:cubicBezTo>
                    <a:pt x="303183" y="158610"/>
                    <a:pt x="303183" y="157323"/>
                    <a:pt x="303183" y="156036"/>
                  </a:cubicBezTo>
                  <a:cubicBezTo>
                    <a:pt x="304483" y="145741"/>
                    <a:pt x="305783" y="130298"/>
                    <a:pt x="307084" y="118716"/>
                  </a:cubicBezTo>
                  <a:cubicBezTo>
                    <a:pt x="308384" y="116142"/>
                    <a:pt x="309684" y="104560"/>
                    <a:pt x="312285" y="100699"/>
                  </a:cubicBezTo>
                  <a:close/>
                  <a:moveTo>
                    <a:pt x="219869" y="52388"/>
                  </a:moveTo>
                  <a:cubicBezTo>
                    <a:pt x="225568" y="52388"/>
                    <a:pt x="230188" y="57008"/>
                    <a:pt x="230188" y="62707"/>
                  </a:cubicBezTo>
                  <a:cubicBezTo>
                    <a:pt x="230188" y="68406"/>
                    <a:pt x="225568" y="73026"/>
                    <a:pt x="219869" y="73026"/>
                  </a:cubicBezTo>
                  <a:cubicBezTo>
                    <a:pt x="214170" y="73026"/>
                    <a:pt x="209550" y="68406"/>
                    <a:pt x="209550" y="62707"/>
                  </a:cubicBezTo>
                  <a:cubicBezTo>
                    <a:pt x="209550" y="57008"/>
                    <a:pt x="214170" y="52388"/>
                    <a:pt x="219869" y="52388"/>
                  </a:cubicBezTo>
                  <a:close/>
                  <a:moveTo>
                    <a:pt x="111919" y="52388"/>
                  </a:moveTo>
                  <a:cubicBezTo>
                    <a:pt x="117618" y="52388"/>
                    <a:pt x="122238" y="57008"/>
                    <a:pt x="122238" y="62707"/>
                  </a:cubicBezTo>
                  <a:cubicBezTo>
                    <a:pt x="122238" y="68406"/>
                    <a:pt x="117618" y="73026"/>
                    <a:pt x="111919" y="73026"/>
                  </a:cubicBezTo>
                  <a:cubicBezTo>
                    <a:pt x="106220" y="73026"/>
                    <a:pt x="101600" y="68406"/>
                    <a:pt x="101600" y="62707"/>
                  </a:cubicBezTo>
                  <a:cubicBezTo>
                    <a:pt x="101600" y="57008"/>
                    <a:pt x="106220" y="52388"/>
                    <a:pt x="111919" y="52388"/>
                  </a:cubicBezTo>
                  <a:close/>
                  <a:moveTo>
                    <a:pt x="177801" y="47625"/>
                  </a:moveTo>
                  <a:lnTo>
                    <a:pt x="160338" y="63501"/>
                  </a:lnTo>
                  <a:lnTo>
                    <a:pt x="153988" y="55563"/>
                  </a:lnTo>
                  <a:lnTo>
                    <a:pt x="146050" y="63501"/>
                  </a:lnTo>
                  <a:lnTo>
                    <a:pt x="153988" y="69851"/>
                  </a:lnTo>
                  <a:lnTo>
                    <a:pt x="160338" y="77788"/>
                  </a:lnTo>
                  <a:lnTo>
                    <a:pt x="168276" y="69851"/>
                  </a:lnTo>
                  <a:lnTo>
                    <a:pt x="185738" y="53975"/>
                  </a:lnTo>
                  <a:close/>
                  <a:moveTo>
                    <a:pt x="165895" y="25400"/>
                  </a:moveTo>
                  <a:cubicBezTo>
                    <a:pt x="186499" y="25400"/>
                    <a:pt x="203202" y="42103"/>
                    <a:pt x="203202" y="62707"/>
                  </a:cubicBezTo>
                  <a:cubicBezTo>
                    <a:pt x="203202" y="83311"/>
                    <a:pt x="186499" y="100014"/>
                    <a:pt x="165895" y="100014"/>
                  </a:cubicBezTo>
                  <a:cubicBezTo>
                    <a:pt x="145291" y="100014"/>
                    <a:pt x="128588" y="83311"/>
                    <a:pt x="128588" y="62707"/>
                  </a:cubicBezTo>
                  <a:cubicBezTo>
                    <a:pt x="128588" y="42103"/>
                    <a:pt x="145291" y="25400"/>
                    <a:pt x="165895" y="25400"/>
                  </a:cubicBezTo>
                  <a:close/>
                  <a:moveTo>
                    <a:pt x="101966" y="15875"/>
                  </a:moveTo>
                  <a:cubicBezTo>
                    <a:pt x="103261" y="17176"/>
                    <a:pt x="103261" y="17176"/>
                    <a:pt x="103261" y="18477"/>
                  </a:cubicBezTo>
                  <a:cubicBezTo>
                    <a:pt x="103261" y="28884"/>
                    <a:pt x="95494" y="36689"/>
                    <a:pt x="85139" y="36689"/>
                  </a:cubicBezTo>
                  <a:cubicBezTo>
                    <a:pt x="83844" y="36689"/>
                    <a:pt x="83844" y="36689"/>
                    <a:pt x="82550" y="35388"/>
                  </a:cubicBezTo>
                  <a:cubicBezTo>
                    <a:pt x="82550" y="88724"/>
                    <a:pt x="82550" y="88724"/>
                    <a:pt x="82550" y="88724"/>
                  </a:cubicBezTo>
                  <a:cubicBezTo>
                    <a:pt x="83844" y="88724"/>
                    <a:pt x="83844" y="88724"/>
                    <a:pt x="85139" y="88724"/>
                  </a:cubicBezTo>
                  <a:cubicBezTo>
                    <a:pt x="95494" y="88724"/>
                    <a:pt x="103261" y="96529"/>
                    <a:pt x="103261" y="105636"/>
                  </a:cubicBezTo>
                  <a:cubicBezTo>
                    <a:pt x="103261" y="106936"/>
                    <a:pt x="101966" y="108237"/>
                    <a:pt x="101966" y="109538"/>
                  </a:cubicBezTo>
                  <a:cubicBezTo>
                    <a:pt x="228820" y="109538"/>
                    <a:pt x="228820" y="109538"/>
                    <a:pt x="228820" y="109538"/>
                  </a:cubicBezTo>
                  <a:cubicBezTo>
                    <a:pt x="228820" y="108237"/>
                    <a:pt x="228820" y="108237"/>
                    <a:pt x="228820" y="106936"/>
                  </a:cubicBezTo>
                  <a:cubicBezTo>
                    <a:pt x="228820" y="97830"/>
                    <a:pt x="236587" y="90025"/>
                    <a:pt x="246942" y="90025"/>
                  </a:cubicBezTo>
                  <a:cubicBezTo>
                    <a:pt x="248236" y="90025"/>
                    <a:pt x="249531" y="90025"/>
                    <a:pt x="250825" y="90025"/>
                  </a:cubicBezTo>
                  <a:cubicBezTo>
                    <a:pt x="250825" y="36689"/>
                    <a:pt x="250825" y="36689"/>
                    <a:pt x="250825" y="36689"/>
                  </a:cubicBezTo>
                  <a:cubicBezTo>
                    <a:pt x="249531" y="36689"/>
                    <a:pt x="248236" y="36689"/>
                    <a:pt x="246942" y="36689"/>
                  </a:cubicBezTo>
                  <a:cubicBezTo>
                    <a:pt x="236587" y="36689"/>
                    <a:pt x="228820" y="28884"/>
                    <a:pt x="228820" y="19777"/>
                  </a:cubicBezTo>
                  <a:cubicBezTo>
                    <a:pt x="228820" y="18477"/>
                    <a:pt x="230114" y="17176"/>
                    <a:pt x="230114" y="15875"/>
                  </a:cubicBezTo>
                  <a:cubicBezTo>
                    <a:pt x="101966" y="15875"/>
                    <a:pt x="101966" y="15875"/>
                    <a:pt x="101966" y="15875"/>
                  </a:cubicBezTo>
                  <a:close/>
                  <a:moveTo>
                    <a:pt x="85099" y="0"/>
                  </a:moveTo>
                  <a:cubicBezTo>
                    <a:pt x="248277" y="0"/>
                    <a:pt x="248277" y="0"/>
                    <a:pt x="248277" y="0"/>
                  </a:cubicBezTo>
                  <a:cubicBezTo>
                    <a:pt x="257343" y="0"/>
                    <a:pt x="265113" y="7820"/>
                    <a:pt x="265113" y="18248"/>
                  </a:cubicBezTo>
                  <a:lnTo>
                    <a:pt x="265113" y="106881"/>
                  </a:lnTo>
                  <a:cubicBezTo>
                    <a:pt x="265113" y="116005"/>
                    <a:pt x="258638" y="123825"/>
                    <a:pt x="248277" y="123825"/>
                  </a:cubicBezTo>
                  <a:cubicBezTo>
                    <a:pt x="85099" y="123825"/>
                    <a:pt x="85099" y="123825"/>
                    <a:pt x="85099" y="123825"/>
                  </a:cubicBezTo>
                  <a:cubicBezTo>
                    <a:pt x="76033" y="123825"/>
                    <a:pt x="68263" y="116005"/>
                    <a:pt x="68263" y="106881"/>
                  </a:cubicBezTo>
                  <a:cubicBezTo>
                    <a:pt x="68263" y="18248"/>
                    <a:pt x="68263" y="18248"/>
                    <a:pt x="68263" y="18248"/>
                  </a:cubicBezTo>
                  <a:cubicBezTo>
                    <a:pt x="68263" y="7820"/>
                    <a:pt x="74738" y="0"/>
                    <a:pt x="85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1441" y="3218133"/>
            <a:ext cx="3621890" cy="784194"/>
            <a:chOff x="1011441" y="3218133"/>
            <a:chExt cx="3621890" cy="78419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7621B2-7D79-44B7-AE76-EBD3E5F5CE7D}"/>
                </a:ext>
              </a:extLst>
            </p:cNvPr>
            <p:cNvGrpSpPr/>
            <p:nvPr/>
          </p:nvGrpSpPr>
          <p:grpSpPr>
            <a:xfrm>
              <a:off x="1542054" y="3218133"/>
              <a:ext cx="3091277" cy="784194"/>
              <a:chOff x="1644321" y="4351313"/>
              <a:chExt cx="4109786" cy="1042569"/>
            </a:xfrm>
          </p:grpSpPr>
          <p:sp>
            <p:nvSpPr>
              <p:cNvPr id="12" name="文本框 61">
                <a:extLst>
                  <a:ext uri="{FF2B5EF4-FFF2-40B4-BE49-F238E27FC236}">
                    <a16:creationId xmlns:a16="http://schemas.microsoft.com/office/drawing/2014/main" id="{042D0308-B661-45D6-8160-4C560A842BBD}"/>
                  </a:ext>
                </a:extLst>
              </p:cNvPr>
              <p:cNvSpPr txBox="1"/>
              <p:nvPr/>
            </p:nvSpPr>
            <p:spPr>
              <a:xfrm>
                <a:off x="1644321" y="4351313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文本框 62">
                <a:extLst>
                  <a:ext uri="{FF2B5EF4-FFF2-40B4-BE49-F238E27FC236}">
                    <a16:creationId xmlns:a16="http://schemas.microsoft.com/office/drawing/2014/main" id="{716EA9EA-6AA7-43CC-A825-2443E6626BBE}"/>
                  </a:ext>
                </a:extLst>
              </p:cNvPr>
              <p:cNvSpPr txBox="1"/>
              <p:nvPr/>
            </p:nvSpPr>
            <p:spPr>
              <a:xfrm>
                <a:off x="1644321" y="4653646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100" dirty="0"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4D1271-32FA-4273-835C-05F67811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3359666"/>
              <a:ext cx="426928" cy="326710"/>
            </a:xfrm>
            <a:custGeom>
              <a:avLst/>
              <a:gdLst>
                <a:gd name="connsiteX0" fmla="*/ 31750 w 338138"/>
                <a:gd name="connsiteY0" fmla="*/ 200025 h 258763"/>
                <a:gd name="connsiteX1" fmla="*/ 31750 w 338138"/>
                <a:gd name="connsiteY1" fmla="*/ 227013 h 258763"/>
                <a:gd name="connsiteX2" fmla="*/ 306388 w 338138"/>
                <a:gd name="connsiteY2" fmla="*/ 227013 h 258763"/>
                <a:gd name="connsiteX3" fmla="*/ 306388 w 338138"/>
                <a:gd name="connsiteY3" fmla="*/ 200025 h 258763"/>
                <a:gd name="connsiteX4" fmla="*/ 255588 w 338138"/>
                <a:gd name="connsiteY4" fmla="*/ 85725 h 258763"/>
                <a:gd name="connsiteX5" fmla="*/ 271463 w 338138"/>
                <a:gd name="connsiteY5" fmla="*/ 100013 h 258763"/>
                <a:gd name="connsiteX6" fmla="*/ 255588 w 338138"/>
                <a:gd name="connsiteY6" fmla="*/ 114301 h 258763"/>
                <a:gd name="connsiteX7" fmla="*/ 239713 w 338138"/>
                <a:gd name="connsiteY7" fmla="*/ 100013 h 258763"/>
                <a:gd name="connsiteX8" fmla="*/ 255588 w 338138"/>
                <a:gd name="connsiteY8" fmla="*/ 85725 h 258763"/>
                <a:gd name="connsiteX9" fmla="*/ 83345 w 338138"/>
                <a:gd name="connsiteY9" fmla="*/ 85725 h 258763"/>
                <a:gd name="connsiteX10" fmla="*/ 98427 w 338138"/>
                <a:gd name="connsiteY10" fmla="*/ 100013 h 258763"/>
                <a:gd name="connsiteX11" fmla="*/ 83345 w 338138"/>
                <a:gd name="connsiteY11" fmla="*/ 114301 h 258763"/>
                <a:gd name="connsiteX12" fmla="*/ 68263 w 338138"/>
                <a:gd name="connsiteY12" fmla="*/ 100013 h 258763"/>
                <a:gd name="connsiteX13" fmla="*/ 83345 w 338138"/>
                <a:gd name="connsiteY13" fmla="*/ 85725 h 258763"/>
                <a:gd name="connsiteX14" fmla="*/ 144035 w 338138"/>
                <a:gd name="connsiteY14" fmla="*/ 46037 h 258763"/>
                <a:gd name="connsiteX15" fmla="*/ 159846 w 338138"/>
                <a:gd name="connsiteY15" fmla="*/ 63151 h 258763"/>
                <a:gd name="connsiteX16" fmla="*/ 159846 w 338138"/>
                <a:gd name="connsiteY16" fmla="*/ 84214 h 258763"/>
                <a:gd name="connsiteX17" fmla="*/ 178293 w 338138"/>
                <a:gd name="connsiteY17" fmla="*/ 84214 h 258763"/>
                <a:gd name="connsiteX18" fmla="*/ 178293 w 338138"/>
                <a:gd name="connsiteY18" fmla="*/ 63151 h 258763"/>
                <a:gd name="connsiteX19" fmla="*/ 194105 w 338138"/>
                <a:gd name="connsiteY19" fmla="*/ 46037 h 258763"/>
                <a:gd name="connsiteX20" fmla="*/ 209916 w 338138"/>
                <a:gd name="connsiteY20" fmla="*/ 63151 h 258763"/>
                <a:gd name="connsiteX21" fmla="*/ 209916 w 338138"/>
                <a:gd name="connsiteY21" fmla="*/ 84214 h 258763"/>
                <a:gd name="connsiteX22" fmla="*/ 219140 w 338138"/>
                <a:gd name="connsiteY22" fmla="*/ 84214 h 258763"/>
                <a:gd name="connsiteX23" fmla="*/ 234951 w 338138"/>
                <a:gd name="connsiteY23" fmla="*/ 100012 h 258763"/>
                <a:gd name="connsiteX24" fmla="*/ 219140 w 338138"/>
                <a:gd name="connsiteY24" fmla="*/ 115810 h 258763"/>
                <a:gd name="connsiteX25" fmla="*/ 209916 w 338138"/>
                <a:gd name="connsiteY25" fmla="*/ 115810 h 258763"/>
                <a:gd name="connsiteX26" fmla="*/ 209916 w 338138"/>
                <a:gd name="connsiteY26" fmla="*/ 138189 h 258763"/>
                <a:gd name="connsiteX27" fmla="*/ 194105 w 338138"/>
                <a:gd name="connsiteY27" fmla="*/ 153987 h 258763"/>
                <a:gd name="connsiteX28" fmla="*/ 178293 w 338138"/>
                <a:gd name="connsiteY28" fmla="*/ 138189 h 258763"/>
                <a:gd name="connsiteX29" fmla="*/ 178293 w 338138"/>
                <a:gd name="connsiteY29" fmla="*/ 115810 h 258763"/>
                <a:gd name="connsiteX30" fmla="*/ 159846 w 338138"/>
                <a:gd name="connsiteY30" fmla="*/ 115810 h 258763"/>
                <a:gd name="connsiteX31" fmla="*/ 159846 w 338138"/>
                <a:gd name="connsiteY31" fmla="*/ 138189 h 258763"/>
                <a:gd name="connsiteX32" fmla="*/ 144035 w 338138"/>
                <a:gd name="connsiteY32" fmla="*/ 153987 h 258763"/>
                <a:gd name="connsiteX33" fmla="*/ 128223 w 338138"/>
                <a:gd name="connsiteY33" fmla="*/ 138189 h 258763"/>
                <a:gd name="connsiteX34" fmla="*/ 128223 w 338138"/>
                <a:gd name="connsiteY34" fmla="*/ 115810 h 258763"/>
                <a:gd name="connsiteX35" fmla="*/ 119000 w 338138"/>
                <a:gd name="connsiteY35" fmla="*/ 115810 h 258763"/>
                <a:gd name="connsiteX36" fmla="*/ 103188 w 338138"/>
                <a:gd name="connsiteY36" fmla="*/ 100012 h 258763"/>
                <a:gd name="connsiteX37" fmla="*/ 119000 w 338138"/>
                <a:gd name="connsiteY37" fmla="*/ 84214 h 258763"/>
                <a:gd name="connsiteX38" fmla="*/ 128223 w 338138"/>
                <a:gd name="connsiteY38" fmla="*/ 84214 h 258763"/>
                <a:gd name="connsiteX39" fmla="*/ 128223 w 338138"/>
                <a:gd name="connsiteY39" fmla="*/ 63151 h 258763"/>
                <a:gd name="connsiteX40" fmla="*/ 144035 w 338138"/>
                <a:gd name="connsiteY40" fmla="*/ 46037 h 258763"/>
                <a:gd name="connsiteX41" fmla="*/ 61913 w 338138"/>
                <a:gd name="connsiteY41" fmla="*/ 31750 h 258763"/>
                <a:gd name="connsiteX42" fmla="*/ 61913 w 338138"/>
                <a:gd name="connsiteY42" fmla="*/ 166688 h 258763"/>
                <a:gd name="connsiteX43" fmla="*/ 277813 w 338138"/>
                <a:gd name="connsiteY43" fmla="*/ 166688 h 258763"/>
                <a:gd name="connsiteX44" fmla="*/ 277813 w 338138"/>
                <a:gd name="connsiteY44" fmla="*/ 31750 h 258763"/>
                <a:gd name="connsiteX45" fmla="*/ 44909 w 338138"/>
                <a:gd name="connsiteY45" fmla="*/ 0 h 258763"/>
                <a:gd name="connsiteX46" fmla="*/ 293229 w 338138"/>
                <a:gd name="connsiteY46" fmla="*/ 0 h 258763"/>
                <a:gd name="connsiteX47" fmla="*/ 310400 w 338138"/>
                <a:gd name="connsiteY47" fmla="*/ 15843 h 258763"/>
                <a:gd name="connsiteX48" fmla="*/ 310400 w 338138"/>
                <a:gd name="connsiteY48" fmla="*/ 166348 h 258763"/>
                <a:gd name="connsiteX49" fmla="*/ 322288 w 338138"/>
                <a:gd name="connsiteY49" fmla="*/ 166348 h 258763"/>
                <a:gd name="connsiteX50" fmla="*/ 338138 w 338138"/>
                <a:gd name="connsiteY50" fmla="*/ 182190 h 258763"/>
                <a:gd name="connsiteX51" fmla="*/ 338138 w 338138"/>
                <a:gd name="connsiteY51" fmla="*/ 242920 h 258763"/>
                <a:gd name="connsiteX52" fmla="*/ 322288 w 338138"/>
                <a:gd name="connsiteY52" fmla="*/ 258763 h 258763"/>
                <a:gd name="connsiteX53" fmla="*/ 15850 w 338138"/>
                <a:gd name="connsiteY53" fmla="*/ 258763 h 258763"/>
                <a:gd name="connsiteX54" fmla="*/ 0 w 338138"/>
                <a:gd name="connsiteY54" fmla="*/ 242920 h 258763"/>
                <a:gd name="connsiteX55" fmla="*/ 0 w 338138"/>
                <a:gd name="connsiteY55" fmla="*/ 182190 h 258763"/>
                <a:gd name="connsiteX56" fmla="*/ 15850 w 338138"/>
                <a:gd name="connsiteY56" fmla="*/ 166348 h 258763"/>
                <a:gd name="connsiteX57" fmla="*/ 27738 w 338138"/>
                <a:gd name="connsiteY57" fmla="*/ 166348 h 258763"/>
                <a:gd name="connsiteX58" fmla="*/ 27738 w 338138"/>
                <a:gd name="connsiteY58" fmla="*/ 15843 h 258763"/>
                <a:gd name="connsiteX59" fmla="*/ 44909 w 338138"/>
                <a:gd name="connsiteY59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8138" h="258763">
                  <a:moveTo>
                    <a:pt x="31750" y="200025"/>
                  </a:moveTo>
                  <a:lnTo>
                    <a:pt x="31750" y="227013"/>
                  </a:lnTo>
                  <a:lnTo>
                    <a:pt x="306388" y="227013"/>
                  </a:lnTo>
                  <a:lnTo>
                    <a:pt x="306388" y="200025"/>
                  </a:lnTo>
                  <a:close/>
                  <a:moveTo>
                    <a:pt x="255588" y="85725"/>
                  </a:moveTo>
                  <a:cubicBezTo>
                    <a:pt x="264356" y="85725"/>
                    <a:pt x="271463" y="92122"/>
                    <a:pt x="271463" y="100013"/>
                  </a:cubicBezTo>
                  <a:cubicBezTo>
                    <a:pt x="271463" y="107904"/>
                    <a:pt x="264356" y="114301"/>
                    <a:pt x="255588" y="114301"/>
                  </a:cubicBezTo>
                  <a:cubicBezTo>
                    <a:pt x="246820" y="114301"/>
                    <a:pt x="239713" y="107904"/>
                    <a:pt x="239713" y="100013"/>
                  </a:cubicBezTo>
                  <a:cubicBezTo>
                    <a:pt x="239713" y="92122"/>
                    <a:pt x="246820" y="85725"/>
                    <a:pt x="255588" y="85725"/>
                  </a:cubicBezTo>
                  <a:close/>
                  <a:moveTo>
                    <a:pt x="83345" y="85725"/>
                  </a:moveTo>
                  <a:cubicBezTo>
                    <a:pt x="91675" y="85725"/>
                    <a:pt x="98427" y="92122"/>
                    <a:pt x="98427" y="100013"/>
                  </a:cubicBezTo>
                  <a:cubicBezTo>
                    <a:pt x="98427" y="107904"/>
                    <a:pt x="91675" y="114301"/>
                    <a:pt x="83345" y="114301"/>
                  </a:cubicBezTo>
                  <a:cubicBezTo>
                    <a:pt x="75015" y="114301"/>
                    <a:pt x="68263" y="107904"/>
                    <a:pt x="68263" y="100013"/>
                  </a:cubicBezTo>
                  <a:cubicBezTo>
                    <a:pt x="68263" y="92122"/>
                    <a:pt x="75015" y="85725"/>
                    <a:pt x="83345" y="85725"/>
                  </a:cubicBezTo>
                  <a:close/>
                  <a:moveTo>
                    <a:pt x="144035" y="46037"/>
                  </a:moveTo>
                  <a:cubicBezTo>
                    <a:pt x="153258" y="46037"/>
                    <a:pt x="159846" y="53936"/>
                    <a:pt x="159846" y="63151"/>
                  </a:cubicBezTo>
                  <a:cubicBezTo>
                    <a:pt x="159846" y="63151"/>
                    <a:pt x="159846" y="63151"/>
                    <a:pt x="159846" y="84214"/>
                  </a:cubicBezTo>
                  <a:cubicBezTo>
                    <a:pt x="159846" y="84214"/>
                    <a:pt x="159846" y="84214"/>
                    <a:pt x="178293" y="84214"/>
                  </a:cubicBezTo>
                  <a:cubicBezTo>
                    <a:pt x="178293" y="84214"/>
                    <a:pt x="178293" y="84214"/>
                    <a:pt x="178293" y="63151"/>
                  </a:cubicBezTo>
                  <a:cubicBezTo>
                    <a:pt x="178293" y="53936"/>
                    <a:pt x="184881" y="46037"/>
                    <a:pt x="194105" y="46037"/>
                  </a:cubicBezTo>
                  <a:cubicBezTo>
                    <a:pt x="203328" y="46037"/>
                    <a:pt x="209916" y="53936"/>
                    <a:pt x="209916" y="63151"/>
                  </a:cubicBezTo>
                  <a:cubicBezTo>
                    <a:pt x="209916" y="63151"/>
                    <a:pt x="209916" y="63151"/>
                    <a:pt x="209916" y="84214"/>
                  </a:cubicBezTo>
                  <a:cubicBezTo>
                    <a:pt x="209916" y="84214"/>
                    <a:pt x="209916" y="84214"/>
                    <a:pt x="219140" y="84214"/>
                  </a:cubicBezTo>
                  <a:cubicBezTo>
                    <a:pt x="228363" y="84214"/>
                    <a:pt x="234951" y="90797"/>
                    <a:pt x="234951" y="100012"/>
                  </a:cubicBezTo>
                  <a:cubicBezTo>
                    <a:pt x="234951" y="109227"/>
                    <a:pt x="228363" y="115810"/>
                    <a:pt x="219140" y="115810"/>
                  </a:cubicBezTo>
                  <a:cubicBezTo>
                    <a:pt x="219140" y="115810"/>
                    <a:pt x="219140" y="115810"/>
                    <a:pt x="209916" y="115810"/>
                  </a:cubicBezTo>
                  <a:cubicBezTo>
                    <a:pt x="209916" y="115810"/>
                    <a:pt x="209916" y="115810"/>
                    <a:pt x="209916" y="138189"/>
                  </a:cubicBezTo>
                  <a:cubicBezTo>
                    <a:pt x="209916" y="146088"/>
                    <a:pt x="203328" y="153987"/>
                    <a:pt x="194105" y="153987"/>
                  </a:cubicBezTo>
                  <a:cubicBezTo>
                    <a:pt x="184881" y="153987"/>
                    <a:pt x="178293" y="146088"/>
                    <a:pt x="178293" y="138189"/>
                  </a:cubicBezTo>
                  <a:cubicBezTo>
                    <a:pt x="178293" y="138189"/>
                    <a:pt x="178293" y="138189"/>
                    <a:pt x="178293" y="115810"/>
                  </a:cubicBezTo>
                  <a:cubicBezTo>
                    <a:pt x="178293" y="115810"/>
                    <a:pt x="178293" y="115810"/>
                    <a:pt x="159846" y="115810"/>
                  </a:cubicBezTo>
                  <a:cubicBezTo>
                    <a:pt x="159846" y="115810"/>
                    <a:pt x="159846" y="115810"/>
                    <a:pt x="159846" y="138189"/>
                  </a:cubicBezTo>
                  <a:cubicBezTo>
                    <a:pt x="159846" y="146088"/>
                    <a:pt x="153258" y="153987"/>
                    <a:pt x="144035" y="153987"/>
                  </a:cubicBezTo>
                  <a:cubicBezTo>
                    <a:pt x="134811" y="153987"/>
                    <a:pt x="128223" y="146088"/>
                    <a:pt x="128223" y="138189"/>
                  </a:cubicBezTo>
                  <a:cubicBezTo>
                    <a:pt x="128223" y="138189"/>
                    <a:pt x="128223" y="138189"/>
                    <a:pt x="128223" y="115810"/>
                  </a:cubicBezTo>
                  <a:cubicBezTo>
                    <a:pt x="128223" y="115810"/>
                    <a:pt x="128223" y="115810"/>
                    <a:pt x="119000" y="115810"/>
                  </a:cubicBezTo>
                  <a:cubicBezTo>
                    <a:pt x="109776" y="115810"/>
                    <a:pt x="103188" y="109227"/>
                    <a:pt x="103188" y="100012"/>
                  </a:cubicBezTo>
                  <a:cubicBezTo>
                    <a:pt x="103188" y="90797"/>
                    <a:pt x="109776" y="84214"/>
                    <a:pt x="119000" y="84214"/>
                  </a:cubicBezTo>
                  <a:cubicBezTo>
                    <a:pt x="119000" y="84214"/>
                    <a:pt x="119000" y="84214"/>
                    <a:pt x="128223" y="84214"/>
                  </a:cubicBezTo>
                  <a:cubicBezTo>
                    <a:pt x="128223" y="84214"/>
                    <a:pt x="128223" y="84214"/>
                    <a:pt x="128223" y="63151"/>
                  </a:cubicBezTo>
                  <a:cubicBezTo>
                    <a:pt x="128223" y="53936"/>
                    <a:pt x="134811" y="46037"/>
                    <a:pt x="144035" y="46037"/>
                  </a:cubicBezTo>
                  <a:close/>
                  <a:moveTo>
                    <a:pt x="61913" y="31750"/>
                  </a:moveTo>
                  <a:lnTo>
                    <a:pt x="61913" y="166688"/>
                  </a:lnTo>
                  <a:lnTo>
                    <a:pt x="277813" y="166688"/>
                  </a:lnTo>
                  <a:lnTo>
                    <a:pt x="277813" y="31750"/>
                  </a:lnTo>
                  <a:close/>
                  <a:moveTo>
                    <a:pt x="44909" y="0"/>
                  </a:moveTo>
                  <a:cubicBezTo>
                    <a:pt x="293229" y="0"/>
                    <a:pt x="293229" y="0"/>
                    <a:pt x="293229" y="0"/>
                  </a:cubicBezTo>
                  <a:cubicBezTo>
                    <a:pt x="302475" y="0"/>
                    <a:pt x="310400" y="6601"/>
                    <a:pt x="310400" y="15843"/>
                  </a:cubicBezTo>
                  <a:cubicBezTo>
                    <a:pt x="310400" y="166348"/>
                    <a:pt x="310400" y="166348"/>
                    <a:pt x="310400" y="166348"/>
                  </a:cubicBezTo>
                  <a:cubicBezTo>
                    <a:pt x="322288" y="166348"/>
                    <a:pt x="322288" y="166348"/>
                    <a:pt x="322288" y="166348"/>
                  </a:cubicBezTo>
                  <a:cubicBezTo>
                    <a:pt x="331534" y="166348"/>
                    <a:pt x="338138" y="174269"/>
                    <a:pt x="338138" y="182190"/>
                  </a:cubicBezTo>
                  <a:cubicBezTo>
                    <a:pt x="338138" y="242920"/>
                    <a:pt x="338138" y="242920"/>
                    <a:pt x="338138" y="242920"/>
                  </a:cubicBezTo>
                  <a:cubicBezTo>
                    <a:pt x="338138" y="252162"/>
                    <a:pt x="331534" y="258763"/>
                    <a:pt x="322288" y="258763"/>
                  </a:cubicBezTo>
                  <a:cubicBezTo>
                    <a:pt x="15850" y="258763"/>
                    <a:pt x="15850" y="258763"/>
                    <a:pt x="15850" y="258763"/>
                  </a:cubicBezTo>
                  <a:cubicBezTo>
                    <a:pt x="6604" y="258763"/>
                    <a:pt x="0" y="252162"/>
                    <a:pt x="0" y="242920"/>
                  </a:cubicBezTo>
                  <a:cubicBezTo>
                    <a:pt x="0" y="182190"/>
                    <a:pt x="0" y="182190"/>
                    <a:pt x="0" y="182190"/>
                  </a:cubicBezTo>
                  <a:cubicBezTo>
                    <a:pt x="0" y="174269"/>
                    <a:pt x="6604" y="166348"/>
                    <a:pt x="15850" y="166348"/>
                  </a:cubicBezTo>
                  <a:cubicBezTo>
                    <a:pt x="27738" y="166348"/>
                    <a:pt x="27738" y="166348"/>
                    <a:pt x="27738" y="166348"/>
                  </a:cubicBezTo>
                  <a:cubicBezTo>
                    <a:pt x="27738" y="15843"/>
                    <a:pt x="27738" y="15843"/>
                    <a:pt x="27738" y="15843"/>
                  </a:cubicBezTo>
                  <a:cubicBezTo>
                    <a:pt x="27738" y="6601"/>
                    <a:pt x="35663" y="0"/>
                    <a:pt x="44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3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622" y="1307728"/>
            <a:ext cx="2521536" cy="24787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547664" y="2138348"/>
            <a:ext cx="1360837" cy="783087"/>
            <a:chOff x="768932" y="927617"/>
            <a:chExt cx="1360837" cy="783087"/>
          </a:xfrm>
          <a:noFill/>
        </p:grpSpPr>
        <p:sp>
          <p:nvSpPr>
            <p:cNvPr id="5" name="Rectangle 2"/>
            <p:cNvSpPr/>
            <p:nvPr/>
          </p:nvSpPr>
          <p:spPr>
            <a:xfrm>
              <a:off x="768932" y="927617"/>
              <a:ext cx="1324832" cy="783087"/>
            </a:xfrm>
            <a:prstGeom prst="rect">
              <a:avLst/>
            </a:prstGeom>
            <a:grpFill/>
          </p:spPr>
          <p:txBody>
            <a:bodyPr wrap="square">
              <a:normAutofit fontScale="25000" lnSpcReduction="20000"/>
            </a:bodyPr>
            <a:lstStyle/>
            <a:p>
              <a:pPr algn="r"/>
              <a:r>
                <a:rPr lang="en-US" altLang="zh-CN" sz="5400" b="1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table of Contents</a:t>
              </a:r>
              <a:endParaRPr lang="zh-CN" altLang="en-US" sz="5400" b="1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857546" y="1410621"/>
              <a:ext cx="1272223" cy="300083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r>
                <a:rPr lang="en-US" altLang="zh-CN" sz="1200" b="1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CONTENT</a:t>
              </a: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015AB5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1B75DC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015AB5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1B75DC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02293" y="669784"/>
            <a:ext cx="1679070" cy="1906483"/>
            <a:chOff x="3902293" y="669784"/>
            <a:chExt cx="1679070" cy="1906483"/>
          </a:xfrm>
        </p:grpSpPr>
        <p:sp>
          <p:nvSpPr>
            <p:cNvPr id="10" name="Rectangle 31"/>
            <p:cNvSpPr/>
            <p:nvPr/>
          </p:nvSpPr>
          <p:spPr>
            <a:xfrm>
              <a:off x="3902293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125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3902293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3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Freeform: Shape 19"/>
            <p:cNvSpPr/>
            <p:nvPr/>
          </p:nvSpPr>
          <p:spPr>
            <a:xfrm>
              <a:off x="4149014" y="136819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4069237" y="1883276"/>
              <a:ext cx="1005714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2810" y="669784"/>
            <a:ext cx="1679070" cy="1901287"/>
            <a:chOff x="1812810" y="669784"/>
            <a:chExt cx="1679070" cy="1901287"/>
          </a:xfrm>
        </p:grpSpPr>
        <p:sp>
          <p:nvSpPr>
            <p:cNvPr id="4" name="Rectangle 37"/>
            <p:cNvSpPr/>
            <p:nvPr/>
          </p:nvSpPr>
          <p:spPr>
            <a:xfrm>
              <a:off x="181281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125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" name="Rectangle 38"/>
            <p:cNvSpPr/>
            <p:nvPr/>
          </p:nvSpPr>
          <p:spPr>
            <a:xfrm>
              <a:off x="181281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Freeform: Shape 17"/>
            <p:cNvSpPr/>
            <p:nvPr/>
          </p:nvSpPr>
          <p:spPr>
            <a:xfrm>
              <a:off x="1821739" y="1362999"/>
              <a:ext cx="837780" cy="120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1737480" y="1883276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076709"/>
            <a:ext cx="7670858" cy="1351424"/>
            <a:chOff x="0" y="2076709"/>
            <a:chExt cx="7670858" cy="135142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Freeform: Shape 21"/>
            <p:cNvSpPr/>
            <p:nvPr/>
          </p:nvSpPr>
          <p:spPr>
            <a:xfrm>
              <a:off x="0" y="2076709"/>
              <a:ext cx="7670858" cy="135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4687664" y="2135981"/>
              <a:ext cx="1466029" cy="41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5932132" y="2794214"/>
              <a:ext cx="1738726" cy="47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88050" y="669784"/>
            <a:ext cx="1679070" cy="2023813"/>
            <a:chOff x="5988050" y="669784"/>
            <a:chExt cx="1679070" cy="2023813"/>
          </a:xfrm>
        </p:grpSpPr>
        <p:sp>
          <p:nvSpPr>
            <p:cNvPr id="12" name="Rectangle 29"/>
            <p:cNvSpPr/>
            <p:nvPr/>
          </p:nvSpPr>
          <p:spPr>
            <a:xfrm>
              <a:off x="598805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125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598805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5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5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Freeform: Shape 15"/>
            <p:cNvSpPr/>
            <p:nvPr/>
          </p:nvSpPr>
          <p:spPr>
            <a:xfrm>
              <a:off x="6238868" y="148552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6154900" y="2012160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76021" y="2664604"/>
            <a:ext cx="1679070" cy="1809112"/>
            <a:chOff x="5176021" y="2664604"/>
            <a:chExt cx="1679070" cy="1809112"/>
          </a:xfrm>
        </p:grpSpPr>
        <p:sp>
          <p:nvSpPr>
            <p:cNvPr id="8" name="Rectangle 33"/>
            <p:cNvSpPr/>
            <p:nvPr/>
          </p:nvSpPr>
          <p:spPr>
            <a:xfrm>
              <a:off x="5176021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125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Rectangle 34"/>
            <p:cNvSpPr/>
            <p:nvPr/>
          </p:nvSpPr>
          <p:spPr>
            <a:xfrm>
              <a:off x="5176021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4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4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5176021" y="2664604"/>
              <a:ext cx="886917" cy="114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5091931" y="3119189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46094" y="2332938"/>
            <a:ext cx="1679070" cy="2140778"/>
            <a:chOff x="2946094" y="2332938"/>
            <a:chExt cx="1679070" cy="2140778"/>
          </a:xfrm>
        </p:grpSpPr>
        <p:sp>
          <p:nvSpPr>
            <p:cNvPr id="6" name="Rectangle 35"/>
            <p:cNvSpPr/>
            <p:nvPr/>
          </p:nvSpPr>
          <p:spPr>
            <a:xfrm>
              <a:off x="2946094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125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Rectangle 36"/>
            <p:cNvSpPr/>
            <p:nvPr/>
          </p:nvSpPr>
          <p:spPr>
            <a:xfrm>
              <a:off x="2946094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2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3045111" y="2332938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2934355" y="2844062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1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872589" y="978573"/>
            <a:ext cx="3378796" cy="911709"/>
            <a:chOff x="911424" y="1244624"/>
            <a:chExt cx="4505061" cy="1215612"/>
          </a:xfrm>
        </p:grpSpPr>
        <p:sp>
          <p:nvSpPr>
            <p:cNvPr id="40" name="Freeform: Shape 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41" name="Straight Connector 2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9"/>
            <p:cNvSpPr txBox="1"/>
            <p:nvPr/>
          </p:nvSpPr>
          <p:spPr>
            <a:xfrm>
              <a:off x="997495" y="13407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grpSp>
          <p:nvGrpSpPr>
            <p:cNvPr id="43" name="Group 10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44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12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5085057" y="978573"/>
            <a:ext cx="3378796" cy="911709"/>
            <a:chOff x="911424" y="1244624"/>
            <a:chExt cx="4505061" cy="1215612"/>
          </a:xfrm>
        </p:grpSpPr>
        <p:sp>
          <p:nvSpPr>
            <p:cNvPr id="34" name="Freeform: Shape 15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字魂59号-创粗黑" panose="00000500000000000000" pitchFamily="2" charset="-122"/>
              </a:endParaRPr>
            </a:p>
          </p:txBody>
        </p:sp>
        <p:cxnSp>
          <p:nvCxnSpPr>
            <p:cNvPr id="35" name="Straight Connector 16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/>
            <p:cNvSpPr txBox="1"/>
            <p:nvPr/>
          </p:nvSpPr>
          <p:spPr>
            <a:xfrm>
              <a:off x="966237" y="1340768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grpSp>
          <p:nvGrpSpPr>
            <p:cNvPr id="37" name="Group 18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8" name="TextBox 1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TextBox 20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6" name="Group 21"/>
          <p:cNvGrpSpPr/>
          <p:nvPr/>
        </p:nvGrpSpPr>
        <p:grpSpPr>
          <a:xfrm>
            <a:off x="872589" y="2256765"/>
            <a:ext cx="3378796" cy="911709"/>
            <a:chOff x="911424" y="1244624"/>
            <a:chExt cx="4505061" cy="1215612"/>
          </a:xfrm>
        </p:grpSpPr>
        <p:sp>
          <p:nvSpPr>
            <p:cNvPr id="28" name="Freeform: Shape 22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9" name="Straight Connector 23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4"/>
            <p:cNvSpPr txBox="1"/>
            <p:nvPr/>
          </p:nvSpPr>
          <p:spPr>
            <a:xfrm>
              <a:off x="959023" y="1340768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grpSp>
          <p:nvGrpSpPr>
            <p:cNvPr id="31" name="Group 25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2" name="TextBox 2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TextBox 27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Group 28"/>
          <p:cNvGrpSpPr/>
          <p:nvPr/>
        </p:nvGrpSpPr>
        <p:grpSpPr>
          <a:xfrm>
            <a:off x="5085057" y="2256765"/>
            <a:ext cx="3378796" cy="911709"/>
            <a:chOff x="911424" y="1244624"/>
            <a:chExt cx="4505061" cy="1215612"/>
          </a:xfrm>
        </p:grpSpPr>
        <p:sp>
          <p:nvSpPr>
            <p:cNvPr id="22" name="Freeform: Shape 29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3" name="Straight Connector 30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1"/>
            <p:cNvSpPr txBox="1"/>
            <p:nvPr/>
          </p:nvSpPr>
          <p:spPr>
            <a:xfrm>
              <a:off x="967038" y="1340768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grpSp>
          <p:nvGrpSpPr>
            <p:cNvPr id="25" name="Group 32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3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TextBox 3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872589" y="3534957"/>
            <a:ext cx="3378796" cy="911709"/>
            <a:chOff x="911424" y="1244624"/>
            <a:chExt cx="4505061" cy="1215612"/>
          </a:xfrm>
        </p:grpSpPr>
        <p:sp>
          <p:nvSpPr>
            <p:cNvPr id="16" name="Freeform: Shape 3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7" name="Straight Connector 37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8"/>
            <p:cNvSpPr txBox="1"/>
            <p:nvPr/>
          </p:nvSpPr>
          <p:spPr>
            <a:xfrm>
              <a:off x="957420" y="1340768"/>
              <a:ext cx="73609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05</a:t>
              </a: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40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TextBox 41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9" name="Group 42"/>
          <p:cNvGrpSpPr/>
          <p:nvPr/>
        </p:nvGrpSpPr>
        <p:grpSpPr>
          <a:xfrm>
            <a:off x="5085057" y="3534957"/>
            <a:ext cx="3378796" cy="911709"/>
            <a:chOff x="911424" y="1244624"/>
            <a:chExt cx="4505061" cy="1215612"/>
          </a:xfrm>
        </p:grpSpPr>
        <p:sp>
          <p:nvSpPr>
            <p:cNvPr id="10" name="Freeform: Shape 43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1" name="Straight Connector 44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5"/>
            <p:cNvSpPr txBox="1"/>
            <p:nvPr/>
          </p:nvSpPr>
          <p:spPr>
            <a:xfrm>
              <a:off x="956619" y="1340768"/>
              <a:ext cx="737702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06</a:t>
              </a:r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47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TextBox 48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5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7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/>
        </p:nvGrpSpPr>
        <p:grpSpPr>
          <a:xfrm>
            <a:off x="4923039" y="1103759"/>
            <a:ext cx="3520267" cy="3191449"/>
            <a:chOff x="5827486" y="1471680"/>
            <a:chExt cx="4693689" cy="4255265"/>
          </a:xfrm>
        </p:grpSpPr>
        <p:sp>
          <p:nvSpPr>
            <p:cNvPr id="21" name="Oval 1"/>
            <p:cNvSpPr/>
            <p:nvPr/>
          </p:nvSpPr>
          <p:spPr>
            <a:xfrm>
              <a:off x="6445756" y="1870738"/>
              <a:ext cx="3457147" cy="3457147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2" name="Group 2"/>
            <p:cNvGrpSpPr/>
            <p:nvPr/>
          </p:nvGrpSpPr>
          <p:grpSpPr>
            <a:xfrm rot="5400000">
              <a:off x="7255029" y="1905999"/>
              <a:ext cx="2138089" cy="1269452"/>
              <a:chOff x="1371600" y="1272983"/>
              <a:chExt cx="1603567" cy="952089"/>
            </a:xfrm>
            <a:solidFill>
              <a:schemeClr val="accent1"/>
            </a:solidFill>
          </p:grpSpPr>
          <p:sp>
            <p:nvSpPr>
              <p:cNvPr id="35" name="Rectangle: Rounded Corners 3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6" name="Rectangle: Rounded Corners 4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: Rounded Corners 5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 rot="10800000">
              <a:off x="8383086" y="3154537"/>
              <a:ext cx="2138089" cy="1269452"/>
              <a:chOff x="1371600" y="1272983"/>
              <a:chExt cx="1603567" cy="952089"/>
            </a:xfrm>
            <a:solidFill>
              <a:schemeClr val="accent2">
                <a:alpha val="50000"/>
              </a:schemeClr>
            </a:solidFill>
          </p:grpSpPr>
          <p:sp>
            <p:nvSpPr>
              <p:cNvPr id="32" name="Rectangle: Rounded Corners 7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Rectangle: Rounded Corners 8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4" name="Rectangle: Rounded Corners 9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5827486" y="2768771"/>
              <a:ext cx="2138089" cy="1269452"/>
              <a:chOff x="1371600" y="1272983"/>
              <a:chExt cx="1603567" cy="952089"/>
            </a:xfrm>
            <a:solidFill>
              <a:schemeClr val="accent4">
                <a:alpha val="50000"/>
              </a:schemeClr>
            </a:solidFill>
          </p:grpSpPr>
          <p:sp>
            <p:nvSpPr>
              <p:cNvPr id="29" name="Rectangle: Rounded Corners 11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Rectangle: Rounded Corners 12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1" name="Rectangle: Rounded Corners 13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7351487" y="3588854"/>
              <a:ext cx="1269452" cy="2138091"/>
              <a:chOff x="5513615" y="3097307"/>
              <a:chExt cx="952089" cy="1603568"/>
            </a:xfrm>
          </p:grpSpPr>
          <p:sp>
            <p:nvSpPr>
              <p:cNvPr id="26" name="Rectangle: Rounded Corners 31"/>
              <p:cNvSpPr/>
              <p:nvPr/>
            </p:nvSpPr>
            <p:spPr>
              <a:xfrm rot="16200000">
                <a:off x="5364581" y="3786475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Rectangle: Rounded Corners 32"/>
              <p:cNvSpPr/>
              <p:nvPr/>
            </p:nvSpPr>
            <p:spPr>
              <a:xfrm rot="18900000">
                <a:off x="5513615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Rectangle: Rounded Corners 33"/>
              <p:cNvSpPr/>
              <p:nvPr/>
            </p:nvSpPr>
            <p:spPr>
              <a:xfrm rot="13500000" flipV="1">
                <a:off x="5891822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82146" y="1153216"/>
            <a:ext cx="3969284" cy="3100842"/>
            <a:chOff x="882146" y="1153216"/>
            <a:chExt cx="3969284" cy="3100842"/>
          </a:xfrm>
        </p:grpSpPr>
        <p:grpSp>
          <p:nvGrpSpPr>
            <p:cNvPr id="4" name="Group 14"/>
            <p:cNvGrpSpPr/>
            <p:nvPr/>
          </p:nvGrpSpPr>
          <p:grpSpPr>
            <a:xfrm>
              <a:off x="882146" y="1196783"/>
              <a:ext cx="409616" cy="412538"/>
              <a:chOff x="5931156" y="1399652"/>
              <a:chExt cx="644626" cy="649224"/>
            </a:xfrm>
          </p:grpSpPr>
          <p:sp>
            <p:nvSpPr>
              <p:cNvPr id="44" name="Oval 15"/>
              <p:cNvSpPr/>
              <p:nvPr/>
            </p:nvSpPr>
            <p:spPr>
              <a:xfrm>
                <a:off x="5931156" y="1399652"/>
                <a:ext cx="644626" cy="6492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Freeform: Shape 16"/>
              <p:cNvSpPr>
                <a:spLocks/>
              </p:cNvSpPr>
              <p:nvPr/>
            </p:nvSpPr>
            <p:spPr bwMode="auto">
              <a:xfrm>
                <a:off x="6057730" y="1551942"/>
                <a:ext cx="400552" cy="359916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19" y="4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58" y="57"/>
                  </a:cxn>
                  <a:cxn ang="0">
                    <a:pos x="57" y="57"/>
                  </a:cxn>
                  <a:cxn ang="0">
                    <a:pos x="57" y="57"/>
                  </a:cxn>
                  <a:cxn ang="0">
                    <a:pos x="56" y="56"/>
                  </a:cxn>
                  <a:cxn ang="0">
                    <a:pos x="52" y="36"/>
                  </a:cxn>
                  <a:cxn ang="0">
                    <a:pos x="36" y="30"/>
                  </a:cxn>
                  <a:cxn ang="0">
                    <a:pos x="36" y="39"/>
                  </a:cxn>
                  <a:cxn ang="0">
                    <a:pos x="35" y="41"/>
                  </a:cxn>
                  <a:cxn ang="0">
                    <a:pos x="34" y="41"/>
                  </a:cxn>
                  <a:cxn ang="0">
                    <a:pos x="32" y="40"/>
                  </a:cxn>
                  <a:cxn ang="0">
                    <a:pos x="14" y="22"/>
                  </a:cxn>
                  <a:cxn ang="0">
                    <a:pos x="14" y="19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6" y="2"/>
                  </a:cxn>
                  <a:cxn ang="0">
                    <a:pos x="36" y="12"/>
                  </a:cxn>
                  <a:cxn ang="0">
                    <a:pos x="58" y="20"/>
                  </a:cxn>
                  <a:cxn ang="0">
                    <a:pos x="64" y="38"/>
                  </a:cxn>
                  <a:cxn ang="0">
                    <a:pos x="58" y="57"/>
                  </a:cxn>
                </a:cxnLst>
                <a:rect l="0" t="0" r="r" b="b"/>
                <a:pathLst>
                  <a:path w="64" h="57">
                    <a:moveTo>
                      <a:pt x="23" y="39"/>
                    </a:moveTo>
                    <a:cubicBezTo>
                      <a:pt x="23" y="40"/>
                      <a:pt x="22" y="41"/>
                      <a:pt x="21" y="41"/>
                    </a:cubicBezTo>
                    <a:cubicBezTo>
                      <a:pt x="21" y="41"/>
                      <a:pt x="21" y="41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39"/>
                    </a:lnTo>
                    <a:close/>
                    <a:moveTo>
                      <a:pt x="58" y="57"/>
                    </a:moveTo>
                    <a:cubicBezTo>
                      <a:pt x="58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6" y="56"/>
                      <a:pt x="56" y="56"/>
                    </a:cubicBezTo>
                    <a:cubicBezTo>
                      <a:pt x="57" y="46"/>
                      <a:pt x="56" y="40"/>
                      <a:pt x="52" y="36"/>
                    </a:cubicBezTo>
                    <a:cubicBezTo>
                      <a:pt x="49" y="32"/>
                      <a:pt x="44" y="31"/>
                      <a:pt x="36" y="3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1"/>
                      <a:pt x="33" y="41"/>
                      <a:pt x="32" y="4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0"/>
                      <a:pt x="14" y="1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6" y="1"/>
                      <a:pt x="36" y="1"/>
                      <a:pt x="36" y="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6" y="12"/>
                      <a:pt x="53" y="15"/>
                      <a:pt x="58" y="20"/>
                    </a:cubicBezTo>
                    <a:cubicBezTo>
                      <a:pt x="63" y="25"/>
                      <a:pt x="64" y="33"/>
                      <a:pt x="64" y="38"/>
                    </a:cubicBezTo>
                    <a:cubicBezTo>
                      <a:pt x="64" y="45"/>
                      <a:pt x="58" y="56"/>
                      <a:pt x="58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882146" y="2061070"/>
              <a:ext cx="409616" cy="412538"/>
              <a:chOff x="5950091" y="2237852"/>
              <a:chExt cx="644626" cy="649224"/>
            </a:xfrm>
          </p:grpSpPr>
          <p:sp>
            <p:nvSpPr>
              <p:cNvPr id="42" name="Oval 19"/>
              <p:cNvSpPr/>
              <p:nvPr/>
            </p:nvSpPr>
            <p:spPr>
              <a:xfrm flipH="1">
                <a:off x="5950091" y="2237852"/>
                <a:ext cx="644626" cy="6492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Freeform: Shape 20"/>
              <p:cNvSpPr>
                <a:spLocks/>
              </p:cNvSpPr>
              <p:nvPr/>
            </p:nvSpPr>
            <p:spPr bwMode="auto">
              <a:xfrm>
                <a:off x="6100406" y="2400386"/>
                <a:ext cx="315200" cy="347304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32" y="51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3" y="5"/>
                  </a:cxn>
                  <a:cxn ang="0">
                    <a:pos x="45" y="26"/>
                  </a:cxn>
                  <a:cxn ang="0">
                    <a:pos x="45" y="27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20" y="8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35" y="48"/>
                  </a:cxn>
                  <a:cxn ang="0">
                    <a:pos x="40" y="50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9" y="23"/>
                  </a:cxn>
                  <a:cxn ang="0">
                    <a:pos x="33" y="3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1"/>
                  </a:cxn>
                  <a:cxn ang="0">
                    <a:pos x="16" y="26"/>
                  </a:cxn>
                  <a:cxn ang="0">
                    <a:pos x="13" y="21"/>
                  </a:cxn>
                  <a:cxn ang="0">
                    <a:pos x="20" y="14"/>
                  </a:cxn>
                  <a:cxn ang="0">
                    <a:pos x="26" y="16"/>
                  </a:cxn>
                  <a:cxn ang="0">
                    <a:pos x="46" y="37"/>
                  </a:cxn>
                  <a:cxn ang="0">
                    <a:pos x="50" y="45"/>
                  </a:cxn>
                  <a:cxn ang="0">
                    <a:pos x="40" y="55"/>
                  </a:cxn>
                </a:cxnLst>
                <a:rect l="0" t="0" r="r" b="b"/>
                <a:pathLst>
                  <a:path w="50" h="55">
                    <a:moveTo>
                      <a:pt x="40" y="55"/>
                    </a:moveTo>
                    <a:cubicBezTo>
                      <a:pt x="37" y="55"/>
                      <a:pt x="34" y="54"/>
                      <a:pt x="32" y="5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8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17" y="0"/>
                      <a:pt x="21" y="2"/>
                      <a:pt x="23" y="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5" y="28"/>
                      <a:pt x="43" y="30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8" y="5"/>
                      <a:pt x="4" y="9"/>
                      <a:pt x="4" y="14"/>
                    </a:cubicBezTo>
                    <a:cubicBezTo>
                      <a:pt x="4" y="16"/>
                      <a:pt x="5" y="19"/>
                      <a:pt x="7" y="21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50"/>
                      <a:pt x="38" y="50"/>
                      <a:pt x="40" y="50"/>
                    </a:cubicBezTo>
                    <a:cubicBezTo>
                      <a:pt x="43" y="50"/>
                      <a:pt x="45" y="48"/>
                      <a:pt x="45" y="45"/>
                    </a:cubicBezTo>
                    <a:cubicBezTo>
                      <a:pt x="45" y="43"/>
                      <a:pt x="44" y="41"/>
                      <a:pt x="43" y="4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8"/>
                      <a:pt x="20" y="18"/>
                    </a:cubicBezTo>
                    <a:cubicBezTo>
                      <a:pt x="19" y="18"/>
                      <a:pt x="18" y="19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5"/>
                      <a:pt x="13" y="23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2" y="14"/>
                      <a:pt x="24" y="15"/>
                      <a:pt x="26" y="1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9" y="39"/>
                      <a:pt x="50" y="42"/>
                      <a:pt x="50" y="45"/>
                    </a:cubicBezTo>
                    <a:cubicBezTo>
                      <a:pt x="50" y="51"/>
                      <a:pt x="46" y="55"/>
                      <a:pt x="4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82146" y="2925356"/>
              <a:ext cx="409616" cy="412538"/>
              <a:chOff x="5931156" y="3059486"/>
              <a:chExt cx="644626" cy="649224"/>
            </a:xfrm>
          </p:grpSpPr>
          <p:sp>
            <p:nvSpPr>
              <p:cNvPr id="40" name="Oval 23"/>
              <p:cNvSpPr/>
              <p:nvPr/>
            </p:nvSpPr>
            <p:spPr>
              <a:xfrm>
                <a:off x="5931156" y="3059486"/>
                <a:ext cx="644626" cy="649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Freeform: Shape 24"/>
              <p:cNvSpPr>
                <a:spLocks/>
              </p:cNvSpPr>
              <p:nvPr/>
            </p:nvSpPr>
            <p:spPr bwMode="auto">
              <a:xfrm>
                <a:off x="6058775" y="3227031"/>
                <a:ext cx="398463" cy="34516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882146" y="3789643"/>
              <a:ext cx="409616" cy="412538"/>
              <a:chOff x="5937844" y="3877809"/>
              <a:chExt cx="644626" cy="649224"/>
            </a:xfrm>
          </p:grpSpPr>
          <p:sp>
            <p:nvSpPr>
              <p:cNvPr id="38" name="Oval 27"/>
              <p:cNvSpPr/>
              <p:nvPr/>
            </p:nvSpPr>
            <p:spPr>
              <a:xfrm flipH="1">
                <a:off x="5937844" y="3877809"/>
                <a:ext cx="644626" cy="649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Freeform: Shape 28"/>
              <p:cNvSpPr>
                <a:spLocks/>
              </p:cNvSpPr>
              <p:nvPr/>
            </p:nvSpPr>
            <p:spPr bwMode="auto">
              <a:xfrm>
                <a:off x="6018978" y="4057735"/>
                <a:ext cx="478057" cy="32040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1291762" y="1153216"/>
              <a:ext cx="3559668" cy="507831"/>
              <a:chOff x="1817828" y="1400217"/>
              <a:chExt cx="4746224" cy="677108"/>
            </a:xfrm>
          </p:grpSpPr>
          <p:sp>
            <p:nvSpPr>
              <p:cNvPr id="19" name="TextBox 17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TextBox 3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1291762" y="2022468"/>
              <a:ext cx="3559668" cy="507831"/>
              <a:chOff x="1817828" y="1400217"/>
              <a:chExt cx="4746224" cy="677108"/>
            </a:xfrm>
          </p:grpSpPr>
          <p:sp>
            <p:nvSpPr>
              <p:cNvPr id="17" name="TextBox 39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8" name="TextBox 40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1" name="Group 41"/>
            <p:cNvGrpSpPr/>
            <p:nvPr/>
          </p:nvGrpSpPr>
          <p:grpSpPr>
            <a:xfrm>
              <a:off x="1291762" y="2887568"/>
              <a:ext cx="3559668" cy="507831"/>
              <a:chOff x="1817828" y="1400217"/>
              <a:chExt cx="4746224" cy="677108"/>
            </a:xfrm>
          </p:grpSpPr>
          <p:sp>
            <p:nvSpPr>
              <p:cNvPr id="15" name="TextBox 42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6" name="TextBox 43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1291762" y="3746227"/>
              <a:ext cx="3559668" cy="507831"/>
              <a:chOff x="1817828" y="1400217"/>
              <a:chExt cx="4746224" cy="677108"/>
            </a:xfrm>
          </p:grpSpPr>
          <p:sp>
            <p:nvSpPr>
              <p:cNvPr id="13" name="TextBox 45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TextBox 4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0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687962" y="1222835"/>
            <a:ext cx="5604816" cy="1448237"/>
            <a:chOff x="687962" y="1222835"/>
            <a:chExt cx="5604816" cy="1448237"/>
          </a:xfrm>
        </p:grpSpPr>
        <p:cxnSp>
          <p:nvCxnSpPr>
            <p:cNvPr id="4" name="Straight Connector 1"/>
            <p:cNvCxnSpPr/>
            <p:nvPr/>
          </p:nvCxnSpPr>
          <p:spPr>
            <a:xfrm>
              <a:off x="903693" y="1996606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2"/>
            <p:cNvSpPr txBox="1"/>
            <p:nvPr/>
          </p:nvSpPr>
          <p:spPr>
            <a:xfrm>
              <a:off x="1002781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cxnSp>
          <p:nvCxnSpPr>
            <p:cNvPr id="6" name="Straight Connector 3"/>
            <p:cNvCxnSpPr/>
            <p:nvPr/>
          </p:nvCxnSpPr>
          <p:spPr>
            <a:xfrm>
              <a:off x="903693" y="1222835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2257662" y="1996606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/>
            <p:nvPr/>
          </p:nvSpPr>
          <p:spPr>
            <a:xfrm>
              <a:off x="2356750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cxnSp>
          <p:nvCxnSpPr>
            <p:cNvPr id="9" name="Straight Connector 6"/>
            <p:cNvCxnSpPr/>
            <p:nvPr/>
          </p:nvCxnSpPr>
          <p:spPr>
            <a:xfrm>
              <a:off x="2255484" y="1222835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/>
            <p:cNvCxnSpPr/>
            <p:nvPr/>
          </p:nvCxnSpPr>
          <p:spPr>
            <a:xfrm>
              <a:off x="3640486" y="1996606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3746887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3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3652736" y="1222835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>
              <a:off x="5117387" y="1996606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>
            <a:xfrm>
              <a:off x="5216474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4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cxnSp>
          <p:nvCxnSpPr>
            <p:cNvPr id="15" name="Straight Connector 12"/>
            <p:cNvCxnSpPr/>
            <p:nvPr/>
          </p:nvCxnSpPr>
          <p:spPr>
            <a:xfrm>
              <a:off x="5129637" y="1222835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5"/>
            <p:cNvGrpSpPr/>
            <p:nvPr/>
          </p:nvGrpSpPr>
          <p:grpSpPr>
            <a:xfrm>
              <a:off x="687962" y="2104249"/>
              <a:ext cx="1360643" cy="566823"/>
              <a:chOff x="543219" y="2716323"/>
              <a:chExt cx="1956034" cy="755764"/>
            </a:xfrm>
          </p:grpSpPr>
          <p:sp>
            <p:nvSpPr>
              <p:cNvPr id="50" name="TextBox 26"/>
              <p:cNvSpPr txBox="1"/>
              <p:nvPr/>
            </p:nvSpPr>
            <p:spPr>
              <a:xfrm>
                <a:off x="1131327" y="2716323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TextBox 27"/>
              <p:cNvSpPr txBox="1"/>
              <p:nvPr/>
            </p:nvSpPr>
            <p:spPr>
              <a:xfrm>
                <a:off x="543219" y="2964256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41906" y="2104249"/>
              <a:ext cx="1345267" cy="566823"/>
              <a:chOff x="2428642" y="2805660"/>
              <a:chExt cx="1933930" cy="755764"/>
            </a:xfrm>
          </p:grpSpPr>
          <p:sp>
            <p:nvSpPr>
              <p:cNvPr id="48" name="TextBox 29"/>
              <p:cNvSpPr txBox="1"/>
              <p:nvPr/>
            </p:nvSpPr>
            <p:spPr>
              <a:xfrm>
                <a:off x="3005696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9" name="TextBox 30"/>
              <p:cNvSpPr txBox="1"/>
              <p:nvPr/>
            </p:nvSpPr>
            <p:spPr>
              <a:xfrm>
                <a:off x="2428642" y="3053593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0" name="Group 31"/>
            <p:cNvGrpSpPr/>
            <p:nvPr/>
          </p:nvGrpSpPr>
          <p:grpSpPr>
            <a:xfrm>
              <a:off x="3428099" y="2104249"/>
              <a:ext cx="1347385" cy="566823"/>
              <a:chOff x="4421407" y="2805660"/>
              <a:chExt cx="1936974" cy="755764"/>
            </a:xfrm>
          </p:grpSpPr>
          <p:sp>
            <p:nvSpPr>
              <p:cNvPr id="46" name="TextBox 32"/>
              <p:cNvSpPr txBox="1"/>
              <p:nvPr/>
            </p:nvSpPr>
            <p:spPr>
              <a:xfrm>
                <a:off x="4999984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7" name="TextBox 33"/>
              <p:cNvSpPr txBox="1"/>
              <p:nvPr/>
            </p:nvSpPr>
            <p:spPr>
              <a:xfrm>
                <a:off x="4421407" y="3053593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1" name="Group 34"/>
            <p:cNvGrpSpPr/>
            <p:nvPr/>
          </p:nvGrpSpPr>
          <p:grpSpPr>
            <a:xfrm>
              <a:off x="4871500" y="2104249"/>
              <a:ext cx="1421278" cy="566823"/>
              <a:chOff x="6496409" y="2805660"/>
              <a:chExt cx="2043202" cy="755764"/>
            </a:xfrm>
          </p:grpSpPr>
          <p:sp>
            <p:nvSpPr>
              <p:cNvPr id="44" name="TextBox 35"/>
              <p:cNvSpPr txBox="1"/>
              <p:nvPr/>
            </p:nvSpPr>
            <p:spPr>
              <a:xfrm>
                <a:off x="7128097" y="2805660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36"/>
              <p:cNvSpPr txBox="1"/>
              <p:nvPr/>
            </p:nvSpPr>
            <p:spPr>
              <a:xfrm>
                <a:off x="6496409" y="3053593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145651" y="2997380"/>
            <a:ext cx="5395791" cy="1468339"/>
            <a:chOff x="3145651" y="2997380"/>
            <a:chExt cx="5395791" cy="1468339"/>
          </a:xfrm>
        </p:grpSpPr>
        <p:cxnSp>
          <p:nvCxnSpPr>
            <p:cNvPr id="16" name="Straight Connector 13"/>
            <p:cNvCxnSpPr/>
            <p:nvPr/>
          </p:nvCxnSpPr>
          <p:spPr>
            <a:xfrm>
              <a:off x="3369096" y="377115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4"/>
            <p:cNvSpPr txBox="1"/>
            <p:nvPr/>
          </p:nvSpPr>
          <p:spPr>
            <a:xfrm>
              <a:off x="3468184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08</a:t>
              </a:r>
            </a:p>
          </p:txBody>
        </p:sp>
        <p:cxnSp>
          <p:nvCxnSpPr>
            <p:cNvPr id="18" name="Straight Connector 15"/>
            <p:cNvCxnSpPr/>
            <p:nvPr/>
          </p:nvCxnSpPr>
          <p:spPr>
            <a:xfrm>
              <a:off x="3369096" y="299738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/>
            <p:nvPr/>
          </p:nvCxnSpPr>
          <p:spPr>
            <a:xfrm>
              <a:off x="4712841" y="377115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7"/>
            <p:cNvSpPr txBox="1"/>
            <p:nvPr/>
          </p:nvSpPr>
          <p:spPr>
            <a:xfrm>
              <a:off x="4811929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07</a:t>
              </a: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4712841" y="299738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9"/>
            <p:cNvCxnSpPr/>
            <p:nvPr/>
          </p:nvCxnSpPr>
          <p:spPr>
            <a:xfrm>
              <a:off x="6010315" y="377115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0"/>
            <p:cNvSpPr txBox="1"/>
            <p:nvPr/>
          </p:nvSpPr>
          <p:spPr>
            <a:xfrm>
              <a:off x="6116718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6"/>
                  </a:solidFill>
                  <a:latin typeface="字魂59号-创粗黑" panose="00000500000000000000" pitchFamily="2" charset="-122"/>
                </a:rPr>
                <a:t>06</a:t>
              </a:r>
            </a:p>
          </p:txBody>
        </p:sp>
        <p:cxnSp>
          <p:nvCxnSpPr>
            <p:cNvPr id="24" name="Straight Connector 21"/>
            <p:cNvCxnSpPr/>
            <p:nvPr/>
          </p:nvCxnSpPr>
          <p:spPr>
            <a:xfrm>
              <a:off x="6024742" y="299738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7361373" y="377115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3"/>
            <p:cNvSpPr txBox="1"/>
            <p:nvPr/>
          </p:nvSpPr>
          <p:spPr>
            <a:xfrm>
              <a:off x="7460462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5"/>
                  </a:solidFill>
                  <a:latin typeface="字魂59号-创粗黑" panose="00000500000000000000" pitchFamily="2" charset="-122"/>
                </a:rPr>
                <a:t>05</a:t>
              </a:r>
            </a:p>
          </p:txBody>
        </p:sp>
        <p:cxnSp>
          <p:nvCxnSpPr>
            <p:cNvPr id="27" name="Straight Connector 24"/>
            <p:cNvCxnSpPr/>
            <p:nvPr/>
          </p:nvCxnSpPr>
          <p:spPr>
            <a:xfrm>
              <a:off x="7375800" y="299738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7"/>
            <p:cNvGrpSpPr/>
            <p:nvPr/>
          </p:nvGrpSpPr>
          <p:grpSpPr>
            <a:xfrm>
              <a:off x="3145651" y="3898896"/>
              <a:ext cx="1360643" cy="566823"/>
              <a:chOff x="3694496" y="5198522"/>
              <a:chExt cx="1956034" cy="755764"/>
            </a:xfrm>
          </p:grpSpPr>
          <p:sp>
            <p:nvSpPr>
              <p:cNvPr id="42" name="TextBox 38"/>
              <p:cNvSpPr txBox="1"/>
              <p:nvPr/>
            </p:nvSpPr>
            <p:spPr>
              <a:xfrm>
                <a:off x="4282603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TextBox 39"/>
              <p:cNvSpPr txBox="1"/>
              <p:nvPr/>
            </p:nvSpPr>
            <p:spPr>
              <a:xfrm>
                <a:off x="3694496" y="5446455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3" name="Group 40"/>
            <p:cNvGrpSpPr/>
            <p:nvPr/>
          </p:nvGrpSpPr>
          <p:grpSpPr>
            <a:xfrm>
              <a:off x="4497084" y="3898896"/>
              <a:ext cx="1345267" cy="566823"/>
              <a:chOff x="5579919" y="5198522"/>
              <a:chExt cx="1933930" cy="755764"/>
            </a:xfrm>
          </p:grpSpPr>
          <p:sp>
            <p:nvSpPr>
              <p:cNvPr id="40" name="TextBox 41"/>
              <p:cNvSpPr txBox="1"/>
              <p:nvPr/>
            </p:nvSpPr>
            <p:spPr>
              <a:xfrm>
                <a:off x="6156974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TextBox 42"/>
              <p:cNvSpPr txBox="1"/>
              <p:nvPr/>
            </p:nvSpPr>
            <p:spPr>
              <a:xfrm>
                <a:off x="5579919" y="5446455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5798869" y="3898896"/>
              <a:ext cx="1347385" cy="566823"/>
              <a:chOff x="7572684" y="5198522"/>
              <a:chExt cx="1936974" cy="755764"/>
            </a:xfrm>
          </p:grpSpPr>
          <p:sp>
            <p:nvSpPr>
              <p:cNvPr id="38" name="TextBox 44"/>
              <p:cNvSpPr txBox="1"/>
              <p:nvPr/>
            </p:nvSpPr>
            <p:spPr>
              <a:xfrm>
                <a:off x="8151261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TextBox 45"/>
              <p:cNvSpPr txBox="1"/>
              <p:nvPr/>
            </p:nvSpPr>
            <p:spPr>
              <a:xfrm>
                <a:off x="7572684" y="5446455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5" name="Group 46"/>
            <p:cNvGrpSpPr/>
            <p:nvPr/>
          </p:nvGrpSpPr>
          <p:grpSpPr>
            <a:xfrm>
              <a:off x="7120164" y="3898896"/>
              <a:ext cx="1421278" cy="566823"/>
              <a:chOff x="9776670" y="5198522"/>
              <a:chExt cx="2043202" cy="755764"/>
            </a:xfrm>
          </p:grpSpPr>
          <p:sp>
            <p:nvSpPr>
              <p:cNvPr id="36" name="TextBox 47"/>
              <p:cNvSpPr txBox="1"/>
              <p:nvPr/>
            </p:nvSpPr>
            <p:spPr>
              <a:xfrm>
                <a:off x="10408361" y="5198522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TextBox 48"/>
              <p:cNvSpPr txBox="1"/>
              <p:nvPr/>
            </p:nvSpPr>
            <p:spPr>
              <a:xfrm>
                <a:off x="9776670" y="5446455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3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461502" y="3467866"/>
            <a:ext cx="4220996" cy="401648"/>
          </a:xfrm>
          <a:prstGeom prst="rect">
            <a:avLst/>
          </a:prstGeom>
        </p:spPr>
        <p:txBody>
          <a:bodyPr wrap="square">
            <a:normAutofit fontScale="4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  <a:t>This part of the content is displayed as a placeholder for text layout (themed font is recommended)</a:t>
            </a:r>
            <a:r>
              <a: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  <a:t/>
            </a:r>
            <a:br>
              <a: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</a:br>
            <a:r>
              <a:rPr lang="en-US" altLang="zh-CN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  <a:t>If you need to change it, please adjust it in (Text Options) under (Set Shape Format) menu</a:t>
            </a:r>
            <a:endParaRPr lang="zh-CN" altLang="en-US" sz="1200" noProof="1">
              <a:solidFill>
                <a:sysClr val="windowText" lastClr="000000"/>
              </a:solidFill>
              <a:latin typeface="字魂59号-创粗黑" panose="000005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3630" y="1437624"/>
            <a:ext cx="6910798" cy="1605883"/>
            <a:chOff x="1113630" y="1437624"/>
            <a:chExt cx="6910798" cy="1605883"/>
          </a:xfrm>
        </p:grpSpPr>
        <p:grpSp>
          <p:nvGrpSpPr>
            <p:cNvPr id="4" name="组合 3"/>
            <p:cNvGrpSpPr/>
            <p:nvPr/>
          </p:nvGrpSpPr>
          <p:grpSpPr>
            <a:xfrm>
              <a:off x="1713976" y="1437624"/>
              <a:ext cx="849866" cy="849865"/>
              <a:chOff x="3561416" y="2805766"/>
              <a:chExt cx="1246469" cy="124646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2" name="弦形 31"/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165473" y="1437624"/>
              <a:ext cx="849866" cy="849865"/>
              <a:chOff x="5472766" y="2805766"/>
              <a:chExt cx="1246469" cy="124646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弦形 29"/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16969" y="1437624"/>
              <a:ext cx="849866" cy="849865"/>
              <a:chOff x="7384116" y="2805766"/>
              <a:chExt cx="1246469" cy="124646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弦形 27"/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636217" y="1862555"/>
              <a:ext cx="1456880" cy="980873"/>
              <a:chOff x="3695790" y="4328050"/>
              <a:chExt cx="1942507" cy="130783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87714" y="1849202"/>
              <a:ext cx="1456880" cy="980874"/>
              <a:chOff x="6623978" y="4052235"/>
              <a:chExt cx="2136758" cy="143861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210518" y="2447859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altLang="zh-CN" sz="1600" b="1" noProof="1"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13630" y="2724958"/>
              <a:ext cx="1480455" cy="318549"/>
            </a:xfrm>
            <a:prstGeom prst="rect">
              <a:avLst/>
            </a:prstGeom>
          </p:spPr>
          <p:txBody>
            <a:bodyPr wrap="square">
              <a:normAutofit fontScale="32500" lnSpcReduction="20000"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/>
              </a:r>
              <a:b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</a:br>
              <a:endParaRPr lang="zh-CN" altLang="en-US" sz="9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754701" y="2339638"/>
              <a:ext cx="1688841" cy="623348"/>
              <a:chOff x="5572814" y="4397582"/>
              <a:chExt cx="1844755" cy="83113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572814" y="4397582"/>
                <a:ext cx="1844752" cy="338554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en-US" altLang="zh-CN" sz="1600" b="1" noProof="1"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noProof="1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2814" y="4767047"/>
                <a:ext cx="1844755" cy="461665"/>
              </a:xfrm>
              <a:prstGeom prst="rect">
                <a:avLst/>
              </a:prstGeom>
            </p:spPr>
            <p:txBody>
              <a:bodyPr wrap="square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en-US" altLang="zh-CN" sz="1000" noProof="1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00" noProof="1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000" noProof="1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998344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altLang="zh-CN" sz="12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44595" y="2445683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en-US" altLang="zh-CN" sz="1600" b="1" noProof="1"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44595" y="2722782"/>
              <a:ext cx="1479833" cy="318549"/>
            </a:xfrm>
            <a:prstGeom prst="rect">
              <a:avLst/>
            </a:prstGeom>
          </p:spPr>
          <p:txBody>
            <a:bodyPr wrap="square">
              <a:normAutofit fontScale="32500" lnSpcReduction="20000"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/>
              </a:r>
              <a:b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</a:br>
              <a:endParaRPr lang="zh-CN" altLang="en-US" sz="9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443541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altLang="zh-CN" sz="12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5693108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241610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38 -0.593602 L 0 0 E" pathEditMode="relative" ptsTypes="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9838" y="2690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635896" y="1285185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2020</a:t>
            </a:r>
            <a:endParaRPr lang="zh-CN" altLang="en-US" sz="54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17748" y="15466"/>
            <a:ext cx="9108504" cy="511256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39929" y="2128668"/>
            <a:ext cx="4486998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Thanks for appreciation</a:t>
            </a:r>
            <a:endParaRPr lang="zh-CN" altLang="en-US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503B69-958C-476C-A69D-9EDA8B0711B3}"/>
              </a:ext>
            </a:extLst>
          </p:cNvPr>
          <p:cNvSpPr txBox="1"/>
          <p:nvPr/>
        </p:nvSpPr>
        <p:spPr>
          <a:xfrm>
            <a:off x="3106096" y="2694424"/>
            <a:ext cx="392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Microsoft YaHei" charset="0"/>
              </a:rPr>
              <a:t>Applicable to business plan/planning plan/business planning/market analysis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815A0E42-A7DC-434F-B26D-E2F976DC2006}"/>
              </a:ext>
            </a:extLst>
          </p:cNvPr>
          <p:cNvSpPr/>
          <p:nvPr/>
        </p:nvSpPr>
        <p:spPr>
          <a:xfrm>
            <a:off x="4463757" y="967152"/>
            <a:ext cx="397747" cy="3989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85BED6D-FB0D-44F7-801A-48E9641EFBA2}"/>
              </a:ext>
            </a:extLst>
          </p:cNvPr>
          <p:cNvSpPr/>
          <p:nvPr/>
        </p:nvSpPr>
        <p:spPr>
          <a:xfrm>
            <a:off x="3826058" y="1020778"/>
            <a:ext cx="397745" cy="29166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E790BDD2-833C-4128-AB8F-08923BFE8CB9}"/>
              </a:ext>
            </a:extLst>
          </p:cNvPr>
          <p:cNvSpPr/>
          <p:nvPr/>
        </p:nvSpPr>
        <p:spPr>
          <a:xfrm>
            <a:off x="4465343" y="3269360"/>
            <a:ext cx="238073" cy="538211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B456A8-C74B-4169-9805-3C03D9E93377}"/>
              </a:ext>
            </a:extLst>
          </p:cNvPr>
          <p:cNvSpPr/>
          <p:nvPr/>
        </p:nvSpPr>
        <p:spPr>
          <a:xfrm rot="18900000">
            <a:off x="7104761" y="2611214"/>
            <a:ext cx="171571" cy="38222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6C401F6-4792-4D71-8ECE-B0F097B88C9D}"/>
              </a:ext>
            </a:extLst>
          </p:cNvPr>
          <p:cNvSpPr/>
          <p:nvPr/>
        </p:nvSpPr>
        <p:spPr>
          <a:xfrm flipH="1">
            <a:off x="3821276" y="3361890"/>
            <a:ext cx="353151" cy="3531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9CF1773-07DA-475C-B43C-3A49C09FDE57}"/>
              </a:ext>
            </a:extLst>
          </p:cNvPr>
          <p:cNvSpPr/>
          <p:nvPr/>
        </p:nvSpPr>
        <p:spPr>
          <a:xfrm>
            <a:off x="5705574" y="2602051"/>
            <a:ext cx="350326" cy="344708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89D31EE-9A39-4387-B10E-D286B4BBD43D}"/>
              </a:ext>
            </a:extLst>
          </p:cNvPr>
          <p:cNvSpPr/>
          <p:nvPr/>
        </p:nvSpPr>
        <p:spPr>
          <a:xfrm>
            <a:off x="8228448" y="2570164"/>
            <a:ext cx="353151" cy="35211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666548A-848B-43EC-BB41-06B367BD8B8B}"/>
              </a:ext>
            </a:extLst>
          </p:cNvPr>
          <p:cNvSpPr/>
          <p:nvPr/>
        </p:nvSpPr>
        <p:spPr>
          <a:xfrm>
            <a:off x="5101456" y="987348"/>
            <a:ext cx="358529" cy="358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E6FF333-251D-4A6A-A04E-987CAD82A99C}"/>
              </a:ext>
            </a:extLst>
          </p:cNvPr>
          <p:cNvSpPr/>
          <p:nvPr/>
        </p:nvSpPr>
        <p:spPr>
          <a:xfrm rot="5400000">
            <a:off x="5699700" y="987348"/>
            <a:ext cx="359007" cy="35853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8F3B9FD-306D-4374-88F3-71C0B9437FD0}"/>
              </a:ext>
            </a:extLst>
          </p:cNvPr>
          <p:cNvSpPr/>
          <p:nvPr/>
        </p:nvSpPr>
        <p:spPr>
          <a:xfrm>
            <a:off x="4994333" y="3344460"/>
            <a:ext cx="390169" cy="38800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id="{D69A4BB4-F909-4B1B-A6CB-01BF5F3CD8EC}"/>
              </a:ext>
            </a:extLst>
          </p:cNvPr>
          <p:cNvSpPr/>
          <p:nvPr/>
        </p:nvSpPr>
        <p:spPr>
          <a:xfrm flipH="1">
            <a:off x="8209256" y="1754522"/>
            <a:ext cx="391533" cy="39250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97D4BD09-69D2-4ACA-8A3E-6CF07BD67F20}"/>
              </a:ext>
            </a:extLst>
          </p:cNvPr>
          <p:cNvSpPr/>
          <p:nvPr/>
        </p:nvSpPr>
        <p:spPr>
          <a:xfrm rot="16200000">
            <a:off x="6298563" y="950775"/>
            <a:ext cx="431390" cy="4316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E1FA1BA0-EF8A-4D3A-BC60-DB0E4DA0ED1B}"/>
              </a:ext>
            </a:extLst>
          </p:cNvPr>
          <p:cNvSpPr/>
          <p:nvPr/>
        </p:nvSpPr>
        <p:spPr>
          <a:xfrm>
            <a:off x="6970049" y="915566"/>
            <a:ext cx="359847" cy="5020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19E33166-7BEC-42E7-A146-7B8559079DD7}"/>
              </a:ext>
            </a:extLst>
          </p:cNvPr>
          <p:cNvSpPr/>
          <p:nvPr/>
        </p:nvSpPr>
        <p:spPr>
          <a:xfrm>
            <a:off x="5675418" y="3330756"/>
            <a:ext cx="293313" cy="41541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1B2B8B25-E47B-4CC8-ACE6-E99A9EEED16F}"/>
              </a:ext>
            </a:extLst>
          </p:cNvPr>
          <p:cNvSpPr/>
          <p:nvPr/>
        </p:nvSpPr>
        <p:spPr>
          <a:xfrm>
            <a:off x="3176145" y="3990862"/>
            <a:ext cx="311516" cy="59243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id="{331706CC-5699-4FDB-ACEF-BE81CD0E4743}"/>
              </a:ext>
            </a:extLst>
          </p:cNvPr>
          <p:cNvSpPr/>
          <p:nvPr/>
        </p:nvSpPr>
        <p:spPr>
          <a:xfrm rot="16200000">
            <a:off x="6307311" y="2528017"/>
            <a:ext cx="455236" cy="49277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id="{A73D9CF3-E45D-48F7-B3C3-1CDB7F331874}"/>
              </a:ext>
            </a:extLst>
          </p:cNvPr>
          <p:cNvSpPr/>
          <p:nvPr/>
        </p:nvSpPr>
        <p:spPr>
          <a:xfrm rot="10800000">
            <a:off x="6895929" y="1766813"/>
            <a:ext cx="293979" cy="331974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EA45C045-5020-48AB-87D8-5C46B2416BDD}"/>
              </a:ext>
            </a:extLst>
          </p:cNvPr>
          <p:cNvSpPr/>
          <p:nvPr/>
        </p:nvSpPr>
        <p:spPr>
          <a:xfrm>
            <a:off x="5113710" y="2560059"/>
            <a:ext cx="359225" cy="42869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E5A8FDE2-E63F-49FF-BDF3-FA4BAF785E0B}"/>
              </a:ext>
            </a:extLst>
          </p:cNvPr>
          <p:cNvSpPr/>
          <p:nvPr/>
        </p:nvSpPr>
        <p:spPr>
          <a:xfrm>
            <a:off x="3131840" y="958567"/>
            <a:ext cx="454265" cy="416092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2B8A5E82-AA1E-454D-9D71-3DF3319AEC53}"/>
              </a:ext>
            </a:extLst>
          </p:cNvPr>
          <p:cNvSpPr/>
          <p:nvPr/>
        </p:nvSpPr>
        <p:spPr>
          <a:xfrm>
            <a:off x="6305287" y="1745566"/>
            <a:ext cx="282958" cy="37446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4B6E340D-8904-47BC-BCBD-C3D0084D297D}"/>
              </a:ext>
            </a:extLst>
          </p:cNvPr>
          <p:cNvSpPr/>
          <p:nvPr/>
        </p:nvSpPr>
        <p:spPr>
          <a:xfrm>
            <a:off x="7556268" y="2587567"/>
            <a:ext cx="373678" cy="3736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id="{693CD9CE-4080-4E6A-9685-3B6AAD8C7648}"/>
              </a:ext>
            </a:extLst>
          </p:cNvPr>
          <p:cNvSpPr/>
          <p:nvPr/>
        </p:nvSpPr>
        <p:spPr>
          <a:xfrm>
            <a:off x="3864757" y="1762488"/>
            <a:ext cx="402837" cy="34062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A6F1720-99A9-43CA-8CE4-1D98CF0626E7}"/>
              </a:ext>
            </a:extLst>
          </p:cNvPr>
          <p:cNvSpPr/>
          <p:nvPr/>
        </p:nvSpPr>
        <p:spPr>
          <a:xfrm>
            <a:off x="5791340" y="1754323"/>
            <a:ext cx="206263" cy="35695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0A4DE0E9-8870-46B0-AC84-46241731E5C9}"/>
              </a:ext>
            </a:extLst>
          </p:cNvPr>
          <p:cNvSpPr/>
          <p:nvPr/>
        </p:nvSpPr>
        <p:spPr>
          <a:xfrm>
            <a:off x="4575278" y="1784484"/>
            <a:ext cx="373345" cy="29663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33B34F84-6505-4FC3-8E4D-7E48CF6A44BE}"/>
              </a:ext>
            </a:extLst>
          </p:cNvPr>
          <p:cNvSpPr/>
          <p:nvPr/>
        </p:nvSpPr>
        <p:spPr>
          <a:xfrm>
            <a:off x="5256308" y="1772964"/>
            <a:ext cx="227347" cy="319671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id="{E1C66F22-813E-4B64-A60D-7CAF4CE5AD15}"/>
              </a:ext>
            </a:extLst>
          </p:cNvPr>
          <p:cNvSpPr/>
          <p:nvPr/>
        </p:nvSpPr>
        <p:spPr>
          <a:xfrm>
            <a:off x="4317686" y="4041158"/>
            <a:ext cx="389756" cy="49184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3DA20615-5B54-451A-ACF1-D86C68E1EE2D}"/>
              </a:ext>
            </a:extLst>
          </p:cNvPr>
          <p:cNvSpPr/>
          <p:nvPr/>
        </p:nvSpPr>
        <p:spPr>
          <a:xfrm>
            <a:off x="3170729" y="1711847"/>
            <a:ext cx="386345" cy="39279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66">
            <a:extLst>
              <a:ext uri="{FF2B5EF4-FFF2-40B4-BE49-F238E27FC236}">
                <a16:creationId xmlns:a16="http://schemas.microsoft.com/office/drawing/2014/main" id="{EBF78AE3-BAB7-4CE0-A4B7-C4520BB74450}"/>
              </a:ext>
            </a:extLst>
          </p:cNvPr>
          <p:cNvSpPr/>
          <p:nvPr/>
        </p:nvSpPr>
        <p:spPr>
          <a:xfrm rot="20700000">
            <a:off x="4483119" y="2595741"/>
            <a:ext cx="417158" cy="357329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1F666FBB-96CB-42BE-BE85-BB5A6F7208A4}"/>
              </a:ext>
            </a:extLst>
          </p:cNvPr>
          <p:cNvSpPr/>
          <p:nvPr/>
        </p:nvSpPr>
        <p:spPr>
          <a:xfrm rot="10800000">
            <a:off x="3761360" y="4003603"/>
            <a:ext cx="286287" cy="56695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Smiley Face 14">
            <a:extLst>
              <a:ext uri="{FF2B5EF4-FFF2-40B4-BE49-F238E27FC236}">
                <a16:creationId xmlns:a16="http://schemas.microsoft.com/office/drawing/2014/main" id="{5D81704F-2D78-4BB4-A058-8BDF8937372A}"/>
              </a:ext>
            </a:extLst>
          </p:cNvPr>
          <p:cNvSpPr/>
          <p:nvPr/>
        </p:nvSpPr>
        <p:spPr>
          <a:xfrm>
            <a:off x="5607977" y="4074222"/>
            <a:ext cx="425714" cy="4257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2">
            <a:extLst>
              <a:ext uri="{FF2B5EF4-FFF2-40B4-BE49-F238E27FC236}">
                <a16:creationId xmlns:a16="http://schemas.microsoft.com/office/drawing/2014/main" id="{687E3307-03C8-4DBB-8A85-80F56DAC8843}"/>
              </a:ext>
            </a:extLst>
          </p:cNvPr>
          <p:cNvSpPr/>
          <p:nvPr/>
        </p:nvSpPr>
        <p:spPr>
          <a:xfrm>
            <a:off x="7541843" y="4074222"/>
            <a:ext cx="425714" cy="4257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5">
            <a:extLst>
              <a:ext uri="{FF2B5EF4-FFF2-40B4-BE49-F238E27FC236}">
                <a16:creationId xmlns:a16="http://schemas.microsoft.com/office/drawing/2014/main" id="{628DC9C1-00BC-4A85-A564-5F543B627264}"/>
              </a:ext>
            </a:extLst>
          </p:cNvPr>
          <p:cNvSpPr/>
          <p:nvPr/>
        </p:nvSpPr>
        <p:spPr>
          <a:xfrm>
            <a:off x="6255711" y="4076556"/>
            <a:ext cx="421044" cy="4210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A078AA96-A132-4D5C-9238-1FF54C1B4F2F}"/>
              </a:ext>
            </a:extLst>
          </p:cNvPr>
          <p:cNvSpPr/>
          <p:nvPr/>
        </p:nvSpPr>
        <p:spPr>
          <a:xfrm>
            <a:off x="8189578" y="4071635"/>
            <a:ext cx="430887" cy="4308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id="{F27172C3-3E6C-49B3-B974-A6FCFB6497A7}"/>
              </a:ext>
            </a:extLst>
          </p:cNvPr>
          <p:cNvSpPr/>
          <p:nvPr/>
        </p:nvSpPr>
        <p:spPr>
          <a:xfrm>
            <a:off x="6898777" y="4076556"/>
            <a:ext cx="421044" cy="4210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71C0579F-A4EB-47C4-980F-5E5A7A2AD102}"/>
              </a:ext>
            </a:extLst>
          </p:cNvPr>
          <p:cNvSpPr/>
          <p:nvPr/>
        </p:nvSpPr>
        <p:spPr>
          <a:xfrm rot="2700000">
            <a:off x="3865884" y="2509025"/>
            <a:ext cx="296050" cy="5307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C722A41B-439B-47CD-BBBF-8BD192ED8453}"/>
              </a:ext>
            </a:extLst>
          </p:cNvPr>
          <p:cNvSpPr/>
          <p:nvPr/>
        </p:nvSpPr>
        <p:spPr>
          <a:xfrm>
            <a:off x="3162975" y="2528106"/>
            <a:ext cx="400929" cy="3753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:a16="http://schemas.microsoft.com/office/drawing/2014/main" id="{63E8D362-0E9D-4BFC-94C5-0563FB48E769}"/>
              </a:ext>
            </a:extLst>
          </p:cNvPr>
          <p:cNvSpPr/>
          <p:nvPr/>
        </p:nvSpPr>
        <p:spPr>
          <a:xfrm rot="2700000">
            <a:off x="5122899" y="3996410"/>
            <a:ext cx="145004" cy="58133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D1273994-DF3C-4C5C-99B3-02910945A94E}"/>
              </a:ext>
            </a:extLst>
          </p:cNvPr>
          <p:cNvSpPr/>
          <p:nvPr/>
        </p:nvSpPr>
        <p:spPr>
          <a:xfrm>
            <a:off x="3144014" y="3340228"/>
            <a:ext cx="386345" cy="3863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AABAB0F8-D6DC-48A4-B63C-14F039ADC698}"/>
              </a:ext>
            </a:extLst>
          </p:cNvPr>
          <p:cNvSpPr/>
          <p:nvPr/>
        </p:nvSpPr>
        <p:spPr>
          <a:xfrm flipH="1">
            <a:off x="7497593" y="1774548"/>
            <a:ext cx="383669" cy="3165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E0940E3B-CCB4-4ED1-A22F-E3779A535335}"/>
              </a:ext>
            </a:extLst>
          </p:cNvPr>
          <p:cNvSpPr/>
          <p:nvPr/>
        </p:nvSpPr>
        <p:spPr>
          <a:xfrm rot="18805991">
            <a:off x="7516047" y="1003035"/>
            <a:ext cx="419562" cy="41518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id="{54E2C69E-85DA-4AFA-B599-47CDB49998D5}"/>
              </a:ext>
            </a:extLst>
          </p:cNvPr>
          <p:cNvSpPr/>
          <p:nvPr/>
        </p:nvSpPr>
        <p:spPr>
          <a:xfrm>
            <a:off x="8128940" y="1003085"/>
            <a:ext cx="414038" cy="4159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id="{01C9B0A2-3A7E-4168-831D-077E32BFF15B}"/>
              </a:ext>
            </a:extLst>
          </p:cNvPr>
          <p:cNvSpPr>
            <a:spLocks noChangeAspect="1"/>
          </p:cNvSpPr>
          <p:nvPr/>
        </p:nvSpPr>
        <p:spPr>
          <a:xfrm>
            <a:off x="6935776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CAF6E965-E261-4AC2-B7B2-2F3B4469B380}"/>
              </a:ext>
            </a:extLst>
          </p:cNvPr>
          <p:cNvSpPr>
            <a:spLocks noChangeAspect="1"/>
          </p:cNvSpPr>
          <p:nvPr/>
        </p:nvSpPr>
        <p:spPr>
          <a:xfrm>
            <a:off x="6270488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71660A64-3D18-478B-A2AF-29D1D4F5425F}"/>
              </a:ext>
            </a:extLst>
          </p:cNvPr>
          <p:cNvSpPr>
            <a:spLocks noChangeAspect="1"/>
          </p:cNvSpPr>
          <p:nvPr/>
        </p:nvSpPr>
        <p:spPr>
          <a:xfrm>
            <a:off x="7601065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12A00CAF-F125-4E4C-8223-824A38139F1E}"/>
              </a:ext>
            </a:extLst>
          </p:cNvPr>
          <p:cNvSpPr>
            <a:spLocks noChangeAspect="1"/>
          </p:cNvSpPr>
          <p:nvPr/>
        </p:nvSpPr>
        <p:spPr>
          <a:xfrm>
            <a:off x="8266352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99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67917257-E23A-4B6C-92DC-88E401F8EAC6}"/>
              </a:ext>
            </a:extLst>
          </p:cNvPr>
          <p:cNvSpPr>
            <a:spLocks noChangeAspect="1"/>
          </p:cNvSpPr>
          <p:nvPr/>
        </p:nvSpPr>
        <p:spPr>
          <a:xfrm>
            <a:off x="3203848" y="1059582"/>
            <a:ext cx="408109" cy="40786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9FDD4A6A-9B72-43A5-9DB5-7856D1292EF5}"/>
              </a:ext>
            </a:extLst>
          </p:cNvPr>
          <p:cNvSpPr>
            <a:spLocks noChangeAspect="1"/>
          </p:cNvSpPr>
          <p:nvPr/>
        </p:nvSpPr>
        <p:spPr>
          <a:xfrm>
            <a:off x="3855997" y="1093676"/>
            <a:ext cx="407861" cy="33967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E994BD5E-E5D7-427D-AE64-1B922CA8BF95}"/>
              </a:ext>
            </a:extLst>
          </p:cNvPr>
          <p:cNvSpPr>
            <a:spLocks noChangeAspect="1"/>
          </p:cNvSpPr>
          <p:nvPr/>
        </p:nvSpPr>
        <p:spPr>
          <a:xfrm>
            <a:off x="5178113" y="1082256"/>
            <a:ext cx="362515" cy="36251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73667846-1990-4CF8-86DB-A0DA471D52AB}"/>
              </a:ext>
            </a:extLst>
          </p:cNvPr>
          <p:cNvSpPr>
            <a:spLocks noChangeAspect="1"/>
          </p:cNvSpPr>
          <p:nvPr/>
        </p:nvSpPr>
        <p:spPr>
          <a:xfrm>
            <a:off x="4501097" y="1091305"/>
            <a:ext cx="407861" cy="344415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ardrop 9">
            <a:extLst>
              <a:ext uri="{FF2B5EF4-FFF2-40B4-BE49-F238E27FC236}">
                <a16:creationId xmlns:a16="http://schemas.microsoft.com/office/drawing/2014/main" id="{1415E2C6-C807-4DF8-9893-BF0E70E5F72E}"/>
              </a:ext>
            </a:extLst>
          </p:cNvPr>
          <p:cNvSpPr>
            <a:spLocks noChangeAspect="1"/>
          </p:cNvSpPr>
          <p:nvPr/>
        </p:nvSpPr>
        <p:spPr>
          <a:xfrm rot="18900000">
            <a:off x="5828863" y="1879120"/>
            <a:ext cx="394824" cy="33697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Freeform 97">
            <a:extLst>
              <a:ext uri="{FF2B5EF4-FFF2-40B4-BE49-F238E27FC236}">
                <a16:creationId xmlns:a16="http://schemas.microsoft.com/office/drawing/2014/main" id="{B8959124-3A56-4841-85F2-861A3FBE9F7F}"/>
              </a:ext>
            </a:extLst>
          </p:cNvPr>
          <p:cNvSpPr>
            <a:spLocks noChangeAspect="1"/>
          </p:cNvSpPr>
          <p:nvPr/>
        </p:nvSpPr>
        <p:spPr>
          <a:xfrm>
            <a:off x="6383175" y="1085440"/>
            <a:ext cx="476603" cy="35614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Donut 22">
            <a:extLst>
              <a:ext uri="{FF2B5EF4-FFF2-40B4-BE49-F238E27FC236}">
                <a16:creationId xmlns:a16="http://schemas.microsoft.com/office/drawing/2014/main" id="{CB1DA47D-55A6-4025-B014-9AB21196DE00}"/>
              </a:ext>
            </a:extLst>
          </p:cNvPr>
          <p:cNvSpPr>
            <a:spLocks noChangeAspect="1"/>
          </p:cNvSpPr>
          <p:nvPr/>
        </p:nvSpPr>
        <p:spPr>
          <a:xfrm>
            <a:off x="7704669" y="1159060"/>
            <a:ext cx="407861" cy="208907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Freeform 99">
            <a:extLst>
              <a:ext uri="{FF2B5EF4-FFF2-40B4-BE49-F238E27FC236}">
                <a16:creationId xmlns:a16="http://schemas.microsoft.com/office/drawing/2014/main" id="{FA9603ED-47AF-4498-B643-820E02D0484A}"/>
              </a:ext>
            </a:extLst>
          </p:cNvPr>
          <p:cNvSpPr>
            <a:spLocks noChangeAspect="1"/>
          </p:cNvSpPr>
          <p:nvPr/>
        </p:nvSpPr>
        <p:spPr>
          <a:xfrm>
            <a:off x="5876633" y="1076276"/>
            <a:ext cx="299282" cy="37447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685E4EFC-9E6B-4665-9544-289CD2E350C5}"/>
              </a:ext>
            </a:extLst>
          </p:cNvPr>
          <p:cNvSpPr/>
          <p:nvPr/>
        </p:nvSpPr>
        <p:spPr>
          <a:xfrm>
            <a:off x="7075626" y="1077059"/>
            <a:ext cx="374636" cy="3729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B4216207-6B46-4D87-9147-84D335EBBAC9}"/>
              </a:ext>
            </a:extLst>
          </p:cNvPr>
          <p:cNvSpPr/>
          <p:nvPr/>
        </p:nvSpPr>
        <p:spPr>
          <a:xfrm>
            <a:off x="8399900" y="1117621"/>
            <a:ext cx="219162" cy="29178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9" name="Group 102">
            <a:extLst>
              <a:ext uri="{FF2B5EF4-FFF2-40B4-BE49-F238E27FC236}">
                <a16:creationId xmlns:a16="http://schemas.microsoft.com/office/drawing/2014/main" id="{5F6E2C1A-340A-4D4A-85C4-3F93FAC4E18D}"/>
              </a:ext>
            </a:extLst>
          </p:cNvPr>
          <p:cNvGrpSpPr>
            <a:grpSpLocks noChangeAspect="1"/>
          </p:cNvGrpSpPr>
          <p:nvPr/>
        </p:nvGrpSpPr>
        <p:grpSpPr>
          <a:xfrm>
            <a:off x="6496097" y="1843676"/>
            <a:ext cx="250757" cy="407861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0" name="Freeform 103">
              <a:extLst>
                <a:ext uri="{FF2B5EF4-FFF2-40B4-BE49-F238E27FC236}">
                  <a16:creationId xmlns:a16="http://schemas.microsoft.com/office/drawing/2014/main" id="{A264E1A6-8B36-4A1E-A984-F576E43C5B6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Freeform 104">
              <a:extLst>
                <a:ext uri="{FF2B5EF4-FFF2-40B4-BE49-F238E27FC236}">
                  <a16:creationId xmlns:a16="http://schemas.microsoft.com/office/drawing/2014/main" id="{0B56B9B4-1F5E-4C50-B6B4-61C6DC51998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Freeform 105">
              <a:extLst>
                <a:ext uri="{FF2B5EF4-FFF2-40B4-BE49-F238E27FC236}">
                  <a16:creationId xmlns:a16="http://schemas.microsoft.com/office/drawing/2014/main" id="{80C02EE8-1026-48BD-87D9-1628D3F66D58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id="{2D693CC3-FA94-45D5-9A71-6D17F9B1E71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Freeform 107">
            <a:extLst>
              <a:ext uri="{FF2B5EF4-FFF2-40B4-BE49-F238E27FC236}">
                <a16:creationId xmlns:a16="http://schemas.microsoft.com/office/drawing/2014/main" id="{614548CC-ADB3-42BD-9FD8-9352F2CB17E2}"/>
              </a:ext>
            </a:extLst>
          </p:cNvPr>
          <p:cNvSpPr>
            <a:spLocks noChangeAspect="1"/>
          </p:cNvSpPr>
          <p:nvPr/>
        </p:nvSpPr>
        <p:spPr>
          <a:xfrm>
            <a:off x="7197550" y="1843676"/>
            <a:ext cx="130788" cy="407861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0FE54594-C8BF-4D60-839D-285F43D1A549}"/>
              </a:ext>
            </a:extLst>
          </p:cNvPr>
          <p:cNvSpPr/>
          <p:nvPr/>
        </p:nvSpPr>
        <p:spPr>
          <a:xfrm>
            <a:off x="4511859" y="1834153"/>
            <a:ext cx="386341" cy="42690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Oval 8">
            <a:extLst>
              <a:ext uri="{FF2B5EF4-FFF2-40B4-BE49-F238E27FC236}">
                <a16:creationId xmlns:a16="http://schemas.microsoft.com/office/drawing/2014/main" id="{6A851984-0857-40AC-A958-0BE3CB67C9DE}"/>
              </a:ext>
            </a:extLst>
          </p:cNvPr>
          <p:cNvSpPr/>
          <p:nvPr/>
        </p:nvSpPr>
        <p:spPr>
          <a:xfrm>
            <a:off x="5156463" y="1843654"/>
            <a:ext cx="405813" cy="407906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oup 110">
            <a:extLst>
              <a:ext uri="{FF2B5EF4-FFF2-40B4-BE49-F238E27FC236}">
                <a16:creationId xmlns:a16="http://schemas.microsoft.com/office/drawing/2014/main" id="{EDFF6C34-4DC1-4D06-86B3-5943765F5D3D}"/>
              </a:ext>
            </a:extLst>
          </p:cNvPr>
          <p:cNvGrpSpPr/>
          <p:nvPr/>
        </p:nvGrpSpPr>
        <p:grpSpPr>
          <a:xfrm>
            <a:off x="3866758" y="1834153"/>
            <a:ext cx="386341" cy="426908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68" name="Freeform 111">
              <a:extLst>
                <a:ext uri="{FF2B5EF4-FFF2-40B4-BE49-F238E27FC236}">
                  <a16:creationId xmlns:a16="http://schemas.microsoft.com/office/drawing/2014/main" id="{16B1AB4E-A07E-4FAE-91EC-6DFC020F38A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37">
              <a:extLst>
                <a:ext uri="{FF2B5EF4-FFF2-40B4-BE49-F238E27FC236}">
                  <a16:creationId xmlns:a16="http://schemas.microsoft.com/office/drawing/2014/main" id="{B09A758C-4E41-4E6B-A43A-D470198C9EE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0" name="Rectangle 19">
            <a:extLst>
              <a:ext uri="{FF2B5EF4-FFF2-40B4-BE49-F238E27FC236}">
                <a16:creationId xmlns:a16="http://schemas.microsoft.com/office/drawing/2014/main" id="{4F198B61-CD51-4E05-B1FC-0247CACC2AAA}"/>
              </a:ext>
            </a:extLst>
          </p:cNvPr>
          <p:cNvSpPr/>
          <p:nvPr/>
        </p:nvSpPr>
        <p:spPr>
          <a:xfrm>
            <a:off x="3234789" y="1857318"/>
            <a:ext cx="346228" cy="3805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Freeform 114">
            <a:extLst>
              <a:ext uri="{FF2B5EF4-FFF2-40B4-BE49-F238E27FC236}">
                <a16:creationId xmlns:a16="http://schemas.microsoft.com/office/drawing/2014/main" id="{16693ADA-F5A5-405E-93B5-40DB130DB9F7}"/>
              </a:ext>
            </a:extLst>
          </p:cNvPr>
          <p:cNvSpPr>
            <a:spLocks noChangeAspect="1"/>
          </p:cNvSpPr>
          <p:nvPr/>
        </p:nvSpPr>
        <p:spPr>
          <a:xfrm>
            <a:off x="7697137" y="1843676"/>
            <a:ext cx="422924" cy="407861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ounded Rectangle 31">
            <a:extLst>
              <a:ext uri="{FF2B5EF4-FFF2-40B4-BE49-F238E27FC236}">
                <a16:creationId xmlns:a16="http://schemas.microsoft.com/office/drawing/2014/main" id="{B36EEF9B-DE06-46AA-802D-41A0F6F69F3C}"/>
              </a:ext>
            </a:extLst>
          </p:cNvPr>
          <p:cNvSpPr>
            <a:spLocks noChangeAspect="1"/>
          </p:cNvSpPr>
          <p:nvPr/>
        </p:nvSpPr>
        <p:spPr>
          <a:xfrm>
            <a:off x="3264472" y="2722740"/>
            <a:ext cx="286862" cy="40786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47">
            <a:extLst>
              <a:ext uri="{FF2B5EF4-FFF2-40B4-BE49-F238E27FC236}">
                <a16:creationId xmlns:a16="http://schemas.microsoft.com/office/drawing/2014/main" id="{DB028F1E-3783-4B8E-972C-43733902AA5F}"/>
              </a:ext>
            </a:extLst>
          </p:cNvPr>
          <p:cNvSpPr>
            <a:spLocks noChangeAspect="1"/>
          </p:cNvSpPr>
          <p:nvPr/>
        </p:nvSpPr>
        <p:spPr>
          <a:xfrm>
            <a:off x="8305550" y="1843676"/>
            <a:ext cx="407861" cy="407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50">
            <a:extLst>
              <a:ext uri="{FF2B5EF4-FFF2-40B4-BE49-F238E27FC236}">
                <a16:creationId xmlns:a16="http://schemas.microsoft.com/office/drawing/2014/main" id="{36DB1303-4212-4546-A5BD-3E73545DFC4D}"/>
              </a:ext>
            </a:extLst>
          </p:cNvPr>
          <p:cNvSpPr>
            <a:spLocks noChangeAspect="1"/>
          </p:cNvSpPr>
          <p:nvPr/>
        </p:nvSpPr>
        <p:spPr>
          <a:xfrm>
            <a:off x="3879369" y="2722740"/>
            <a:ext cx="361119" cy="40786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Heart 17">
            <a:extLst>
              <a:ext uri="{FF2B5EF4-FFF2-40B4-BE49-F238E27FC236}">
                <a16:creationId xmlns:a16="http://schemas.microsoft.com/office/drawing/2014/main" id="{AFC855F8-FA08-47C3-B845-CCA3C837A058}"/>
              </a:ext>
            </a:extLst>
          </p:cNvPr>
          <p:cNvSpPr/>
          <p:nvPr/>
        </p:nvSpPr>
        <p:spPr>
          <a:xfrm>
            <a:off x="5833319" y="2736204"/>
            <a:ext cx="385911" cy="3783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ounded Rectangle 25">
            <a:extLst>
              <a:ext uri="{FF2B5EF4-FFF2-40B4-BE49-F238E27FC236}">
                <a16:creationId xmlns:a16="http://schemas.microsoft.com/office/drawing/2014/main" id="{7213EB5B-861D-414C-AE50-932103A63C91}"/>
              </a:ext>
            </a:extLst>
          </p:cNvPr>
          <p:cNvSpPr/>
          <p:nvPr/>
        </p:nvSpPr>
        <p:spPr>
          <a:xfrm>
            <a:off x="5167810" y="2765227"/>
            <a:ext cx="383118" cy="32288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Chord 32">
            <a:extLst>
              <a:ext uri="{FF2B5EF4-FFF2-40B4-BE49-F238E27FC236}">
                <a16:creationId xmlns:a16="http://schemas.microsoft.com/office/drawing/2014/main" id="{D3F67CE4-18A2-4303-AC18-EE9EB017D155}"/>
              </a:ext>
            </a:extLst>
          </p:cNvPr>
          <p:cNvSpPr/>
          <p:nvPr/>
        </p:nvSpPr>
        <p:spPr>
          <a:xfrm>
            <a:off x="4513469" y="2736793"/>
            <a:ext cx="383118" cy="37975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ounded Rectangle 40">
            <a:extLst>
              <a:ext uri="{FF2B5EF4-FFF2-40B4-BE49-F238E27FC236}">
                <a16:creationId xmlns:a16="http://schemas.microsoft.com/office/drawing/2014/main" id="{4E2B3411-C9C6-485C-9F67-1173A4374E80}"/>
              </a:ext>
            </a:extLst>
          </p:cNvPr>
          <p:cNvSpPr/>
          <p:nvPr/>
        </p:nvSpPr>
        <p:spPr>
          <a:xfrm rot="2942052">
            <a:off x="6443414" y="2737241"/>
            <a:ext cx="356123" cy="37886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D58A1A84-D703-4E97-96FE-F0604C2C784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642458" y="3531810"/>
            <a:ext cx="125139" cy="489433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17">
            <a:extLst>
              <a:ext uri="{FF2B5EF4-FFF2-40B4-BE49-F238E27FC236}">
                <a16:creationId xmlns:a16="http://schemas.microsoft.com/office/drawing/2014/main" id="{98E6D477-E036-40C9-95BB-ABBBE06440B2}"/>
              </a:ext>
            </a:extLst>
          </p:cNvPr>
          <p:cNvSpPr>
            <a:spLocks noChangeAspect="1"/>
          </p:cNvSpPr>
          <p:nvPr/>
        </p:nvSpPr>
        <p:spPr>
          <a:xfrm>
            <a:off x="8381309" y="2722740"/>
            <a:ext cx="256343" cy="407861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EB73B0FB-EB81-4E5B-AEA0-000C941E3986}"/>
              </a:ext>
            </a:extLst>
          </p:cNvPr>
          <p:cNvSpPr>
            <a:spLocks noChangeAspect="1"/>
          </p:cNvSpPr>
          <p:nvPr/>
        </p:nvSpPr>
        <p:spPr>
          <a:xfrm>
            <a:off x="7059012" y="2722740"/>
            <a:ext cx="407861" cy="407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Oval 25">
            <a:extLst>
              <a:ext uri="{FF2B5EF4-FFF2-40B4-BE49-F238E27FC236}">
                <a16:creationId xmlns:a16="http://schemas.microsoft.com/office/drawing/2014/main" id="{EF1C59F7-501B-4098-8640-A17D96350B87}"/>
              </a:ext>
            </a:extLst>
          </p:cNvPr>
          <p:cNvSpPr>
            <a:spLocks noChangeAspect="1"/>
          </p:cNvSpPr>
          <p:nvPr/>
        </p:nvSpPr>
        <p:spPr>
          <a:xfrm>
            <a:off x="7704946" y="2722740"/>
            <a:ext cx="407305" cy="407861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Block Arc 20">
            <a:extLst>
              <a:ext uri="{FF2B5EF4-FFF2-40B4-BE49-F238E27FC236}">
                <a16:creationId xmlns:a16="http://schemas.microsoft.com/office/drawing/2014/main" id="{DFB00204-7D27-46DE-A49C-A83C73C8EC59}"/>
              </a:ext>
            </a:extLst>
          </p:cNvPr>
          <p:cNvSpPr>
            <a:spLocks noChangeAspect="1"/>
          </p:cNvSpPr>
          <p:nvPr/>
        </p:nvSpPr>
        <p:spPr>
          <a:xfrm rot="10800000">
            <a:off x="3871855" y="3572595"/>
            <a:ext cx="376150" cy="407861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Block Arc 11">
            <a:extLst>
              <a:ext uri="{FF2B5EF4-FFF2-40B4-BE49-F238E27FC236}">
                <a16:creationId xmlns:a16="http://schemas.microsoft.com/office/drawing/2014/main" id="{C3537816-D2D2-4CC9-A6D2-C1ED8DB41A4B}"/>
              </a:ext>
            </a:extLst>
          </p:cNvPr>
          <p:cNvSpPr/>
          <p:nvPr/>
        </p:nvSpPr>
        <p:spPr>
          <a:xfrm rot="10800000">
            <a:off x="6498264" y="3560542"/>
            <a:ext cx="246424" cy="40096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E0A57F53-99DD-4EBD-8EE5-A687CB49BD8A}"/>
              </a:ext>
            </a:extLst>
          </p:cNvPr>
          <p:cNvSpPr/>
          <p:nvPr/>
        </p:nvSpPr>
        <p:spPr>
          <a:xfrm>
            <a:off x="5164644" y="3667443"/>
            <a:ext cx="389452" cy="218167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1CB26C4C-333D-4F92-8822-B8021A0BDF83}"/>
              </a:ext>
            </a:extLst>
          </p:cNvPr>
          <p:cNvSpPr/>
          <p:nvPr/>
        </p:nvSpPr>
        <p:spPr>
          <a:xfrm>
            <a:off x="8308387" y="3591934"/>
            <a:ext cx="402187" cy="40280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ed Rectangle 51">
            <a:extLst>
              <a:ext uri="{FF2B5EF4-FFF2-40B4-BE49-F238E27FC236}">
                <a16:creationId xmlns:a16="http://schemas.microsoft.com/office/drawing/2014/main" id="{B8E1CBDE-E27B-48E4-AA7C-268FE50F7846}"/>
              </a:ext>
            </a:extLst>
          </p:cNvPr>
          <p:cNvSpPr/>
          <p:nvPr/>
        </p:nvSpPr>
        <p:spPr>
          <a:xfrm rot="16200000" flipH="1">
            <a:off x="7062103" y="4306434"/>
            <a:ext cx="416910" cy="3926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Isosceles Triangle 5">
            <a:extLst>
              <a:ext uri="{FF2B5EF4-FFF2-40B4-BE49-F238E27FC236}">
                <a16:creationId xmlns:a16="http://schemas.microsoft.com/office/drawing/2014/main" id="{1DC27937-817F-4004-AEA4-B7D20253541D}"/>
              </a:ext>
            </a:extLst>
          </p:cNvPr>
          <p:cNvSpPr>
            <a:spLocks noChangeAspect="1"/>
          </p:cNvSpPr>
          <p:nvPr/>
        </p:nvSpPr>
        <p:spPr>
          <a:xfrm>
            <a:off x="5870685" y="3621107"/>
            <a:ext cx="311178" cy="31084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Trapezoid 22">
            <a:extLst>
              <a:ext uri="{FF2B5EF4-FFF2-40B4-BE49-F238E27FC236}">
                <a16:creationId xmlns:a16="http://schemas.microsoft.com/office/drawing/2014/main" id="{62C1FB4E-8C12-4D20-8EE7-A1AE43D6EB5A}"/>
              </a:ext>
            </a:extLst>
          </p:cNvPr>
          <p:cNvSpPr>
            <a:spLocks noChangeAspect="1"/>
          </p:cNvSpPr>
          <p:nvPr/>
        </p:nvSpPr>
        <p:spPr>
          <a:xfrm>
            <a:off x="7059012" y="3672783"/>
            <a:ext cx="407861" cy="20748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ed Rectangle 20">
            <a:extLst>
              <a:ext uri="{FF2B5EF4-FFF2-40B4-BE49-F238E27FC236}">
                <a16:creationId xmlns:a16="http://schemas.microsoft.com/office/drawing/2014/main" id="{0F10C2E2-73A4-4D49-B0B4-3C39E90939F6}"/>
              </a:ext>
            </a:extLst>
          </p:cNvPr>
          <p:cNvSpPr>
            <a:spLocks noChangeAspect="1"/>
          </p:cNvSpPr>
          <p:nvPr/>
        </p:nvSpPr>
        <p:spPr>
          <a:xfrm rot="2160000">
            <a:off x="7719598" y="3572595"/>
            <a:ext cx="378004" cy="407861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Trapezoid 28">
            <a:extLst>
              <a:ext uri="{FF2B5EF4-FFF2-40B4-BE49-F238E27FC236}">
                <a16:creationId xmlns:a16="http://schemas.microsoft.com/office/drawing/2014/main" id="{DAB2D069-659B-4828-AD30-575DDB0CBEF5}"/>
              </a:ext>
            </a:extLst>
          </p:cNvPr>
          <p:cNvSpPr>
            <a:spLocks noChangeAspect="1"/>
          </p:cNvSpPr>
          <p:nvPr/>
        </p:nvSpPr>
        <p:spPr>
          <a:xfrm>
            <a:off x="3239629" y="3572595"/>
            <a:ext cx="336547" cy="40786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5A06AAC4-2001-420C-B31D-DA5D757C258F}"/>
              </a:ext>
            </a:extLst>
          </p:cNvPr>
          <p:cNvSpPr/>
          <p:nvPr/>
        </p:nvSpPr>
        <p:spPr>
          <a:xfrm>
            <a:off x="3860057" y="4311461"/>
            <a:ext cx="399742" cy="39974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Rounded Rectangle 8">
            <a:extLst>
              <a:ext uri="{FF2B5EF4-FFF2-40B4-BE49-F238E27FC236}">
                <a16:creationId xmlns:a16="http://schemas.microsoft.com/office/drawing/2014/main" id="{F3496AF1-5EB0-4EB4-99A3-47D9435CF461}"/>
              </a:ext>
            </a:extLst>
          </p:cNvPr>
          <p:cNvSpPr/>
          <p:nvPr/>
        </p:nvSpPr>
        <p:spPr>
          <a:xfrm>
            <a:off x="3208010" y="4311461"/>
            <a:ext cx="399787" cy="39974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3A79EEE4-DE10-48F1-A373-B71244DAEF8E}"/>
              </a:ext>
            </a:extLst>
          </p:cNvPr>
          <p:cNvSpPr/>
          <p:nvPr/>
        </p:nvSpPr>
        <p:spPr>
          <a:xfrm>
            <a:off x="5159499" y="4311461"/>
            <a:ext cx="399742" cy="39974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ounded Rectangle 3">
            <a:extLst>
              <a:ext uri="{FF2B5EF4-FFF2-40B4-BE49-F238E27FC236}">
                <a16:creationId xmlns:a16="http://schemas.microsoft.com/office/drawing/2014/main" id="{ABDA3D6D-7B44-48BF-94B2-16CDD4070E36}"/>
              </a:ext>
            </a:extLst>
          </p:cNvPr>
          <p:cNvSpPr>
            <a:spLocks noChangeAspect="1"/>
          </p:cNvSpPr>
          <p:nvPr/>
        </p:nvSpPr>
        <p:spPr>
          <a:xfrm>
            <a:off x="4505158" y="4311461"/>
            <a:ext cx="399742" cy="39974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6" name="Rounded Rectangle 10">
            <a:extLst>
              <a:ext uri="{FF2B5EF4-FFF2-40B4-BE49-F238E27FC236}">
                <a16:creationId xmlns:a16="http://schemas.microsoft.com/office/drawing/2014/main" id="{B6726265-F5E4-4540-B500-9D3602EC1B20}"/>
              </a:ext>
            </a:extLst>
          </p:cNvPr>
          <p:cNvSpPr>
            <a:spLocks noChangeAspect="1"/>
          </p:cNvSpPr>
          <p:nvPr/>
        </p:nvSpPr>
        <p:spPr>
          <a:xfrm>
            <a:off x="5825692" y="4303341"/>
            <a:ext cx="401166" cy="407861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Block Arc 6">
            <a:extLst>
              <a:ext uri="{FF2B5EF4-FFF2-40B4-BE49-F238E27FC236}">
                <a16:creationId xmlns:a16="http://schemas.microsoft.com/office/drawing/2014/main" id="{1CAA105D-0CB2-4325-818B-CAB939D75A82}"/>
              </a:ext>
            </a:extLst>
          </p:cNvPr>
          <p:cNvSpPr/>
          <p:nvPr/>
        </p:nvSpPr>
        <p:spPr>
          <a:xfrm>
            <a:off x="6433440" y="4331432"/>
            <a:ext cx="376071" cy="37977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Left Arrow 1">
            <a:extLst>
              <a:ext uri="{FF2B5EF4-FFF2-40B4-BE49-F238E27FC236}">
                <a16:creationId xmlns:a16="http://schemas.microsoft.com/office/drawing/2014/main" id="{8E871965-E7CD-41E1-84AC-96DE42A9C194}"/>
              </a:ext>
            </a:extLst>
          </p:cNvPr>
          <p:cNvSpPr>
            <a:spLocks noChangeAspect="1"/>
          </p:cNvSpPr>
          <p:nvPr/>
        </p:nvSpPr>
        <p:spPr>
          <a:xfrm>
            <a:off x="8329419" y="4303341"/>
            <a:ext cx="419045" cy="407861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Oval 35">
            <a:extLst>
              <a:ext uri="{FF2B5EF4-FFF2-40B4-BE49-F238E27FC236}">
                <a16:creationId xmlns:a16="http://schemas.microsoft.com/office/drawing/2014/main" id="{F36A92E6-9F99-4501-9A9A-8C63DCC410BF}"/>
              </a:ext>
            </a:extLst>
          </p:cNvPr>
          <p:cNvSpPr/>
          <p:nvPr/>
        </p:nvSpPr>
        <p:spPr>
          <a:xfrm>
            <a:off x="7767614" y="4304162"/>
            <a:ext cx="328108" cy="413703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730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9" name="Isosceles Triangle 68">
            <a:extLst>
              <a:ext uri="{FF2B5EF4-FFF2-40B4-BE49-F238E27FC236}">
                <a16:creationId xmlns:a16="http://schemas.microsoft.com/office/drawing/2014/main" id="{D9F81A68-87F0-485F-A047-4952E08D8601}"/>
              </a:ext>
            </a:extLst>
          </p:cNvPr>
          <p:cNvSpPr/>
          <p:nvPr/>
        </p:nvSpPr>
        <p:spPr>
          <a:xfrm rot="10800000">
            <a:off x="5876863" y="3451719"/>
            <a:ext cx="166915" cy="519804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B1EF772F-C881-448F-AF22-9F8CCDCBDBD7}"/>
              </a:ext>
            </a:extLst>
          </p:cNvPr>
          <p:cNvSpPr/>
          <p:nvPr/>
        </p:nvSpPr>
        <p:spPr>
          <a:xfrm>
            <a:off x="6303111" y="3511733"/>
            <a:ext cx="400428" cy="3997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C9CE9B6D-7953-4010-847A-48C6D5725E6F}"/>
              </a:ext>
            </a:extLst>
          </p:cNvPr>
          <p:cNvSpPr/>
          <p:nvPr/>
        </p:nvSpPr>
        <p:spPr>
          <a:xfrm rot="16200000">
            <a:off x="3220309" y="2713682"/>
            <a:ext cx="335904" cy="40048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Donut 8">
            <a:extLst>
              <a:ext uri="{FF2B5EF4-FFF2-40B4-BE49-F238E27FC236}">
                <a16:creationId xmlns:a16="http://schemas.microsoft.com/office/drawing/2014/main" id="{CF11890A-4DB8-4776-9C33-52557F59A490}"/>
              </a:ext>
            </a:extLst>
          </p:cNvPr>
          <p:cNvSpPr/>
          <p:nvPr/>
        </p:nvSpPr>
        <p:spPr>
          <a:xfrm>
            <a:off x="7089343" y="2694152"/>
            <a:ext cx="367719" cy="43954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5893F721-51D6-4C83-983D-E1A50F0ED68B}"/>
              </a:ext>
            </a:extLst>
          </p:cNvPr>
          <p:cNvSpPr/>
          <p:nvPr/>
        </p:nvSpPr>
        <p:spPr>
          <a:xfrm>
            <a:off x="7565657" y="3555572"/>
            <a:ext cx="386709" cy="31210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66461110-4E58-4AAB-9021-2B7649AF524F}"/>
              </a:ext>
            </a:extLst>
          </p:cNvPr>
          <p:cNvSpPr/>
          <p:nvPr/>
        </p:nvSpPr>
        <p:spPr>
          <a:xfrm>
            <a:off x="7677081" y="2719368"/>
            <a:ext cx="389114" cy="3891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Freeform 20">
            <a:extLst>
              <a:ext uri="{FF2B5EF4-FFF2-40B4-BE49-F238E27FC236}">
                <a16:creationId xmlns:a16="http://schemas.microsoft.com/office/drawing/2014/main" id="{D831845E-C680-4832-8BE3-A902A7E43061}"/>
              </a:ext>
            </a:extLst>
          </p:cNvPr>
          <p:cNvSpPr/>
          <p:nvPr/>
        </p:nvSpPr>
        <p:spPr>
          <a:xfrm>
            <a:off x="8241231" y="4240172"/>
            <a:ext cx="405693" cy="43357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A43B6B8C-29D2-47AE-A263-4D0814A37B69}"/>
              </a:ext>
            </a:extLst>
          </p:cNvPr>
          <p:cNvSpPr/>
          <p:nvPr/>
        </p:nvSpPr>
        <p:spPr>
          <a:xfrm>
            <a:off x="8222113" y="1962271"/>
            <a:ext cx="443925" cy="32532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Block Arc 41">
            <a:extLst>
              <a:ext uri="{FF2B5EF4-FFF2-40B4-BE49-F238E27FC236}">
                <a16:creationId xmlns:a16="http://schemas.microsoft.com/office/drawing/2014/main" id="{CED576D2-1A44-4137-A37E-FEB92DE53D19}"/>
              </a:ext>
            </a:extLst>
          </p:cNvPr>
          <p:cNvSpPr/>
          <p:nvPr/>
        </p:nvSpPr>
        <p:spPr>
          <a:xfrm>
            <a:off x="7073424" y="4241246"/>
            <a:ext cx="426035" cy="431432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39EC1DB9-303F-4FA5-9C20-6847D7BFA6C3}"/>
              </a:ext>
            </a:extLst>
          </p:cNvPr>
          <p:cNvSpPr/>
          <p:nvPr/>
        </p:nvSpPr>
        <p:spPr>
          <a:xfrm rot="9900000">
            <a:off x="7644288" y="1125945"/>
            <a:ext cx="438546" cy="37246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Donut 39">
            <a:extLst>
              <a:ext uri="{FF2B5EF4-FFF2-40B4-BE49-F238E27FC236}">
                <a16:creationId xmlns:a16="http://schemas.microsoft.com/office/drawing/2014/main" id="{AFE7F849-BBE1-4976-ABC1-ACCF97F417FB}"/>
              </a:ext>
            </a:extLst>
          </p:cNvPr>
          <p:cNvSpPr/>
          <p:nvPr/>
        </p:nvSpPr>
        <p:spPr>
          <a:xfrm>
            <a:off x="3134843" y="3493986"/>
            <a:ext cx="435271" cy="4352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Freeform 25">
            <a:extLst>
              <a:ext uri="{FF2B5EF4-FFF2-40B4-BE49-F238E27FC236}">
                <a16:creationId xmlns:a16="http://schemas.microsoft.com/office/drawing/2014/main" id="{844FFBDD-FBA9-427F-BB28-A2172459A390}"/>
              </a:ext>
            </a:extLst>
          </p:cNvPr>
          <p:cNvSpPr/>
          <p:nvPr/>
        </p:nvSpPr>
        <p:spPr>
          <a:xfrm>
            <a:off x="6553304" y="2718397"/>
            <a:ext cx="316020" cy="39105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462F94F-8610-4AA8-B281-26816B8113F9}"/>
              </a:ext>
            </a:extLst>
          </p:cNvPr>
          <p:cNvSpPr/>
          <p:nvPr/>
        </p:nvSpPr>
        <p:spPr>
          <a:xfrm>
            <a:off x="3829447" y="3526346"/>
            <a:ext cx="443287" cy="3705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8198B461-520F-4924-A9F2-8C6B243B663C}"/>
              </a:ext>
            </a:extLst>
          </p:cNvPr>
          <p:cNvSpPr/>
          <p:nvPr/>
        </p:nvSpPr>
        <p:spPr>
          <a:xfrm>
            <a:off x="6213049" y="1136350"/>
            <a:ext cx="457792" cy="3516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AEB5376E-8631-4A14-9CC0-B06A8422A03F}"/>
              </a:ext>
            </a:extLst>
          </p:cNvPr>
          <p:cNvSpPr/>
          <p:nvPr/>
        </p:nvSpPr>
        <p:spPr>
          <a:xfrm>
            <a:off x="6924848" y="1111343"/>
            <a:ext cx="465431" cy="401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Chord 15">
            <a:extLst>
              <a:ext uri="{FF2B5EF4-FFF2-40B4-BE49-F238E27FC236}">
                <a16:creationId xmlns:a16="http://schemas.microsoft.com/office/drawing/2014/main" id="{EDC3C117-31D6-4620-A61D-43D77B37B9BA}"/>
              </a:ext>
            </a:extLst>
          </p:cNvPr>
          <p:cNvSpPr/>
          <p:nvPr/>
        </p:nvSpPr>
        <p:spPr>
          <a:xfrm>
            <a:off x="8336843" y="1078375"/>
            <a:ext cx="214468" cy="4675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D9AF4CFE-8A90-4967-A758-F460736FEF89}"/>
              </a:ext>
            </a:extLst>
          </p:cNvPr>
          <p:cNvSpPr/>
          <p:nvPr/>
        </p:nvSpPr>
        <p:spPr>
          <a:xfrm>
            <a:off x="4532068" y="3558678"/>
            <a:ext cx="465431" cy="30588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E9F07420-A064-4A03-97AE-8026F858720D}"/>
              </a:ext>
            </a:extLst>
          </p:cNvPr>
          <p:cNvSpPr/>
          <p:nvPr/>
        </p:nvSpPr>
        <p:spPr>
          <a:xfrm>
            <a:off x="3808522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F093F153-5DE0-4864-9BCC-9069D4DE61E2}"/>
              </a:ext>
            </a:extLst>
          </p:cNvPr>
          <p:cNvSpPr/>
          <p:nvPr/>
        </p:nvSpPr>
        <p:spPr>
          <a:xfrm>
            <a:off x="4494718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19747BD9-60F4-434C-A1F0-34320D942506}"/>
              </a:ext>
            </a:extLst>
          </p:cNvPr>
          <p:cNvSpPr/>
          <p:nvPr/>
        </p:nvSpPr>
        <p:spPr>
          <a:xfrm>
            <a:off x="5180914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6">
            <a:extLst>
              <a:ext uri="{FF2B5EF4-FFF2-40B4-BE49-F238E27FC236}">
                <a16:creationId xmlns:a16="http://schemas.microsoft.com/office/drawing/2014/main" id="{C0A5444A-073D-487C-91CA-A4DD4A628636}"/>
              </a:ext>
            </a:extLst>
          </p:cNvPr>
          <p:cNvSpPr/>
          <p:nvPr/>
        </p:nvSpPr>
        <p:spPr>
          <a:xfrm>
            <a:off x="5867108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A6268A3C-E940-4E91-BD42-D860F06081CB}"/>
              </a:ext>
            </a:extLst>
          </p:cNvPr>
          <p:cNvSpPr/>
          <p:nvPr/>
        </p:nvSpPr>
        <p:spPr>
          <a:xfrm rot="8100000">
            <a:off x="8286212" y="2756057"/>
            <a:ext cx="315731" cy="31573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Donut 24">
            <a:extLst>
              <a:ext uri="{FF2B5EF4-FFF2-40B4-BE49-F238E27FC236}">
                <a16:creationId xmlns:a16="http://schemas.microsoft.com/office/drawing/2014/main" id="{4CB7B4C6-FF68-4B10-A632-38D3B6DA6B46}"/>
              </a:ext>
            </a:extLst>
          </p:cNvPr>
          <p:cNvSpPr/>
          <p:nvPr/>
        </p:nvSpPr>
        <p:spPr>
          <a:xfrm>
            <a:off x="4289923" y="1889528"/>
            <a:ext cx="467013" cy="4708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Chord 38">
            <a:extLst>
              <a:ext uri="{FF2B5EF4-FFF2-40B4-BE49-F238E27FC236}">
                <a16:creationId xmlns:a16="http://schemas.microsoft.com/office/drawing/2014/main" id="{B883689A-5A81-401F-B530-BD2264E8294E}"/>
              </a:ext>
            </a:extLst>
          </p:cNvPr>
          <p:cNvSpPr/>
          <p:nvPr/>
        </p:nvSpPr>
        <p:spPr>
          <a:xfrm>
            <a:off x="5015841" y="1889130"/>
            <a:ext cx="366744" cy="47161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Heart 38">
            <a:extLst>
              <a:ext uri="{FF2B5EF4-FFF2-40B4-BE49-F238E27FC236}">
                <a16:creationId xmlns:a16="http://schemas.microsoft.com/office/drawing/2014/main" id="{75928E62-A9F7-4B92-BE2B-77647E1F8137}"/>
              </a:ext>
            </a:extLst>
          </p:cNvPr>
          <p:cNvSpPr/>
          <p:nvPr/>
        </p:nvSpPr>
        <p:spPr>
          <a:xfrm>
            <a:off x="5547411" y="1106361"/>
            <a:ext cx="411628" cy="411628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Round Same Side Corner Rectangle 19">
            <a:extLst>
              <a:ext uri="{FF2B5EF4-FFF2-40B4-BE49-F238E27FC236}">
                <a16:creationId xmlns:a16="http://schemas.microsoft.com/office/drawing/2014/main" id="{58354A58-D24E-4DB4-9583-690375813194}"/>
              </a:ext>
            </a:extLst>
          </p:cNvPr>
          <p:cNvSpPr/>
          <p:nvPr/>
        </p:nvSpPr>
        <p:spPr>
          <a:xfrm>
            <a:off x="7714661" y="4264610"/>
            <a:ext cx="311368" cy="38470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707886CD-8887-49A8-8431-7D6C0FDE190E}"/>
              </a:ext>
            </a:extLst>
          </p:cNvPr>
          <p:cNvSpPr/>
          <p:nvPr/>
        </p:nvSpPr>
        <p:spPr>
          <a:xfrm>
            <a:off x="3131840" y="4306128"/>
            <a:ext cx="512840" cy="30166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Oval 31">
            <a:extLst>
              <a:ext uri="{FF2B5EF4-FFF2-40B4-BE49-F238E27FC236}">
                <a16:creationId xmlns:a16="http://schemas.microsoft.com/office/drawing/2014/main" id="{4B5E8F6F-BFEE-425E-9633-99F542E029F1}"/>
              </a:ext>
            </a:extLst>
          </p:cNvPr>
          <p:cNvSpPr/>
          <p:nvPr/>
        </p:nvSpPr>
        <p:spPr>
          <a:xfrm>
            <a:off x="6476671" y="4264390"/>
            <a:ext cx="381551" cy="385142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A97397EE-DE10-45AC-8F5E-4CC9155B9381}"/>
              </a:ext>
            </a:extLst>
          </p:cNvPr>
          <p:cNvSpPr/>
          <p:nvPr/>
        </p:nvSpPr>
        <p:spPr>
          <a:xfrm>
            <a:off x="4433292" y="4288349"/>
            <a:ext cx="523262" cy="33722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31">
            <a:extLst>
              <a:ext uri="{FF2B5EF4-FFF2-40B4-BE49-F238E27FC236}">
                <a16:creationId xmlns:a16="http://schemas.microsoft.com/office/drawing/2014/main" id="{785FC380-BBA0-48BE-9912-3DB14E039100}"/>
              </a:ext>
            </a:extLst>
          </p:cNvPr>
          <p:cNvSpPr/>
          <p:nvPr/>
        </p:nvSpPr>
        <p:spPr>
          <a:xfrm>
            <a:off x="5171755" y="4240632"/>
            <a:ext cx="438551" cy="43265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Teardrop 17">
            <a:extLst>
              <a:ext uri="{FF2B5EF4-FFF2-40B4-BE49-F238E27FC236}">
                <a16:creationId xmlns:a16="http://schemas.microsoft.com/office/drawing/2014/main" id="{47B246B3-3470-4DC2-97D1-3F958A055DB4}"/>
              </a:ext>
            </a:extLst>
          </p:cNvPr>
          <p:cNvSpPr/>
          <p:nvPr/>
        </p:nvSpPr>
        <p:spPr>
          <a:xfrm rot="18900000">
            <a:off x="3859881" y="4275043"/>
            <a:ext cx="358208" cy="363836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97F28B1-A519-4949-BFCD-5DB1FC707649}"/>
              </a:ext>
            </a:extLst>
          </p:cNvPr>
          <p:cNvSpPr/>
          <p:nvPr/>
        </p:nvSpPr>
        <p:spPr>
          <a:xfrm>
            <a:off x="5825508" y="4237692"/>
            <a:ext cx="435961" cy="4385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 Same Side Corner Rectangle 8">
            <a:extLst>
              <a:ext uri="{FF2B5EF4-FFF2-40B4-BE49-F238E27FC236}">
                <a16:creationId xmlns:a16="http://schemas.microsoft.com/office/drawing/2014/main" id="{52D34DF4-EEDB-4FBD-8E62-E7C9A312C21E}"/>
              </a:ext>
            </a:extLst>
          </p:cNvPr>
          <p:cNvSpPr/>
          <p:nvPr/>
        </p:nvSpPr>
        <p:spPr>
          <a:xfrm>
            <a:off x="3293232" y="1061893"/>
            <a:ext cx="190056" cy="50056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ound Same Side Corner Rectangle 20">
            <a:extLst>
              <a:ext uri="{FF2B5EF4-FFF2-40B4-BE49-F238E27FC236}">
                <a16:creationId xmlns:a16="http://schemas.microsoft.com/office/drawing/2014/main" id="{21F12D3D-DE6C-425B-81EC-0062E79D9E6D}"/>
              </a:ext>
            </a:extLst>
          </p:cNvPr>
          <p:cNvSpPr/>
          <p:nvPr/>
        </p:nvSpPr>
        <p:spPr>
          <a:xfrm rot="10800000">
            <a:off x="3737296" y="1059582"/>
            <a:ext cx="236821" cy="50518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Donut 87">
            <a:extLst>
              <a:ext uri="{FF2B5EF4-FFF2-40B4-BE49-F238E27FC236}">
                <a16:creationId xmlns:a16="http://schemas.microsoft.com/office/drawing/2014/main" id="{4689EA3C-C4DA-41DE-BFA4-35B5CC3C2F6D}"/>
              </a:ext>
            </a:extLst>
          </p:cNvPr>
          <p:cNvSpPr/>
          <p:nvPr/>
        </p:nvSpPr>
        <p:spPr>
          <a:xfrm>
            <a:off x="4228126" y="1129692"/>
            <a:ext cx="383938" cy="39456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Donut 90">
            <a:extLst>
              <a:ext uri="{FF2B5EF4-FFF2-40B4-BE49-F238E27FC236}">
                <a16:creationId xmlns:a16="http://schemas.microsoft.com/office/drawing/2014/main" id="{CE7FF7FF-A77D-4730-9C70-BF148BAEA8AC}"/>
              </a:ext>
            </a:extLst>
          </p:cNvPr>
          <p:cNvSpPr/>
          <p:nvPr/>
        </p:nvSpPr>
        <p:spPr>
          <a:xfrm>
            <a:off x="4891018" y="1100904"/>
            <a:ext cx="402384" cy="41123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Oval 6">
            <a:extLst>
              <a:ext uri="{FF2B5EF4-FFF2-40B4-BE49-F238E27FC236}">
                <a16:creationId xmlns:a16="http://schemas.microsoft.com/office/drawing/2014/main" id="{CC89E2EF-0445-4A35-8A96-EAFF4762C766}"/>
              </a:ext>
            </a:extLst>
          </p:cNvPr>
          <p:cNvSpPr/>
          <p:nvPr/>
        </p:nvSpPr>
        <p:spPr>
          <a:xfrm>
            <a:off x="5641488" y="1934866"/>
            <a:ext cx="384164" cy="3801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Block Arc 25">
            <a:extLst>
              <a:ext uri="{FF2B5EF4-FFF2-40B4-BE49-F238E27FC236}">
                <a16:creationId xmlns:a16="http://schemas.microsoft.com/office/drawing/2014/main" id="{157F5253-748A-4BBB-9278-A63030782096}"/>
              </a:ext>
            </a:extLst>
          </p:cNvPr>
          <p:cNvSpPr/>
          <p:nvPr/>
        </p:nvSpPr>
        <p:spPr>
          <a:xfrm>
            <a:off x="3766718" y="1934017"/>
            <a:ext cx="264302" cy="381837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7" name="Block Arc 31">
            <a:extLst>
              <a:ext uri="{FF2B5EF4-FFF2-40B4-BE49-F238E27FC236}">
                <a16:creationId xmlns:a16="http://schemas.microsoft.com/office/drawing/2014/main" id="{FC85E23D-DE3B-4409-8048-C351DA09D1C6}"/>
              </a:ext>
            </a:extLst>
          </p:cNvPr>
          <p:cNvSpPr/>
          <p:nvPr/>
        </p:nvSpPr>
        <p:spPr>
          <a:xfrm>
            <a:off x="6284556" y="1934017"/>
            <a:ext cx="344836" cy="381837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Freeform 53">
            <a:extLst>
              <a:ext uri="{FF2B5EF4-FFF2-40B4-BE49-F238E27FC236}">
                <a16:creationId xmlns:a16="http://schemas.microsoft.com/office/drawing/2014/main" id="{C0F37C73-39C0-42F2-807A-EDF1551B0CDD}"/>
              </a:ext>
            </a:extLst>
          </p:cNvPr>
          <p:cNvSpPr/>
          <p:nvPr/>
        </p:nvSpPr>
        <p:spPr>
          <a:xfrm>
            <a:off x="7585320" y="1931210"/>
            <a:ext cx="377889" cy="38745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Block Arc 10">
            <a:extLst>
              <a:ext uri="{FF2B5EF4-FFF2-40B4-BE49-F238E27FC236}">
                <a16:creationId xmlns:a16="http://schemas.microsoft.com/office/drawing/2014/main" id="{7E14D573-56AC-4583-BA2B-2BE95ED6ADA4}"/>
              </a:ext>
            </a:extLst>
          </p:cNvPr>
          <p:cNvSpPr/>
          <p:nvPr/>
        </p:nvSpPr>
        <p:spPr>
          <a:xfrm>
            <a:off x="8211699" y="3554222"/>
            <a:ext cx="464757" cy="31480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Freeform 55">
            <a:extLst>
              <a:ext uri="{FF2B5EF4-FFF2-40B4-BE49-F238E27FC236}">
                <a16:creationId xmlns:a16="http://schemas.microsoft.com/office/drawing/2014/main" id="{A441F4CA-DF26-476E-BD65-6FB3BEB7A4D0}"/>
              </a:ext>
            </a:extLst>
          </p:cNvPr>
          <p:cNvSpPr/>
          <p:nvPr/>
        </p:nvSpPr>
        <p:spPr>
          <a:xfrm>
            <a:off x="3268705" y="1831986"/>
            <a:ext cx="239109" cy="5858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36">
            <a:extLst>
              <a:ext uri="{FF2B5EF4-FFF2-40B4-BE49-F238E27FC236}">
                <a16:creationId xmlns:a16="http://schemas.microsoft.com/office/drawing/2014/main" id="{B0A294F5-3D78-41E9-BD2C-B0BA7EF9256B}"/>
              </a:ext>
            </a:extLst>
          </p:cNvPr>
          <p:cNvSpPr/>
          <p:nvPr/>
        </p:nvSpPr>
        <p:spPr>
          <a:xfrm>
            <a:off x="6888296" y="1951743"/>
            <a:ext cx="438122" cy="34638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BB675158-7588-4DFA-BBB0-5682B25CE7EC}"/>
              </a:ext>
            </a:extLst>
          </p:cNvPr>
          <p:cNvSpPr>
            <a:spLocks noChangeAspect="1"/>
          </p:cNvSpPr>
          <p:nvPr/>
        </p:nvSpPr>
        <p:spPr>
          <a:xfrm>
            <a:off x="5256833" y="3529766"/>
            <a:ext cx="360697" cy="3637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2B5AA19B-A7AA-4B7A-BFFB-9D1A3CA131DA}"/>
              </a:ext>
            </a:extLst>
          </p:cNvPr>
          <p:cNvSpPr/>
          <p:nvPr/>
        </p:nvSpPr>
        <p:spPr>
          <a:xfrm>
            <a:off x="6962872" y="3505032"/>
            <a:ext cx="343451" cy="41317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819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DB77DD49-ADF1-4093-8602-05658DFD97CD}"/>
              </a:ext>
            </a:extLst>
          </p:cNvPr>
          <p:cNvGrpSpPr/>
          <p:nvPr/>
        </p:nvGrpSpPr>
        <p:grpSpPr>
          <a:xfrm>
            <a:off x="4618043" y="1765145"/>
            <a:ext cx="1305428" cy="1305423"/>
            <a:chOff x="4618043" y="1765145"/>
            <a:chExt cx="1305428" cy="1305423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285D464-D239-466F-9553-CC75BD52A309}"/>
                </a:ext>
              </a:extLst>
            </p:cNvPr>
            <p:cNvSpPr/>
            <p:nvPr/>
          </p:nvSpPr>
          <p:spPr>
            <a:xfrm rot="20156592">
              <a:off x="4618043" y="1765145"/>
              <a:ext cx="1305428" cy="1305423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8BBCE4C-5E72-4CFA-AF8C-C97C89F4F183}"/>
                </a:ext>
              </a:extLst>
            </p:cNvPr>
            <p:cNvSpPr/>
            <p:nvPr/>
          </p:nvSpPr>
          <p:spPr>
            <a:xfrm>
              <a:off x="5000248" y="2147348"/>
              <a:ext cx="541017" cy="54101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400" dirty="0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781F553-1ECC-4DEA-A2A9-CEFACBF849D2}"/>
              </a:ext>
            </a:extLst>
          </p:cNvPr>
          <p:cNvGrpSpPr/>
          <p:nvPr/>
        </p:nvGrpSpPr>
        <p:grpSpPr>
          <a:xfrm>
            <a:off x="3220532" y="2031689"/>
            <a:ext cx="1580340" cy="1580339"/>
            <a:chOff x="3220532" y="2031689"/>
            <a:chExt cx="1580340" cy="1580339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A1D619D-4B4F-4BF2-9DD4-0A8B42C6BA9A}"/>
                </a:ext>
              </a:extLst>
            </p:cNvPr>
            <p:cNvSpPr/>
            <p:nvPr/>
          </p:nvSpPr>
          <p:spPr>
            <a:xfrm>
              <a:off x="3220532" y="2031689"/>
              <a:ext cx="1580340" cy="15803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ECE3EFB-E280-4B24-B8D0-1FE80D92D296}"/>
                </a:ext>
              </a:extLst>
            </p:cNvPr>
            <p:cNvSpPr/>
            <p:nvPr/>
          </p:nvSpPr>
          <p:spPr>
            <a:xfrm>
              <a:off x="3597993" y="2409149"/>
              <a:ext cx="825419" cy="825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b="1" dirty="0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1D8D2E-4F4C-4A15-A92E-A8DD1D9D8636}"/>
              </a:ext>
            </a:extLst>
          </p:cNvPr>
          <p:cNvGrpSpPr/>
          <p:nvPr/>
        </p:nvGrpSpPr>
        <p:grpSpPr>
          <a:xfrm>
            <a:off x="611984" y="1324510"/>
            <a:ext cx="7920034" cy="2684618"/>
            <a:chOff x="611984" y="1324510"/>
            <a:chExt cx="7920034" cy="2684618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9FBE027-4550-474E-BA0C-1DC85ACC9927}"/>
                </a:ext>
              </a:extLst>
            </p:cNvPr>
            <p:cNvCxnSpPr/>
            <p:nvPr/>
          </p:nvCxnSpPr>
          <p:spPr>
            <a:xfrm>
              <a:off x="6579709" y="217245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9DBC012-6C70-4DB0-B024-0A20DB1EF56C}"/>
                </a:ext>
              </a:extLst>
            </p:cNvPr>
            <p:cNvCxnSpPr/>
            <p:nvPr/>
          </p:nvCxnSpPr>
          <p:spPr>
            <a:xfrm>
              <a:off x="6579709" y="316117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id="{4E7366AB-7612-452D-8FB1-BE2F34142C8E}"/>
                </a:ext>
              </a:extLst>
            </p:cNvPr>
            <p:cNvSpPr txBox="1"/>
            <p:nvPr/>
          </p:nvSpPr>
          <p:spPr>
            <a:xfrm>
              <a:off x="6971869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id="{23AAD846-9EA5-4FB9-8BC9-DE55E5F5F508}"/>
                </a:ext>
              </a:extLst>
            </p:cNvPr>
            <p:cNvSpPr txBox="1"/>
            <p:nvPr/>
          </p:nvSpPr>
          <p:spPr>
            <a:xfrm>
              <a:off x="6971869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" name="文本框 19">
              <a:extLst>
                <a:ext uri="{FF2B5EF4-FFF2-40B4-BE49-F238E27FC236}">
                  <a16:creationId xmlns:a16="http://schemas.microsoft.com/office/drawing/2014/main" id="{EE733A0B-95E5-47F0-9D03-3F909A43075C}"/>
                </a:ext>
              </a:extLst>
            </p:cNvPr>
            <p:cNvSpPr txBox="1"/>
            <p:nvPr/>
          </p:nvSpPr>
          <p:spPr>
            <a:xfrm>
              <a:off x="6971869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5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546858AF-7FDC-4C28-B798-4D8AB74D220E}"/>
                </a:ext>
              </a:extLst>
            </p:cNvPr>
            <p:cNvSpPr txBox="1"/>
            <p:nvPr/>
          </p:nvSpPr>
          <p:spPr>
            <a:xfrm>
              <a:off x="6971869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文本框 27">
              <a:extLst>
                <a:ext uri="{FF2B5EF4-FFF2-40B4-BE49-F238E27FC236}">
                  <a16:creationId xmlns:a16="http://schemas.microsoft.com/office/drawing/2014/main" id="{3915D434-B099-405E-8F6F-AC06ACA3A662}"/>
                </a:ext>
              </a:extLst>
            </p:cNvPr>
            <p:cNvSpPr txBox="1"/>
            <p:nvPr/>
          </p:nvSpPr>
          <p:spPr>
            <a:xfrm>
              <a:off x="6971869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5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FBA1FD03-9661-448B-AB9B-BB11DB3CF293}"/>
                </a:ext>
              </a:extLst>
            </p:cNvPr>
            <p:cNvSpPr txBox="1"/>
            <p:nvPr/>
          </p:nvSpPr>
          <p:spPr>
            <a:xfrm>
              <a:off x="6971869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文本框 42">
              <a:extLst>
                <a:ext uri="{FF2B5EF4-FFF2-40B4-BE49-F238E27FC236}">
                  <a16:creationId xmlns:a16="http://schemas.microsoft.com/office/drawing/2014/main" id="{E2800865-B1CC-4FF7-A0A3-50875D38ABC0}"/>
                </a:ext>
              </a:extLst>
            </p:cNvPr>
            <p:cNvSpPr txBox="1"/>
            <p:nvPr/>
          </p:nvSpPr>
          <p:spPr>
            <a:xfrm>
              <a:off x="611985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algn="r"/>
              <a:r>
                <a:rPr lang="en-US" altLang="zh-CN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文本框 43">
              <a:extLst>
                <a:ext uri="{FF2B5EF4-FFF2-40B4-BE49-F238E27FC236}">
                  <a16:creationId xmlns:a16="http://schemas.microsoft.com/office/drawing/2014/main" id="{DC1FD71F-9264-48E0-8067-69DE3AAED67C}"/>
                </a:ext>
              </a:extLst>
            </p:cNvPr>
            <p:cNvSpPr txBox="1"/>
            <p:nvPr/>
          </p:nvSpPr>
          <p:spPr>
            <a:xfrm>
              <a:off x="611984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57AFB138-578D-4FBA-903E-D388157168A1}"/>
                </a:ext>
              </a:extLst>
            </p:cNvPr>
            <p:cNvSpPr txBox="1"/>
            <p:nvPr/>
          </p:nvSpPr>
          <p:spPr>
            <a:xfrm>
              <a:off x="611985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文本框 50">
              <a:extLst>
                <a:ext uri="{FF2B5EF4-FFF2-40B4-BE49-F238E27FC236}">
                  <a16:creationId xmlns:a16="http://schemas.microsoft.com/office/drawing/2014/main" id="{ADE3F692-D32A-4579-BD3D-E7BEE99A1AFE}"/>
                </a:ext>
              </a:extLst>
            </p:cNvPr>
            <p:cNvSpPr txBox="1"/>
            <p:nvPr/>
          </p:nvSpPr>
          <p:spPr>
            <a:xfrm>
              <a:off x="611984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文本框 56">
              <a:extLst>
                <a:ext uri="{FF2B5EF4-FFF2-40B4-BE49-F238E27FC236}">
                  <a16:creationId xmlns:a16="http://schemas.microsoft.com/office/drawing/2014/main" id="{07AC2359-7B4D-4179-BB16-5C58350C5CF4}"/>
                </a:ext>
              </a:extLst>
            </p:cNvPr>
            <p:cNvSpPr txBox="1"/>
            <p:nvPr/>
          </p:nvSpPr>
          <p:spPr>
            <a:xfrm>
              <a:off x="611985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文本框 57">
              <a:extLst>
                <a:ext uri="{FF2B5EF4-FFF2-40B4-BE49-F238E27FC236}">
                  <a16:creationId xmlns:a16="http://schemas.microsoft.com/office/drawing/2014/main" id="{92AC666A-F5F7-4B65-A744-3990C105B04B}"/>
                </a:ext>
              </a:extLst>
            </p:cNvPr>
            <p:cNvSpPr txBox="1"/>
            <p:nvPr/>
          </p:nvSpPr>
          <p:spPr>
            <a:xfrm>
              <a:off x="611984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A33634F-AB13-4766-BE4C-24F36F097BB1}"/>
                </a:ext>
              </a:extLst>
            </p:cNvPr>
            <p:cNvGrpSpPr/>
            <p:nvPr/>
          </p:nvGrpSpPr>
          <p:grpSpPr>
            <a:xfrm>
              <a:off x="6438530" y="1407831"/>
              <a:ext cx="388452" cy="388451"/>
              <a:chOff x="1363763" y="1653267"/>
              <a:chExt cx="489858" cy="489858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DD55546-5271-4F5E-B365-1EBEDDB220D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6867E936-10A2-4E3B-A74F-1F5DE66C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43EF085-DF15-4925-AFA7-D1CCB0965703}"/>
                </a:ext>
              </a:extLst>
            </p:cNvPr>
            <p:cNvSpPr/>
            <p:nvPr/>
          </p:nvSpPr>
          <p:spPr>
            <a:xfrm>
              <a:off x="6438530" y="2396940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B687F0C-9A46-457A-8510-74AA2352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39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398D089-F0F2-4F25-AA64-ADE2629C6844}"/>
                </a:ext>
              </a:extLst>
            </p:cNvPr>
            <p:cNvSpPr/>
            <p:nvPr/>
          </p:nvSpPr>
          <p:spPr>
            <a:xfrm>
              <a:off x="6438530" y="3399324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B26D012-10C7-49BF-8771-D00AF45B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81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A81445B-706C-430A-AB06-54A8444A51E5}"/>
                </a:ext>
              </a:extLst>
            </p:cNvPr>
            <p:cNvSpPr/>
            <p:nvPr/>
          </p:nvSpPr>
          <p:spPr>
            <a:xfrm>
              <a:off x="2317020" y="1407831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B257321-4B7F-41E1-ACAB-31A6A52DE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1527632"/>
              <a:ext cx="142717" cy="14271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55BAB9-E699-4CDA-B8BC-122E56418B66}"/>
                </a:ext>
              </a:extLst>
            </p:cNvPr>
            <p:cNvSpPr/>
            <p:nvPr/>
          </p:nvSpPr>
          <p:spPr>
            <a:xfrm>
              <a:off x="2317020" y="2396940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CDA462C-8DB2-4FEB-BAA7-8E79E84C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DA431B3-0458-47F0-8558-3AE6512B3B98}"/>
                </a:ext>
              </a:extLst>
            </p:cNvPr>
            <p:cNvSpPr/>
            <p:nvPr/>
          </p:nvSpPr>
          <p:spPr>
            <a:xfrm>
              <a:off x="2317020" y="3399324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D1F7568-8260-47D0-B1B0-AF752711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30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CA108CF-1027-4DC7-B751-14DC0375A361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217245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8F864B2B-CB08-4246-9D25-D16957D0B07D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316117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C4088F5A-C448-45A7-A958-3CF49099520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6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>
            <a:extLst>
              <a:ext uri="{FF2B5EF4-FFF2-40B4-BE49-F238E27FC236}">
                <a16:creationId xmlns:a16="http://schemas.microsoft.com/office/drawing/2014/main" id="{0744F32A-EFCB-4A59-BB1C-E5A296A1E74F}"/>
              </a:ext>
            </a:extLst>
          </p:cNvPr>
          <p:cNvSpPr txBox="1"/>
          <p:nvPr/>
        </p:nvSpPr>
        <p:spPr>
          <a:xfrm>
            <a:off x="791580" y="1321022"/>
            <a:ext cx="3194765" cy="877163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r>
              <a:rPr lang="en-US" altLang="zh-CN" sz="3500" b="1" dirty="0">
                <a:latin typeface="字魂59号-创粗黑" panose="00000500000000000000" pitchFamily="2" charset="-122"/>
              </a:rPr>
              <a:t>Title text preset</a:t>
            </a:r>
            <a:endParaRPr lang="zh-CN" altLang="en-US" sz="3500" b="1" dirty="0">
              <a:latin typeface="字魂59号-创粗黑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BB61221-CB45-4E93-9EAE-B033A24D1809}"/>
              </a:ext>
            </a:extLst>
          </p:cNvPr>
          <p:cNvSpPr>
            <a:spLocks/>
          </p:cNvSpPr>
          <p:nvPr/>
        </p:nvSpPr>
        <p:spPr bwMode="auto">
          <a:xfrm>
            <a:off x="766116" y="834116"/>
            <a:ext cx="7046244" cy="3795034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76200" cap="rnd">
            <a:solidFill>
              <a:srgbClr val="015AB5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1463ACB-9404-4E7E-BF3B-81C0A5BC2A66}"/>
              </a:ext>
            </a:extLst>
          </p:cNvPr>
          <p:cNvGrpSpPr/>
          <p:nvPr/>
        </p:nvGrpSpPr>
        <p:grpSpPr>
          <a:xfrm>
            <a:off x="6851184" y="1364694"/>
            <a:ext cx="2039635" cy="707178"/>
            <a:chOff x="6851184" y="1364694"/>
            <a:chExt cx="2039635" cy="707178"/>
          </a:xfrm>
        </p:grpSpPr>
        <p:sp>
          <p:nvSpPr>
            <p:cNvPr id="6" name="文本框 30">
              <a:extLst>
                <a:ext uri="{FF2B5EF4-FFF2-40B4-BE49-F238E27FC236}">
                  <a16:creationId xmlns:a16="http://schemas.microsoft.com/office/drawing/2014/main" id="{46EEFD23-8C0B-4C25-BA4C-1DE8E6B986BA}"/>
                </a:ext>
              </a:extLst>
            </p:cNvPr>
            <p:cNvSpPr txBox="1"/>
            <p:nvPr/>
          </p:nvSpPr>
          <p:spPr>
            <a:xfrm>
              <a:off x="7330670" y="1364694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文本框 31">
              <a:extLst>
                <a:ext uri="{FF2B5EF4-FFF2-40B4-BE49-F238E27FC236}">
                  <a16:creationId xmlns:a16="http://schemas.microsoft.com/office/drawing/2014/main" id="{F206AD1A-1CCA-4232-A782-2E0FDA6A6B82}"/>
                </a:ext>
              </a:extLst>
            </p:cNvPr>
            <p:cNvSpPr txBox="1"/>
            <p:nvPr/>
          </p:nvSpPr>
          <p:spPr>
            <a:xfrm>
              <a:off x="7330669" y="161253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BA0423F-03EB-478E-9EAE-D5E353684733}"/>
                </a:ext>
              </a:extLst>
            </p:cNvPr>
            <p:cNvGrpSpPr/>
            <p:nvPr/>
          </p:nvGrpSpPr>
          <p:grpSpPr>
            <a:xfrm>
              <a:off x="6851184" y="1364694"/>
              <a:ext cx="388452" cy="388451"/>
              <a:chOff x="1363763" y="1653267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F599E5F8-692E-42ED-9200-016AD8782ECF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CDF8E8EC-C5BB-4606-8E27-E453460FB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8F03593-5434-4BFA-8566-EDCFB0CEE012}"/>
              </a:ext>
            </a:extLst>
          </p:cNvPr>
          <p:cNvGrpSpPr/>
          <p:nvPr/>
        </p:nvGrpSpPr>
        <p:grpSpPr>
          <a:xfrm>
            <a:off x="6020862" y="2119856"/>
            <a:ext cx="2039635" cy="707179"/>
            <a:chOff x="6020862" y="2119856"/>
            <a:chExt cx="2039635" cy="707179"/>
          </a:xfrm>
        </p:grpSpPr>
        <p:sp>
          <p:nvSpPr>
            <p:cNvPr id="9" name="文本框 37">
              <a:extLst>
                <a:ext uri="{FF2B5EF4-FFF2-40B4-BE49-F238E27FC236}">
                  <a16:creationId xmlns:a16="http://schemas.microsoft.com/office/drawing/2014/main" id="{1F234FFA-373C-48AF-8D76-4E200DFF919A}"/>
                </a:ext>
              </a:extLst>
            </p:cNvPr>
            <p:cNvSpPr txBox="1"/>
            <p:nvPr/>
          </p:nvSpPr>
          <p:spPr>
            <a:xfrm>
              <a:off x="6500348" y="2119856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文本框 38">
              <a:extLst>
                <a:ext uri="{FF2B5EF4-FFF2-40B4-BE49-F238E27FC236}">
                  <a16:creationId xmlns:a16="http://schemas.microsoft.com/office/drawing/2014/main" id="{96B4BE8E-1908-44E2-8DDC-DC534274ABB8}"/>
                </a:ext>
              </a:extLst>
            </p:cNvPr>
            <p:cNvSpPr txBox="1"/>
            <p:nvPr/>
          </p:nvSpPr>
          <p:spPr>
            <a:xfrm>
              <a:off x="6500347" y="2367700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04808C5-8940-4D00-857C-003A8BE1ACC7}"/>
                </a:ext>
              </a:extLst>
            </p:cNvPr>
            <p:cNvGrpSpPr/>
            <p:nvPr/>
          </p:nvGrpSpPr>
          <p:grpSpPr>
            <a:xfrm>
              <a:off x="6020862" y="2120245"/>
              <a:ext cx="388452" cy="388451"/>
              <a:chOff x="1363763" y="1653267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39312AD-52E9-4190-96B9-05E54E16F7B1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E185E289-1AED-4A08-9CE0-2659FCA0B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8509"/>
                <a:ext cx="179973" cy="171639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8FDB15D-167B-4FF0-8934-34E7657C63CA}"/>
              </a:ext>
            </a:extLst>
          </p:cNvPr>
          <p:cNvGrpSpPr/>
          <p:nvPr/>
        </p:nvGrpSpPr>
        <p:grpSpPr>
          <a:xfrm>
            <a:off x="4976312" y="2861743"/>
            <a:ext cx="2039635" cy="707179"/>
            <a:chOff x="4976312" y="2861743"/>
            <a:chExt cx="2039635" cy="707179"/>
          </a:xfrm>
        </p:grpSpPr>
        <p:sp>
          <p:nvSpPr>
            <p:cNvPr id="12" name="文本框 43">
              <a:extLst>
                <a:ext uri="{FF2B5EF4-FFF2-40B4-BE49-F238E27FC236}">
                  <a16:creationId xmlns:a16="http://schemas.microsoft.com/office/drawing/2014/main" id="{8A9DCF9D-7F02-4F9C-B6B9-94D149479D23}"/>
                </a:ext>
              </a:extLst>
            </p:cNvPr>
            <p:cNvSpPr txBox="1"/>
            <p:nvPr/>
          </p:nvSpPr>
          <p:spPr>
            <a:xfrm>
              <a:off x="5455798" y="2861743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3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3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文本框 44">
              <a:extLst>
                <a:ext uri="{FF2B5EF4-FFF2-40B4-BE49-F238E27FC236}">
                  <a16:creationId xmlns:a16="http://schemas.microsoft.com/office/drawing/2014/main" id="{6DFF5F85-13A1-4457-86BB-9A6E2839CC41}"/>
                </a:ext>
              </a:extLst>
            </p:cNvPr>
            <p:cNvSpPr txBox="1"/>
            <p:nvPr/>
          </p:nvSpPr>
          <p:spPr>
            <a:xfrm>
              <a:off x="5455797" y="310958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0219E59-9BFE-4905-88B0-072AB9C95680}"/>
                </a:ext>
              </a:extLst>
            </p:cNvPr>
            <p:cNvGrpSpPr/>
            <p:nvPr/>
          </p:nvGrpSpPr>
          <p:grpSpPr>
            <a:xfrm>
              <a:off x="4976312" y="2875797"/>
              <a:ext cx="388452" cy="388451"/>
              <a:chOff x="1363763" y="1653267"/>
              <a:chExt cx="489858" cy="489858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81B22EA-AE19-4EAA-B8A3-4BE406E5573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757CA64-0BE8-43DF-AC2D-594078BF1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325" y="1804342"/>
                <a:ext cx="158733" cy="179973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05B390B-7734-4D27-AE91-1FBEB94B6865}"/>
              </a:ext>
            </a:extLst>
          </p:cNvPr>
          <p:cNvGrpSpPr/>
          <p:nvPr/>
        </p:nvGrpSpPr>
        <p:grpSpPr>
          <a:xfrm>
            <a:off x="3536589" y="3631346"/>
            <a:ext cx="2039632" cy="707182"/>
            <a:chOff x="3536589" y="3631346"/>
            <a:chExt cx="2039632" cy="707182"/>
          </a:xfrm>
        </p:grpSpPr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B24CD29-C8BB-4EE7-80F6-9CD07721F6DF}"/>
                </a:ext>
              </a:extLst>
            </p:cNvPr>
            <p:cNvSpPr txBox="1"/>
            <p:nvPr/>
          </p:nvSpPr>
          <p:spPr>
            <a:xfrm>
              <a:off x="4016072" y="36313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4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4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文本框 50">
              <a:extLst>
                <a:ext uri="{FF2B5EF4-FFF2-40B4-BE49-F238E27FC236}">
                  <a16:creationId xmlns:a16="http://schemas.microsoft.com/office/drawing/2014/main" id="{EF4A7166-6088-455E-BD31-EA4157F10A9F}"/>
                </a:ext>
              </a:extLst>
            </p:cNvPr>
            <p:cNvSpPr txBox="1"/>
            <p:nvPr/>
          </p:nvSpPr>
          <p:spPr>
            <a:xfrm>
              <a:off x="4016071" y="38791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00" dirty="0">
                  <a:latin typeface="字魂59号-创粗黑" panose="00000500000000000000" pitchFamily="2" charset="-122"/>
                </a:rPr>
                <a:t/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4488646-8D26-41E2-B808-A36ABBAF4026}"/>
                </a:ext>
              </a:extLst>
            </p:cNvPr>
            <p:cNvGrpSpPr/>
            <p:nvPr/>
          </p:nvGrpSpPr>
          <p:grpSpPr>
            <a:xfrm>
              <a:off x="3536589" y="3631346"/>
              <a:ext cx="388453" cy="388450"/>
              <a:chOff x="1363763" y="1653267"/>
              <a:chExt cx="489858" cy="489858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FBA91A1B-0929-4BED-A32A-8A3DDB4EAAD9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5527A751-13BB-4FDA-9094-FE09F833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12943"/>
                <a:ext cx="179973" cy="162770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62D8F47-CF76-4183-A5B7-FA79D878486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3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0A8A782-7D82-48C4-BD66-959F1DD3ED28}"/>
              </a:ext>
            </a:extLst>
          </p:cNvPr>
          <p:cNvGrpSpPr/>
          <p:nvPr/>
        </p:nvGrpSpPr>
        <p:grpSpPr>
          <a:xfrm>
            <a:off x="3158456" y="1169439"/>
            <a:ext cx="2827089" cy="2804623"/>
            <a:chOff x="4211275" y="1888549"/>
            <a:chExt cx="3769452" cy="3739497"/>
          </a:xfrm>
        </p:grpSpPr>
        <p:sp>
          <p:nvSpPr>
            <p:cNvPr id="16" name="Freeform: Shape 1">
              <a:extLst>
                <a:ext uri="{FF2B5EF4-FFF2-40B4-BE49-F238E27FC236}">
                  <a16:creationId xmlns:a16="http://schemas.microsoft.com/office/drawing/2014/main" id="{B59F5D28-F509-41F6-9603-0A1C6A6A7BBB}"/>
                </a:ext>
              </a:extLst>
            </p:cNvPr>
            <p:cNvSpPr/>
            <p:nvPr/>
          </p:nvSpPr>
          <p:spPr>
            <a:xfrm>
              <a:off x="4211275" y="1888549"/>
              <a:ext cx="1731569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17950"/>
                  </a:moveTo>
                  <a:cubicBezTo>
                    <a:pt x="7440" y="18021"/>
                    <a:pt x="7670" y="18307"/>
                    <a:pt x="7670" y="18638"/>
                  </a:cubicBezTo>
                  <a:cubicBezTo>
                    <a:pt x="7670" y="19492"/>
                    <a:pt x="7670" y="20546"/>
                    <a:pt x="7670" y="21600"/>
                  </a:cubicBezTo>
                  <a:lnTo>
                    <a:pt x="10492" y="21600"/>
                  </a:lnTo>
                  <a:lnTo>
                    <a:pt x="10491" y="16860"/>
                  </a:lnTo>
                  <a:cubicBezTo>
                    <a:pt x="10491" y="15613"/>
                    <a:pt x="9473" y="15341"/>
                    <a:pt x="9081" y="15341"/>
                  </a:cubicBezTo>
                  <a:cubicBezTo>
                    <a:pt x="7409" y="15341"/>
                    <a:pt x="5837" y="14689"/>
                    <a:pt x="4655" y="13507"/>
                  </a:cubicBezTo>
                  <a:cubicBezTo>
                    <a:pt x="3472" y="12325"/>
                    <a:pt x="2821" y="10753"/>
                    <a:pt x="2821" y="9081"/>
                  </a:cubicBezTo>
                  <a:cubicBezTo>
                    <a:pt x="2821" y="5630"/>
                    <a:pt x="5629" y="2821"/>
                    <a:pt x="9081" y="2821"/>
                  </a:cubicBezTo>
                  <a:cubicBezTo>
                    <a:pt x="10753" y="2821"/>
                    <a:pt x="12325" y="3473"/>
                    <a:pt x="13507" y="4655"/>
                  </a:cubicBezTo>
                  <a:cubicBezTo>
                    <a:pt x="14690" y="5837"/>
                    <a:pt x="15341" y="7409"/>
                    <a:pt x="15341" y="9081"/>
                  </a:cubicBezTo>
                  <a:cubicBezTo>
                    <a:pt x="15341" y="9455"/>
                    <a:pt x="15489" y="9814"/>
                    <a:pt x="15754" y="10078"/>
                  </a:cubicBezTo>
                  <a:cubicBezTo>
                    <a:pt x="16018" y="10343"/>
                    <a:pt x="16377" y="10492"/>
                    <a:pt x="16751" y="10492"/>
                  </a:cubicBezTo>
                  <a:lnTo>
                    <a:pt x="21600" y="10492"/>
                  </a:lnTo>
                  <a:lnTo>
                    <a:pt x="21600" y="7670"/>
                  </a:lnTo>
                  <a:lnTo>
                    <a:pt x="18639" y="7670"/>
                  </a:lnTo>
                  <a:cubicBezTo>
                    <a:pt x="18308" y="7670"/>
                    <a:pt x="18021" y="7439"/>
                    <a:pt x="17950" y="7116"/>
                  </a:cubicBezTo>
                  <a:cubicBezTo>
                    <a:pt x="17582" y="5441"/>
                    <a:pt x="16745" y="3902"/>
                    <a:pt x="15502" y="2660"/>
                  </a:cubicBezTo>
                  <a:cubicBezTo>
                    <a:pt x="13787" y="945"/>
                    <a:pt x="11507" y="0"/>
                    <a:pt x="9081" y="0"/>
                  </a:cubicBezTo>
                  <a:cubicBezTo>
                    <a:pt x="4074" y="0"/>
                    <a:pt x="0" y="4074"/>
                    <a:pt x="0" y="9081"/>
                  </a:cubicBezTo>
                  <a:cubicBezTo>
                    <a:pt x="0" y="11506"/>
                    <a:pt x="944" y="13787"/>
                    <a:pt x="2660" y="15502"/>
                  </a:cubicBezTo>
                  <a:cubicBezTo>
                    <a:pt x="3902" y="16744"/>
                    <a:pt x="5440" y="17582"/>
                    <a:pt x="7116" y="1795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Freeform: Shape 2">
              <a:extLst>
                <a:ext uri="{FF2B5EF4-FFF2-40B4-BE49-F238E27FC236}">
                  <a16:creationId xmlns:a16="http://schemas.microsoft.com/office/drawing/2014/main" id="{E1B2176D-A92D-4EEF-9E94-EE668C0D9BF7}"/>
                </a:ext>
              </a:extLst>
            </p:cNvPr>
            <p:cNvSpPr/>
            <p:nvPr/>
          </p:nvSpPr>
          <p:spPr>
            <a:xfrm>
              <a:off x="4211275" y="3896449"/>
              <a:ext cx="1731569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08"/>
                  </a:moveTo>
                  <a:lnTo>
                    <a:pt x="16860" y="11108"/>
                  </a:lnTo>
                  <a:cubicBezTo>
                    <a:pt x="15613" y="11108"/>
                    <a:pt x="15341" y="12127"/>
                    <a:pt x="15341" y="12519"/>
                  </a:cubicBezTo>
                  <a:cubicBezTo>
                    <a:pt x="15341" y="14191"/>
                    <a:pt x="14690" y="15763"/>
                    <a:pt x="13507" y="16945"/>
                  </a:cubicBezTo>
                  <a:cubicBezTo>
                    <a:pt x="12325" y="18127"/>
                    <a:pt x="10753" y="18779"/>
                    <a:pt x="9081" y="18779"/>
                  </a:cubicBezTo>
                  <a:lnTo>
                    <a:pt x="9081" y="18779"/>
                  </a:lnTo>
                  <a:cubicBezTo>
                    <a:pt x="7409" y="18779"/>
                    <a:pt x="5837" y="18127"/>
                    <a:pt x="4655" y="16945"/>
                  </a:cubicBezTo>
                  <a:cubicBezTo>
                    <a:pt x="3472" y="15763"/>
                    <a:pt x="2821" y="14191"/>
                    <a:pt x="2821" y="12519"/>
                  </a:cubicBezTo>
                  <a:cubicBezTo>
                    <a:pt x="2821" y="9068"/>
                    <a:pt x="5629" y="6259"/>
                    <a:pt x="9081" y="6259"/>
                  </a:cubicBezTo>
                  <a:cubicBezTo>
                    <a:pt x="9455" y="6259"/>
                    <a:pt x="9814" y="6111"/>
                    <a:pt x="10079" y="5846"/>
                  </a:cubicBezTo>
                  <a:cubicBezTo>
                    <a:pt x="10343" y="5582"/>
                    <a:pt x="10492" y="5223"/>
                    <a:pt x="10492" y="4849"/>
                  </a:cubicBezTo>
                  <a:lnTo>
                    <a:pt x="10492" y="0"/>
                  </a:lnTo>
                  <a:lnTo>
                    <a:pt x="7670" y="0"/>
                  </a:lnTo>
                  <a:cubicBezTo>
                    <a:pt x="7670" y="1054"/>
                    <a:pt x="7670" y="2109"/>
                    <a:pt x="7670" y="2964"/>
                  </a:cubicBezTo>
                  <a:cubicBezTo>
                    <a:pt x="7670" y="3294"/>
                    <a:pt x="7440" y="3581"/>
                    <a:pt x="7117" y="3652"/>
                  </a:cubicBezTo>
                  <a:cubicBezTo>
                    <a:pt x="3051" y="4552"/>
                    <a:pt x="0" y="8186"/>
                    <a:pt x="0" y="12519"/>
                  </a:cubicBezTo>
                  <a:cubicBezTo>
                    <a:pt x="0" y="14944"/>
                    <a:pt x="944" y="17225"/>
                    <a:pt x="2660" y="18940"/>
                  </a:cubicBezTo>
                  <a:cubicBezTo>
                    <a:pt x="4375" y="20655"/>
                    <a:pt x="6655" y="21600"/>
                    <a:pt x="9081" y="21600"/>
                  </a:cubicBezTo>
                  <a:cubicBezTo>
                    <a:pt x="9081" y="21600"/>
                    <a:pt x="9081" y="21600"/>
                    <a:pt x="9081" y="21600"/>
                  </a:cubicBezTo>
                  <a:cubicBezTo>
                    <a:pt x="11507" y="21600"/>
                    <a:pt x="13787" y="20655"/>
                    <a:pt x="15502" y="18940"/>
                  </a:cubicBezTo>
                  <a:cubicBezTo>
                    <a:pt x="16745" y="17698"/>
                    <a:pt x="17582" y="16160"/>
                    <a:pt x="17950" y="14484"/>
                  </a:cubicBezTo>
                  <a:cubicBezTo>
                    <a:pt x="18021" y="14160"/>
                    <a:pt x="18307" y="13930"/>
                    <a:pt x="18639" y="13930"/>
                  </a:cubicBezTo>
                  <a:cubicBezTo>
                    <a:pt x="19493" y="13930"/>
                    <a:pt x="20546" y="13930"/>
                    <a:pt x="21600" y="13930"/>
                  </a:cubicBezTo>
                  <a:cubicBezTo>
                    <a:pt x="21600" y="13930"/>
                    <a:pt x="21600" y="11108"/>
                    <a:pt x="21600" y="11108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E6FBB5AC-E28D-497B-88C6-A8A6CF53B128}"/>
                </a:ext>
              </a:extLst>
            </p:cNvPr>
            <p:cNvSpPr/>
            <p:nvPr/>
          </p:nvSpPr>
          <p:spPr>
            <a:xfrm>
              <a:off x="6249143" y="1888549"/>
              <a:ext cx="1731584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4" y="17950"/>
                  </a:moveTo>
                  <a:cubicBezTo>
                    <a:pt x="14160" y="18021"/>
                    <a:pt x="13930" y="18307"/>
                    <a:pt x="13930" y="18638"/>
                  </a:cubicBezTo>
                  <a:cubicBezTo>
                    <a:pt x="13930" y="19492"/>
                    <a:pt x="13930" y="20546"/>
                    <a:pt x="13930" y="21600"/>
                  </a:cubicBezTo>
                  <a:lnTo>
                    <a:pt x="11108" y="21600"/>
                  </a:lnTo>
                  <a:lnTo>
                    <a:pt x="11109" y="16860"/>
                  </a:lnTo>
                  <a:cubicBezTo>
                    <a:pt x="11109" y="15613"/>
                    <a:pt x="12127" y="15341"/>
                    <a:pt x="12519" y="15341"/>
                  </a:cubicBezTo>
                  <a:cubicBezTo>
                    <a:pt x="14191" y="15341"/>
                    <a:pt x="15763" y="14689"/>
                    <a:pt x="16945" y="13507"/>
                  </a:cubicBezTo>
                  <a:cubicBezTo>
                    <a:pt x="18127" y="12325"/>
                    <a:pt x="18779" y="10753"/>
                    <a:pt x="18778" y="9081"/>
                  </a:cubicBezTo>
                  <a:cubicBezTo>
                    <a:pt x="18778" y="5630"/>
                    <a:pt x="15970" y="2821"/>
                    <a:pt x="12519" y="2821"/>
                  </a:cubicBezTo>
                  <a:cubicBezTo>
                    <a:pt x="10847" y="2821"/>
                    <a:pt x="9275" y="3473"/>
                    <a:pt x="8093" y="4655"/>
                  </a:cubicBezTo>
                  <a:cubicBezTo>
                    <a:pt x="6910" y="5837"/>
                    <a:pt x="6259" y="7409"/>
                    <a:pt x="6260" y="9081"/>
                  </a:cubicBezTo>
                  <a:cubicBezTo>
                    <a:pt x="6260" y="9455"/>
                    <a:pt x="6111" y="9814"/>
                    <a:pt x="5846" y="10078"/>
                  </a:cubicBezTo>
                  <a:cubicBezTo>
                    <a:pt x="5582" y="10343"/>
                    <a:pt x="5223" y="10492"/>
                    <a:pt x="4849" y="10492"/>
                  </a:cubicBezTo>
                  <a:lnTo>
                    <a:pt x="0" y="10492"/>
                  </a:lnTo>
                  <a:lnTo>
                    <a:pt x="0" y="7670"/>
                  </a:lnTo>
                  <a:lnTo>
                    <a:pt x="2962" y="7670"/>
                  </a:lnTo>
                  <a:cubicBezTo>
                    <a:pt x="3293" y="7670"/>
                    <a:pt x="3579" y="7439"/>
                    <a:pt x="3650" y="7116"/>
                  </a:cubicBezTo>
                  <a:cubicBezTo>
                    <a:pt x="4018" y="5441"/>
                    <a:pt x="4856" y="3902"/>
                    <a:pt x="6098" y="2660"/>
                  </a:cubicBezTo>
                  <a:cubicBezTo>
                    <a:pt x="7813" y="945"/>
                    <a:pt x="10093" y="0"/>
                    <a:pt x="12519" y="0"/>
                  </a:cubicBezTo>
                  <a:cubicBezTo>
                    <a:pt x="17526" y="0"/>
                    <a:pt x="21600" y="4074"/>
                    <a:pt x="21600" y="9081"/>
                  </a:cubicBezTo>
                  <a:cubicBezTo>
                    <a:pt x="21600" y="11506"/>
                    <a:pt x="20656" y="13787"/>
                    <a:pt x="18940" y="15502"/>
                  </a:cubicBezTo>
                  <a:cubicBezTo>
                    <a:pt x="17698" y="16744"/>
                    <a:pt x="16159" y="17582"/>
                    <a:pt x="14484" y="1795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F42F381C-9059-4320-B682-08AF83C77F52}"/>
                </a:ext>
              </a:extLst>
            </p:cNvPr>
            <p:cNvSpPr/>
            <p:nvPr/>
          </p:nvSpPr>
          <p:spPr>
            <a:xfrm>
              <a:off x="6249143" y="3896449"/>
              <a:ext cx="1731584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08"/>
                  </a:moveTo>
                  <a:lnTo>
                    <a:pt x="4740" y="11108"/>
                  </a:lnTo>
                  <a:cubicBezTo>
                    <a:pt x="5987" y="11108"/>
                    <a:pt x="6260" y="12127"/>
                    <a:pt x="6260" y="12519"/>
                  </a:cubicBezTo>
                  <a:cubicBezTo>
                    <a:pt x="6260" y="14191"/>
                    <a:pt x="6911" y="15763"/>
                    <a:pt x="8093" y="16945"/>
                  </a:cubicBezTo>
                  <a:cubicBezTo>
                    <a:pt x="9275" y="18127"/>
                    <a:pt x="10847" y="18779"/>
                    <a:pt x="12519" y="18779"/>
                  </a:cubicBezTo>
                  <a:lnTo>
                    <a:pt x="12519" y="18779"/>
                  </a:lnTo>
                  <a:cubicBezTo>
                    <a:pt x="14191" y="18779"/>
                    <a:pt x="15763" y="18127"/>
                    <a:pt x="16945" y="16945"/>
                  </a:cubicBezTo>
                  <a:cubicBezTo>
                    <a:pt x="18127" y="15763"/>
                    <a:pt x="18779" y="14191"/>
                    <a:pt x="18778" y="12519"/>
                  </a:cubicBezTo>
                  <a:cubicBezTo>
                    <a:pt x="18778" y="9068"/>
                    <a:pt x="15970" y="6259"/>
                    <a:pt x="12519" y="6259"/>
                  </a:cubicBezTo>
                  <a:cubicBezTo>
                    <a:pt x="12145" y="6259"/>
                    <a:pt x="11786" y="6111"/>
                    <a:pt x="11521" y="5846"/>
                  </a:cubicBezTo>
                  <a:cubicBezTo>
                    <a:pt x="11257" y="5582"/>
                    <a:pt x="11108" y="5223"/>
                    <a:pt x="11108" y="4849"/>
                  </a:cubicBezTo>
                  <a:lnTo>
                    <a:pt x="11108" y="0"/>
                  </a:lnTo>
                  <a:lnTo>
                    <a:pt x="13930" y="0"/>
                  </a:lnTo>
                  <a:cubicBezTo>
                    <a:pt x="13930" y="1054"/>
                    <a:pt x="13930" y="2109"/>
                    <a:pt x="13930" y="2964"/>
                  </a:cubicBezTo>
                  <a:cubicBezTo>
                    <a:pt x="13930" y="3294"/>
                    <a:pt x="14160" y="3581"/>
                    <a:pt x="14483" y="3652"/>
                  </a:cubicBezTo>
                  <a:cubicBezTo>
                    <a:pt x="18549" y="4552"/>
                    <a:pt x="21600" y="8186"/>
                    <a:pt x="21600" y="12519"/>
                  </a:cubicBezTo>
                  <a:cubicBezTo>
                    <a:pt x="21600" y="14944"/>
                    <a:pt x="20656" y="17225"/>
                    <a:pt x="18940" y="18940"/>
                  </a:cubicBezTo>
                  <a:cubicBezTo>
                    <a:pt x="17225" y="20655"/>
                    <a:pt x="14945" y="21600"/>
                    <a:pt x="12519" y="21600"/>
                  </a:cubicBezTo>
                  <a:lnTo>
                    <a:pt x="12519" y="21600"/>
                  </a:lnTo>
                  <a:cubicBezTo>
                    <a:pt x="10094" y="21600"/>
                    <a:pt x="7813" y="20655"/>
                    <a:pt x="6098" y="18940"/>
                  </a:cubicBezTo>
                  <a:cubicBezTo>
                    <a:pt x="4856" y="17698"/>
                    <a:pt x="4018" y="16160"/>
                    <a:pt x="3650" y="14484"/>
                  </a:cubicBezTo>
                  <a:cubicBezTo>
                    <a:pt x="3579" y="14160"/>
                    <a:pt x="3293" y="13930"/>
                    <a:pt x="2962" y="13930"/>
                  </a:cubicBezTo>
                  <a:cubicBezTo>
                    <a:pt x="2108" y="13930"/>
                    <a:pt x="1054" y="13930"/>
                    <a:pt x="0" y="13930"/>
                  </a:cubicBezTo>
                  <a:cubicBezTo>
                    <a:pt x="0" y="13930"/>
                    <a:pt x="0" y="11108"/>
                    <a:pt x="0" y="11108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B9156B6E-839C-4236-95F0-078FDCBDD607}"/>
                </a:ext>
              </a:extLst>
            </p:cNvPr>
            <p:cNvGrpSpPr/>
            <p:nvPr/>
          </p:nvGrpSpPr>
          <p:grpSpPr>
            <a:xfrm>
              <a:off x="4280255" y="1957529"/>
              <a:ext cx="1314963" cy="1314963"/>
              <a:chOff x="0" y="0"/>
              <a:chExt cx="2629924" cy="2629924"/>
            </a:xfrm>
          </p:grpSpPr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799A1116-F745-4029-BBAD-0FEFF13D20B5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2" name="Freeform: Shape 7">
                <a:extLst>
                  <a:ext uri="{FF2B5EF4-FFF2-40B4-BE49-F238E27FC236}">
                    <a16:creationId xmlns:a16="http://schemas.microsoft.com/office/drawing/2014/main" id="{11722B88-CC3B-48CB-B5F5-041A69E8B068}"/>
                  </a:ext>
                </a:extLst>
              </p:cNvPr>
              <p:cNvSpPr/>
              <p:nvPr/>
            </p:nvSpPr>
            <p:spPr>
              <a:xfrm>
                <a:off x="934214" y="916515"/>
                <a:ext cx="761496" cy="796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206" y="3607"/>
                    </a:moveTo>
                    <a:lnTo>
                      <a:pt x="4487" y="1200"/>
                    </a:lnTo>
                    <a:lnTo>
                      <a:pt x="16953" y="1200"/>
                    </a:lnTo>
                    <a:lnTo>
                      <a:pt x="19234" y="3607"/>
                    </a:lnTo>
                    <a:cubicBezTo>
                      <a:pt x="19234" y="3607"/>
                      <a:pt x="2206" y="3607"/>
                      <a:pt x="2206" y="3607"/>
                    </a:cubicBezTo>
                    <a:close/>
                    <a:moveTo>
                      <a:pt x="10720" y="13168"/>
                    </a:moveTo>
                    <a:cubicBezTo>
                      <a:pt x="6671" y="13168"/>
                      <a:pt x="5805" y="7652"/>
                      <a:pt x="5625" y="6516"/>
                    </a:cubicBezTo>
                    <a:lnTo>
                      <a:pt x="7915" y="6516"/>
                    </a:lnTo>
                    <a:cubicBezTo>
                      <a:pt x="8259" y="8173"/>
                      <a:pt x="9042" y="11009"/>
                      <a:pt x="10720" y="11009"/>
                    </a:cubicBezTo>
                    <a:cubicBezTo>
                      <a:pt x="12398" y="11009"/>
                      <a:pt x="13182" y="8173"/>
                      <a:pt x="13525" y="6516"/>
                    </a:cubicBezTo>
                    <a:lnTo>
                      <a:pt x="15816" y="6516"/>
                    </a:lnTo>
                    <a:cubicBezTo>
                      <a:pt x="15635" y="7652"/>
                      <a:pt x="14769" y="13168"/>
                      <a:pt x="10720" y="13168"/>
                    </a:cubicBezTo>
                    <a:close/>
                    <a:moveTo>
                      <a:pt x="20843" y="2725"/>
                    </a:moveTo>
                    <a:cubicBezTo>
                      <a:pt x="20476" y="2418"/>
                      <a:pt x="18467" y="648"/>
                      <a:pt x="18092" y="336"/>
                    </a:cubicBezTo>
                    <a:cubicBezTo>
                      <a:pt x="17719" y="25"/>
                      <a:pt x="17150" y="0"/>
                      <a:pt x="16718" y="0"/>
                    </a:cubicBezTo>
                    <a:lnTo>
                      <a:pt x="4722" y="0"/>
                    </a:lnTo>
                    <a:cubicBezTo>
                      <a:pt x="4292" y="0"/>
                      <a:pt x="3722" y="25"/>
                      <a:pt x="3348" y="336"/>
                    </a:cubicBezTo>
                    <a:cubicBezTo>
                      <a:pt x="2973" y="648"/>
                      <a:pt x="964" y="2419"/>
                      <a:pt x="597" y="2725"/>
                    </a:cubicBezTo>
                    <a:cubicBezTo>
                      <a:pt x="227" y="3032"/>
                      <a:pt x="-80" y="3497"/>
                      <a:pt x="18" y="4155"/>
                    </a:cubicBezTo>
                    <a:cubicBezTo>
                      <a:pt x="117" y="4817"/>
                      <a:pt x="2374" y="20549"/>
                      <a:pt x="2433" y="20923"/>
                    </a:cubicBezTo>
                    <a:cubicBezTo>
                      <a:pt x="2490" y="21296"/>
                      <a:pt x="2829" y="21592"/>
                      <a:pt x="3241" y="21600"/>
                    </a:cubicBezTo>
                    <a:lnTo>
                      <a:pt x="18199" y="21600"/>
                    </a:lnTo>
                    <a:cubicBezTo>
                      <a:pt x="18611" y="21592"/>
                      <a:pt x="18950" y="21296"/>
                      <a:pt x="19007" y="20922"/>
                    </a:cubicBezTo>
                    <a:cubicBezTo>
                      <a:pt x="19066" y="20549"/>
                      <a:pt x="21323" y="4816"/>
                      <a:pt x="21423" y="4155"/>
                    </a:cubicBezTo>
                    <a:cubicBezTo>
                      <a:pt x="21520" y="3497"/>
                      <a:pt x="21213" y="3032"/>
                      <a:pt x="20843" y="27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68FB34F4-E435-4AF0-9649-E1BEB9706143}"/>
                </a:ext>
              </a:extLst>
            </p:cNvPr>
            <p:cNvGrpSpPr/>
            <p:nvPr/>
          </p:nvGrpSpPr>
          <p:grpSpPr>
            <a:xfrm>
              <a:off x="4280255" y="4250132"/>
              <a:ext cx="1314963" cy="1314963"/>
              <a:chOff x="0" y="0"/>
              <a:chExt cx="2629924" cy="2629924"/>
            </a:xfrm>
          </p:grpSpPr>
          <p:sp>
            <p:nvSpPr>
              <p:cNvPr id="29" name="Oval 9">
                <a:extLst>
                  <a:ext uri="{FF2B5EF4-FFF2-40B4-BE49-F238E27FC236}">
                    <a16:creationId xmlns:a16="http://schemas.microsoft.com/office/drawing/2014/main" id="{716E3C1D-CBB8-44C7-A711-A0F63A380980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:a16="http://schemas.microsoft.com/office/drawing/2014/main" id="{6FF77380-0C4F-4A8A-9E7A-6AEED032E7C6}"/>
                  </a:ext>
                </a:extLst>
              </p:cNvPr>
              <p:cNvSpPr/>
              <p:nvPr/>
            </p:nvSpPr>
            <p:spPr>
              <a:xfrm>
                <a:off x="810007" y="835217"/>
                <a:ext cx="1009909" cy="95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486" extrusionOk="0">
                    <a:moveTo>
                      <a:pt x="19343" y="19224"/>
                    </a:moveTo>
                    <a:lnTo>
                      <a:pt x="6448" y="19224"/>
                    </a:lnTo>
                    <a:lnTo>
                      <a:pt x="6448" y="16963"/>
                    </a:lnTo>
                    <a:lnTo>
                      <a:pt x="8580" y="12419"/>
                    </a:lnTo>
                    <a:lnTo>
                      <a:pt x="11554" y="16305"/>
                    </a:lnTo>
                    <a:lnTo>
                      <a:pt x="14346" y="13295"/>
                    </a:lnTo>
                    <a:lnTo>
                      <a:pt x="17933" y="11932"/>
                    </a:lnTo>
                    <a:lnTo>
                      <a:pt x="19343" y="15832"/>
                    </a:lnTo>
                    <a:cubicBezTo>
                      <a:pt x="19343" y="15832"/>
                      <a:pt x="19343" y="19224"/>
                      <a:pt x="19343" y="19224"/>
                    </a:cubicBezTo>
                    <a:close/>
                    <a:moveTo>
                      <a:pt x="20673" y="9047"/>
                    </a:moveTo>
                    <a:lnTo>
                      <a:pt x="5123" y="9047"/>
                    </a:lnTo>
                    <a:cubicBezTo>
                      <a:pt x="4672" y="9047"/>
                      <a:pt x="4304" y="9425"/>
                      <a:pt x="4304" y="9926"/>
                    </a:cubicBezTo>
                    <a:lnTo>
                      <a:pt x="4304" y="20578"/>
                    </a:lnTo>
                    <a:cubicBezTo>
                      <a:pt x="4305" y="21080"/>
                      <a:pt x="4673" y="21486"/>
                      <a:pt x="5123" y="21486"/>
                    </a:cubicBezTo>
                    <a:lnTo>
                      <a:pt x="20673" y="21486"/>
                    </a:lnTo>
                    <a:cubicBezTo>
                      <a:pt x="21125" y="21486"/>
                      <a:pt x="21492" y="21080"/>
                      <a:pt x="21492" y="20578"/>
                    </a:cubicBezTo>
                    <a:lnTo>
                      <a:pt x="21492" y="9926"/>
                    </a:lnTo>
                    <a:cubicBezTo>
                      <a:pt x="21492" y="9425"/>
                      <a:pt x="21125" y="9047"/>
                      <a:pt x="20673" y="9047"/>
                    </a:cubicBezTo>
                    <a:close/>
                    <a:moveTo>
                      <a:pt x="18403" y="6978"/>
                    </a:moveTo>
                    <a:lnTo>
                      <a:pt x="16204" y="606"/>
                    </a:lnTo>
                    <a:cubicBezTo>
                      <a:pt x="16042" y="136"/>
                      <a:pt x="15565" y="-114"/>
                      <a:pt x="15141" y="50"/>
                    </a:cubicBezTo>
                    <a:lnTo>
                      <a:pt x="529" y="5662"/>
                    </a:lnTo>
                    <a:cubicBezTo>
                      <a:pt x="106" y="5825"/>
                      <a:pt x="-108" y="6337"/>
                      <a:pt x="55" y="6807"/>
                    </a:cubicBezTo>
                    <a:lnTo>
                      <a:pt x="2372" y="13525"/>
                    </a:lnTo>
                    <a:lnTo>
                      <a:pt x="2372" y="9926"/>
                    </a:lnTo>
                    <a:cubicBezTo>
                      <a:pt x="2372" y="8300"/>
                      <a:pt x="3606" y="6978"/>
                      <a:pt x="5123" y="6978"/>
                    </a:cubicBezTo>
                    <a:lnTo>
                      <a:pt x="8984" y="6978"/>
                    </a:lnTo>
                    <a:lnTo>
                      <a:pt x="13588" y="3577"/>
                    </a:lnTo>
                    <a:lnTo>
                      <a:pt x="16252" y="6978"/>
                    </a:lnTo>
                    <a:cubicBezTo>
                      <a:pt x="16252" y="6978"/>
                      <a:pt x="18403" y="6978"/>
                      <a:pt x="18403" y="6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765FF6D8-B3CC-4BEF-8558-1892524EF18A}"/>
                </a:ext>
              </a:extLst>
            </p:cNvPr>
            <p:cNvGrpSpPr/>
            <p:nvPr/>
          </p:nvGrpSpPr>
          <p:grpSpPr>
            <a:xfrm>
              <a:off x="6601514" y="4251104"/>
              <a:ext cx="1313020" cy="1313020"/>
              <a:chOff x="0" y="0"/>
              <a:chExt cx="2626037" cy="2626037"/>
            </a:xfrm>
          </p:grpSpPr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6C0E89FE-9BB3-4F2A-80B9-177247A899EE}"/>
                  </a:ext>
                </a:extLst>
              </p:cNvPr>
              <p:cNvSpPr/>
              <p:nvPr/>
            </p:nvSpPr>
            <p:spPr>
              <a:xfrm>
                <a:off x="0" y="0"/>
                <a:ext cx="2626037" cy="2626037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Freeform: Shape 13">
                <a:extLst>
                  <a:ext uri="{FF2B5EF4-FFF2-40B4-BE49-F238E27FC236}">
                    <a16:creationId xmlns:a16="http://schemas.microsoft.com/office/drawing/2014/main" id="{CC552C2B-514E-4487-8714-A11ABCD238F1}"/>
                  </a:ext>
                </a:extLst>
              </p:cNvPr>
              <p:cNvSpPr/>
              <p:nvPr/>
            </p:nvSpPr>
            <p:spPr>
              <a:xfrm>
                <a:off x="873136" y="928121"/>
                <a:ext cx="879764" cy="769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62" y="2057"/>
                    </a:moveTo>
                    <a:cubicBezTo>
                      <a:pt x="14484" y="2057"/>
                      <a:pt x="14147" y="2346"/>
                      <a:pt x="13992" y="2555"/>
                    </a:cubicBezTo>
                    <a:lnTo>
                      <a:pt x="12234" y="5143"/>
                    </a:lnTo>
                    <a:lnTo>
                      <a:pt x="14962" y="5143"/>
                    </a:lnTo>
                    <a:cubicBezTo>
                      <a:pt x="15708" y="5143"/>
                      <a:pt x="16312" y="4452"/>
                      <a:pt x="16312" y="3600"/>
                    </a:cubicBezTo>
                    <a:cubicBezTo>
                      <a:pt x="16312" y="2748"/>
                      <a:pt x="15708" y="2057"/>
                      <a:pt x="14962" y="2057"/>
                    </a:cubicBezTo>
                    <a:close/>
                    <a:moveTo>
                      <a:pt x="13050" y="17807"/>
                    </a:moveTo>
                    <a:lnTo>
                      <a:pt x="13050" y="10286"/>
                    </a:lnTo>
                    <a:lnTo>
                      <a:pt x="13050" y="7200"/>
                    </a:lnTo>
                    <a:lnTo>
                      <a:pt x="8550" y="7200"/>
                    </a:lnTo>
                    <a:lnTo>
                      <a:pt x="8550" y="10286"/>
                    </a:lnTo>
                    <a:lnTo>
                      <a:pt x="8550" y="17807"/>
                    </a:lnTo>
                    <a:lnTo>
                      <a:pt x="8550" y="18707"/>
                    </a:lnTo>
                    <a:cubicBezTo>
                      <a:pt x="8550" y="19270"/>
                      <a:pt x="8958" y="19543"/>
                      <a:pt x="9450" y="19543"/>
                    </a:cubicBezTo>
                    <a:lnTo>
                      <a:pt x="12150" y="19543"/>
                    </a:lnTo>
                    <a:cubicBezTo>
                      <a:pt x="12642" y="19543"/>
                      <a:pt x="13050" y="19270"/>
                      <a:pt x="13050" y="18707"/>
                    </a:cubicBezTo>
                    <a:cubicBezTo>
                      <a:pt x="13050" y="18707"/>
                      <a:pt x="13050" y="17807"/>
                      <a:pt x="13050" y="17807"/>
                    </a:cubicBezTo>
                    <a:close/>
                    <a:moveTo>
                      <a:pt x="9380" y="5143"/>
                    </a:moveTo>
                    <a:lnTo>
                      <a:pt x="7608" y="2555"/>
                    </a:lnTo>
                    <a:cubicBezTo>
                      <a:pt x="7453" y="2346"/>
                      <a:pt x="7116" y="2057"/>
                      <a:pt x="6638" y="2057"/>
                    </a:cubicBezTo>
                    <a:cubicBezTo>
                      <a:pt x="5892" y="2057"/>
                      <a:pt x="5288" y="2748"/>
                      <a:pt x="5288" y="3600"/>
                    </a:cubicBezTo>
                    <a:cubicBezTo>
                      <a:pt x="5288" y="4452"/>
                      <a:pt x="5892" y="5143"/>
                      <a:pt x="6638" y="5143"/>
                    </a:cubicBezTo>
                    <a:cubicBezTo>
                      <a:pt x="6638" y="5143"/>
                      <a:pt x="9380" y="5143"/>
                      <a:pt x="9380" y="5143"/>
                    </a:cubicBezTo>
                    <a:close/>
                    <a:moveTo>
                      <a:pt x="21600" y="12857"/>
                    </a:moveTo>
                    <a:cubicBezTo>
                      <a:pt x="21600" y="13146"/>
                      <a:pt x="21403" y="13371"/>
                      <a:pt x="21150" y="13371"/>
                    </a:cubicBezTo>
                    <a:lnTo>
                      <a:pt x="19800" y="13371"/>
                    </a:lnTo>
                    <a:lnTo>
                      <a:pt x="19800" y="20057"/>
                    </a:lnTo>
                    <a:cubicBezTo>
                      <a:pt x="19800" y="20909"/>
                      <a:pt x="19195" y="21600"/>
                      <a:pt x="18450" y="21600"/>
                    </a:cubicBezTo>
                    <a:lnTo>
                      <a:pt x="3150" y="21600"/>
                    </a:lnTo>
                    <a:cubicBezTo>
                      <a:pt x="2405" y="21600"/>
                      <a:pt x="1800" y="20909"/>
                      <a:pt x="1800" y="20057"/>
                    </a:cubicBezTo>
                    <a:lnTo>
                      <a:pt x="1800" y="13371"/>
                    </a:lnTo>
                    <a:lnTo>
                      <a:pt x="450" y="13371"/>
                    </a:lnTo>
                    <a:cubicBezTo>
                      <a:pt x="197" y="13371"/>
                      <a:pt x="0" y="13146"/>
                      <a:pt x="0" y="12857"/>
                    </a:cubicBezTo>
                    <a:lnTo>
                      <a:pt x="0" y="7714"/>
                    </a:lnTo>
                    <a:cubicBezTo>
                      <a:pt x="0" y="7425"/>
                      <a:pt x="197" y="7200"/>
                      <a:pt x="450" y="7200"/>
                    </a:cubicBezTo>
                    <a:lnTo>
                      <a:pt x="6638" y="7200"/>
                    </a:lnTo>
                    <a:cubicBezTo>
                      <a:pt x="4894" y="7200"/>
                      <a:pt x="3488" y="5593"/>
                      <a:pt x="3488" y="3600"/>
                    </a:cubicBezTo>
                    <a:cubicBezTo>
                      <a:pt x="3488" y="1607"/>
                      <a:pt x="4894" y="0"/>
                      <a:pt x="6638" y="0"/>
                    </a:cubicBezTo>
                    <a:cubicBezTo>
                      <a:pt x="7580" y="0"/>
                      <a:pt x="8452" y="450"/>
                      <a:pt x="9000" y="1238"/>
                    </a:cubicBezTo>
                    <a:lnTo>
                      <a:pt x="10800" y="3889"/>
                    </a:lnTo>
                    <a:lnTo>
                      <a:pt x="12600" y="1238"/>
                    </a:lnTo>
                    <a:cubicBezTo>
                      <a:pt x="13148" y="450"/>
                      <a:pt x="14020" y="0"/>
                      <a:pt x="14962" y="0"/>
                    </a:cubicBezTo>
                    <a:cubicBezTo>
                      <a:pt x="16706" y="0"/>
                      <a:pt x="18112" y="1607"/>
                      <a:pt x="18112" y="3600"/>
                    </a:cubicBezTo>
                    <a:cubicBezTo>
                      <a:pt x="18112" y="5593"/>
                      <a:pt x="16706" y="7200"/>
                      <a:pt x="14962" y="7200"/>
                    </a:cubicBezTo>
                    <a:lnTo>
                      <a:pt x="21150" y="7200"/>
                    </a:lnTo>
                    <a:cubicBezTo>
                      <a:pt x="21403" y="7200"/>
                      <a:pt x="21600" y="7425"/>
                      <a:pt x="21600" y="7714"/>
                    </a:cubicBezTo>
                    <a:cubicBezTo>
                      <a:pt x="21600" y="7714"/>
                      <a:pt x="21600" y="12857"/>
                      <a:pt x="21600" y="128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6A4315DD-3E59-49DC-A0D6-58B2A5393BB1}"/>
                </a:ext>
              </a:extLst>
            </p:cNvPr>
            <p:cNvGrpSpPr/>
            <p:nvPr/>
          </p:nvGrpSpPr>
          <p:grpSpPr>
            <a:xfrm>
              <a:off x="6600542" y="1957529"/>
              <a:ext cx="1314964" cy="1314963"/>
              <a:chOff x="0" y="0"/>
              <a:chExt cx="2629924" cy="2629924"/>
            </a:xfrm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34383F49-DB73-4D05-A2D7-8511CCD89B53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Freeform: Shape 16">
                <a:extLst>
                  <a:ext uri="{FF2B5EF4-FFF2-40B4-BE49-F238E27FC236}">
                    <a16:creationId xmlns:a16="http://schemas.microsoft.com/office/drawing/2014/main" id="{891A1829-F9BA-4039-9365-64860887A35F}"/>
                  </a:ext>
                </a:extLst>
              </p:cNvPr>
              <p:cNvSpPr/>
              <p:nvPr/>
            </p:nvSpPr>
            <p:spPr>
              <a:xfrm>
                <a:off x="874429" y="968778"/>
                <a:ext cx="881066" cy="6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18394" y="17908"/>
                    </a:moveTo>
                    <a:cubicBezTo>
                      <a:pt x="18804" y="19180"/>
                      <a:pt x="19334" y="19777"/>
                      <a:pt x="19804" y="20451"/>
                    </a:cubicBezTo>
                    <a:cubicBezTo>
                      <a:pt x="19937" y="20650"/>
                      <a:pt x="20093" y="20834"/>
                      <a:pt x="20045" y="21125"/>
                    </a:cubicBezTo>
                    <a:cubicBezTo>
                      <a:pt x="19997" y="21401"/>
                      <a:pt x="19816" y="21600"/>
                      <a:pt x="19623" y="21569"/>
                    </a:cubicBezTo>
                    <a:cubicBezTo>
                      <a:pt x="19262" y="21508"/>
                      <a:pt x="18912" y="21431"/>
                      <a:pt x="18587" y="21324"/>
                    </a:cubicBezTo>
                    <a:cubicBezTo>
                      <a:pt x="17369" y="20926"/>
                      <a:pt x="16236" y="20267"/>
                      <a:pt x="15236" y="19363"/>
                    </a:cubicBezTo>
                    <a:cubicBezTo>
                      <a:pt x="14561" y="19517"/>
                      <a:pt x="13850" y="19609"/>
                      <a:pt x="13114" y="19609"/>
                    </a:cubicBezTo>
                    <a:cubicBezTo>
                      <a:pt x="10933" y="19609"/>
                      <a:pt x="8932" y="18843"/>
                      <a:pt x="7425" y="17586"/>
                    </a:cubicBezTo>
                    <a:cubicBezTo>
                      <a:pt x="7775" y="17617"/>
                      <a:pt x="8136" y="17648"/>
                      <a:pt x="8486" y="17648"/>
                    </a:cubicBezTo>
                    <a:cubicBezTo>
                      <a:pt x="11077" y="17648"/>
                      <a:pt x="13524" y="16698"/>
                      <a:pt x="15392" y="14982"/>
                    </a:cubicBezTo>
                    <a:cubicBezTo>
                      <a:pt x="17405" y="13113"/>
                      <a:pt x="18514" y="10586"/>
                      <a:pt x="18514" y="7843"/>
                    </a:cubicBezTo>
                    <a:cubicBezTo>
                      <a:pt x="18514" y="7047"/>
                      <a:pt x="18418" y="6266"/>
                      <a:pt x="18237" y="5515"/>
                    </a:cubicBezTo>
                    <a:cubicBezTo>
                      <a:pt x="20274" y="6940"/>
                      <a:pt x="21600" y="9207"/>
                      <a:pt x="21600" y="11765"/>
                    </a:cubicBezTo>
                    <a:cubicBezTo>
                      <a:pt x="21600" y="14262"/>
                      <a:pt x="20346" y="16468"/>
                      <a:pt x="18394" y="17908"/>
                    </a:cubicBezTo>
                    <a:close/>
                    <a:moveTo>
                      <a:pt x="8486" y="15687"/>
                    </a:moveTo>
                    <a:cubicBezTo>
                      <a:pt x="7750" y="15687"/>
                      <a:pt x="7039" y="15595"/>
                      <a:pt x="6364" y="15442"/>
                    </a:cubicBezTo>
                    <a:cubicBezTo>
                      <a:pt x="5364" y="16346"/>
                      <a:pt x="4231" y="17004"/>
                      <a:pt x="3013" y="17403"/>
                    </a:cubicBezTo>
                    <a:cubicBezTo>
                      <a:pt x="2688" y="17510"/>
                      <a:pt x="2338" y="17586"/>
                      <a:pt x="1977" y="17648"/>
                    </a:cubicBezTo>
                    <a:cubicBezTo>
                      <a:pt x="1965" y="17648"/>
                      <a:pt x="1953" y="17648"/>
                      <a:pt x="1941" y="17648"/>
                    </a:cubicBezTo>
                    <a:cubicBezTo>
                      <a:pt x="1760" y="17648"/>
                      <a:pt x="1591" y="17464"/>
                      <a:pt x="1555" y="17203"/>
                    </a:cubicBezTo>
                    <a:cubicBezTo>
                      <a:pt x="1507" y="16912"/>
                      <a:pt x="1663" y="16729"/>
                      <a:pt x="1796" y="16529"/>
                    </a:cubicBezTo>
                    <a:cubicBezTo>
                      <a:pt x="2266" y="15855"/>
                      <a:pt x="2796" y="15258"/>
                      <a:pt x="3206" y="13986"/>
                    </a:cubicBezTo>
                    <a:cubicBezTo>
                      <a:pt x="1254" y="12546"/>
                      <a:pt x="0" y="10325"/>
                      <a:pt x="0" y="7843"/>
                    </a:cubicBezTo>
                    <a:cubicBezTo>
                      <a:pt x="0" y="3508"/>
                      <a:pt x="3797" y="0"/>
                      <a:pt x="8486" y="0"/>
                    </a:cubicBezTo>
                    <a:cubicBezTo>
                      <a:pt x="13175" y="0"/>
                      <a:pt x="16971" y="3508"/>
                      <a:pt x="16971" y="7843"/>
                    </a:cubicBezTo>
                    <a:cubicBezTo>
                      <a:pt x="16971" y="12179"/>
                      <a:pt x="13175" y="15687"/>
                      <a:pt x="8486" y="15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07961A59-C0C2-466B-8CB5-57942AA28B2A}"/>
                </a:ext>
              </a:extLst>
            </p:cNvPr>
            <p:cNvSpPr/>
            <p:nvPr/>
          </p:nvSpPr>
          <p:spPr>
            <a:xfrm>
              <a:off x="5634325" y="3327560"/>
              <a:ext cx="923336" cy="86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1" y="1728"/>
                  </a:moveTo>
                  <a:cubicBezTo>
                    <a:pt x="16811" y="-576"/>
                    <a:pt x="13583" y="-576"/>
                    <a:pt x="11592" y="1728"/>
                  </a:cubicBezTo>
                  <a:lnTo>
                    <a:pt x="10241" y="3294"/>
                  </a:lnTo>
                  <a:lnTo>
                    <a:pt x="8888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3"/>
                    <a:pt x="-560" y="8518"/>
                    <a:pt x="1680" y="11111"/>
                  </a:cubicBezTo>
                  <a:lnTo>
                    <a:pt x="10241" y="21024"/>
                  </a:lnTo>
                  <a:lnTo>
                    <a:pt x="18801" y="11111"/>
                  </a:lnTo>
                  <a:cubicBezTo>
                    <a:pt x="21040" y="8518"/>
                    <a:pt x="21040" y="4321"/>
                    <a:pt x="18801" y="17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C0FBDDBE-78CF-4B13-A1D4-12D4C305757C}"/>
              </a:ext>
            </a:extLst>
          </p:cNvPr>
          <p:cNvGrpSpPr/>
          <p:nvPr/>
        </p:nvGrpSpPr>
        <p:grpSpPr>
          <a:xfrm>
            <a:off x="532714" y="1427967"/>
            <a:ext cx="8078573" cy="2287566"/>
            <a:chOff x="735248" y="2643961"/>
            <a:chExt cx="10771430" cy="3050088"/>
          </a:xfrm>
        </p:grpSpPr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02BDF792-AE7A-4450-84CE-FDAF3DD603D7}"/>
                </a:ext>
              </a:extLst>
            </p:cNvPr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78845B8-1EE6-4CA2-90F3-2F313574770B}"/>
                  </a:ext>
                </a:extLst>
              </p:cNvPr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B70A572B-D4AE-41EB-9B1C-42E67F1245C8}"/>
                  </a:ext>
                </a:extLst>
              </p:cNvPr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976E891E-BCE5-4D83-90A3-B625E20D7DBE}"/>
                  </a:ext>
                </a:extLst>
              </p:cNvPr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088A93F6-9FCA-47B4-ACCC-02DEAD6D9902}"/>
                  </a:ext>
                </a:extLst>
              </p:cNvPr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CDD5DA30-7825-47F8-A5E8-9CAC4DD6FE3D}"/>
                </a:ext>
              </a:extLst>
            </p:cNvPr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id="{F23969FC-3929-420B-9261-D12853EB494E}"/>
                  </a:ext>
                </a:extLst>
              </p:cNvPr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" name="Rectangle 23">
                <a:extLst>
                  <a:ext uri="{FF2B5EF4-FFF2-40B4-BE49-F238E27FC236}">
                    <a16:creationId xmlns:a16="http://schemas.microsoft.com/office/drawing/2014/main" id="{02DC360F-9145-4B48-8A3E-5055342A69D6}"/>
                  </a:ext>
                </a:extLst>
              </p:cNvPr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071970A9-89E9-473D-B508-273C46ABBD69}"/>
                  </a:ext>
                </a:extLst>
              </p:cNvPr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1" name="Rectangle 25">
                <a:extLst>
                  <a:ext uri="{FF2B5EF4-FFF2-40B4-BE49-F238E27FC236}">
                    <a16:creationId xmlns:a16="http://schemas.microsoft.com/office/drawing/2014/main" id="{99C713C3-4CAE-486D-91D9-985F74D772B8}"/>
                  </a:ext>
                </a:extLst>
              </p:cNvPr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980D85C-CF09-46FE-B0B5-F79E7474262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85A63D-779E-46C1-B406-727193C9D4F7}"/>
              </a:ext>
            </a:extLst>
          </p:cNvPr>
          <p:cNvGrpSpPr/>
          <p:nvPr/>
        </p:nvGrpSpPr>
        <p:grpSpPr>
          <a:xfrm>
            <a:off x="873456" y="1084899"/>
            <a:ext cx="1731860" cy="2979316"/>
            <a:chOff x="873456" y="1084899"/>
            <a:chExt cx="1731860" cy="29793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278CBE-5E82-4C4E-864C-112DD1EAF306}"/>
                </a:ext>
              </a:extLst>
            </p:cNvPr>
            <p:cNvGrpSpPr/>
            <p:nvPr/>
          </p:nvGrpSpPr>
          <p:grpSpPr>
            <a:xfrm>
              <a:off x="873456" y="1084899"/>
              <a:ext cx="1731860" cy="2105144"/>
              <a:chOff x="1208671" y="1659213"/>
              <a:chExt cx="2151201" cy="2614869"/>
            </a:xfrm>
            <a:solidFill>
              <a:schemeClr val="accent1"/>
            </a:solidFill>
          </p:grpSpPr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id="{0AC13CCC-3736-4404-9BC8-5A31E61DCEAD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Isosceles Triangle 5">
                <a:extLst>
                  <a:ext uri="{FF2B5EF4-FFF2-40B4-BE49-F238E27FC236}">
                    <a16:creationId xmlns:a16="http://schemas.microsoft.com/office/drawing/2014/main" id="{25D33B8B-E8FB-4CEE-AC64-FCD0EB5482EA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Group 49">
              <a:extLst>
                <a:ext uri="{FF2B5EF4-FFF2-40B4-BE49-F238E27FC236}">
                  <a16:creationId xmlns:a16="http://schemas.microsoft.com/office/drawing/2014/main" id="{338F9631-5CA0-4FA3-8B0B-B89C70818E2D}"/>
                </a:ext>
              </a:extLst>
            </p:cNvPr>
            <p:cNvGrpSpPr/>
            <p:nvPr/>
          </p:nvGrpSpPr>
          <p:grpSpPr>
            <a:xfrm>
              <a:off x="913956" y="1777138"/>
              <a:ext cx="1650860" cy="503552"/>
              <a:chOff x="1230690" y="2734599"/>
              <a:chExt cx="2201146" cy="671403"/>
            </a:xfrm>
          </p:grpSpPr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id="{639517C0-867A-494C-9141-C82395D273CF}"/>
                  </a:ext>
                </a:extLst>
              </p:cNvPr>
              <p:cNvSpPr txBox="1"/>
              <p:nvPr/>
            </p:nvSpPr>
            <p:spPr>
              <a:xfrm>
                <a:off x="1230690" y="2950043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3D1F9664-5915-48BE-9A04-AF73C952D821}"/>
                  </a:ext>
                </a:extLst>
              </p:cNvPr>
              <p:cNvSpPr/>
              <p:nvPr/>
            </p:nvSpPr>
            <p:spPr>
              <a:xfrm>
                <a:off x="1792654" y="2734599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E64378FF-869F-45E1-86FD-BAC3E7E7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988" y="1213064"/>
              <a:ext cx="439951" cy="43995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2644DFD1-3431-497C-A59D-EEC15A7133F4}"/>
                </a:ext>
              </a:extLst>
            </p:cNvPr>
            <p:cNvGrpSpPr/>
            <p:nvPr/>
          </p:nvGrpSpPr>
          <p:grpSpPr>
            <a:xfrm>
              <a:off x="1354130" y="3293705"/>
              <a:ext cx="770510" cy="770510"/>
              <a:chOff x="2786183" y="1189182"/>
              <a:chExt cx="921712" cy="921712"/>
            </a:xfrm>
          </p:grpSpPr>
          <p:sp>
            <p:nvSpPr>
              <p:cNvPr id="26" name="Oval 32">
                <a:extLst>
                  <a:ext uri="{FF2B5EF4-FFF2-40B4-BE49-F238E27FC236}">
                    <a16:creationId xmlns:a16="http://schemas.microsoft.com/office/drawing/2014/main" id="{AA952E94-4675-4F01-8471-704F19E45D13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Oval 33">
                <a:extLst>
                  <a:ext uri="{FF2B5EF4-FFF2-40B4-BE49-F238E27FC236}">
                    <a16:creationId xmlns:a16="http://schemas.microsoft.com/office/drawing/2014/main" id="{957A607E-68A5-4322-BE62-DCD554B2DAA3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01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61AC394-EBDB-4D60-86BD-98D55F44F8C1}"/>
              </a:ext>
            </a:extLst>
          </p:cNvPr>
          <p:cNvGrpSpPr/>
          <p:nvPr/>
        </p:nvGrpSpPr>
        <p:grpSpPr>
          <a:xfrm>
            <a:off x="2768446" y="1079285"/>
            <a:ext cx="1731861" cy="2927323"/>
            <a:chOff x="2768446" y="1079285"/>
            <a:chExt cx="1731861" cy="2927323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1B54CB3-90C2-472F-951F-4127B9CE61DE}"/>
                </a:ext>
              </a:extLst>
            </p:cNvPr>
            <p:cNvGrpSpPr/>
            <p:nvPr/>
          </p:nvGrpSpPr>
          <p:grpSpPr>
            <a:xfrm>
              <a:off x="2768446" y="1079285"/>
              <a:ext cx="1731861" cy="2058768"/>
              <a:chOff x="1208671" y="1659213"/>
              <a:chExt cx="2151201" cy="2557262"/>
            </a:xfrm>
            <a:solidFill>
              <a:schemeClr val="accent2"/>
            </a:solidFill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id="{320743E3-A421-4DEF-BE77-EC5D73891B99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Isosceles Triangle 11">
                <a:extLst>
                  <a:ext uri="{FF2B5EF4-FFF2-40B4-BE49-F238E27FC236}">
                    <a16:creationId xmlns:a16="http://schemas.microsoft.com/office/drawing/2014/main" id="{A57A8824-1F03-4E46-B211-959D20F4E2FD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48">
              <a:extLst>
                <a:ext uri="{FF2B5EF4-FFF2-40B4-BE49-F238E27FC236}">
                  <a16:creationId xmlns:a16="http://schemas.microsoft.com/office/drawing/2014/main" id="{D1824E8F-E026-4E5B-9AB8-D9576136921F}"/>
                </a:ext>
              </a:extLst>
            </p:cNvPr>
            <p:cNvGrpSpPr/>
            <p:nvPr/>
          </p:nvGrpSpPr>
          <p:grpSpPr>
            <a:xfrm>
              <a:off x="2808946" y="1791736"/>
              <a:ext cx="1650860" cy="503552"/>
              <a:chOff x="3757343" y="2754063"/>
              <a:chExt cx="2201146" cy="671403"/>
            </a:xfrm>
          </p:grpSpPr>
          <p:sp>
            <p:nvSpPr>
              <p:cNvPr id="36" name="TextBox 13">
                <a:extLst>
                  <a:ext uri="{FF2B5EF4-FFF2-40B4-BE49-F238E27FC236}">
                    <a16:creationId xmlns:a16="http://schemas.microsoft.com/office/drawing/2014/main" id="{36CC184C-96E2-40FA-BE4D-2729EEE4FFB8}"/>
                  </a:ext>
                </a:extLst>
              </p:cNvPr>
              <p:cNvSpPr txBox="1"/>
              <p:nvPr/>
            </p:nvSpPr>
            <p:spPr>
              <a:xfrm>
                <a:off x="3757343" y="296950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DAAE617B-02CB-48EB-83E1-74AD8F8B7A00}"/>
                  </a:ext>
                </a:extLst>
              </p:cNvPr>
              <p:cNvSpPr/>
              <p:nvPr/>
            </p:nvSpPr>
            <p:spPr>
              <a:xfrm>
                <a:off x="4319307" y="275406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31EBB876-F9BB-49DF-A2B6-9D513147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377" y="1206310"/>
              <a:ext cx="382873" cy="37732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994185C6-B83F-4424-BDC4-CD557839E9F5}"/>
                </a:ext>
              </a:extLst>
            </p:cNvPr>
            <p:cNvGrpSpPr/>
            <p:nvPr/>
          </p:nvGrpSpPr>
          <p:grpSpPr>
            <a:xfrm>
              <a:off x="3249121" y="3236098"/>
              <a:ext cx="770510" cy="770510"/>
              <a:chOff x="2786183" y="1189182"/>
              <a:chExt cx="921712" cy="921712"/>
            </a:xfrm>
          </p:grpSpPr>
          <p:sp>
            <p:nvSpPr>
              <p:cNvPr id="24" name="Oval 35">
                <a:extLst>
                  <a:ext uri="{FF2B5EF4-FFF2-40B4-BE49-F238E27FC236}">
                    <a16:creationId xmlns:a16="http://schemas.microsoft.com/office/drawing/2014/main" id="{7B131D0B-454E-4D41-99AA-996EEDC17372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Oval 36">
                <a:extLst>
                  <a:ext uri="{FF2B5EF4-FFF2-40B4-BE49-F238E27FC236}">
                    <a16:creationId xmlns:a16="http://schemas.microsoft.com/office/drawing/2014/main" id="{5E50486A-A581-4F3E-BBD7-63C84D126451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02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63F607E-AADE-4F68-8C37-F70F9F553D88}"/>
              </a:ext>
            </a:extLst>
          </p:cNvPr>
          <p:cNvGrpSpPr/>
          <p:nvPr/>
        </p:nvGrpSpPr>
        <p:grpSpPr>
          <a:xfrm>
            <a:off x="6538684" y="1084900"/>
            <a:ext cx="1731861" cy="2966401"/>
            <a:chOff x="6538684" y="1084900"/>
            <a:chExt cx="1731861" cy="2966401"/>
          </a:xfrm>
        </p:grpSpPr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4D3B7D35-400C-443B-82BF-E9EB6AEA2BA8}"/>
                </a:ext>
              </a:extLst>
            </p:cNvPr>
            <p:cNvGrpSpPr/>
            <p:nvPr/>
          </p:nvGrpSpPr>
          <p:grpSpPr>
            <a:xfrm>
              <a:off x="6538684" y="1084900"/>
              <a:ext cx="1731861" cy="2105145"/>
              <a:chOff x="1208671" y="1659213"/>
              <a:chExt cx="2151201" cy="2614869"/>
            </a:xfrm>
            <a:solidFill>
              <a:schemeClr val="accent4"/>
            </a:solidFill>
          </p:grpSpPr>
          <p:sp>
            <p:nvSpPr>
              <p:cNvPr id="30" name="Oval 22">
                <a:extLst>
                  <a:ext uri="{FF2B5EF4-FFF2-40B4-BE49-F238E27FC236}">
                    <a16:creationId xmlns:a16="http://schemas.microsoft.com/office/drawing/2014/main" id="{EC56DE04-29C2-43E7-B9C7-E725F45F0295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1" name="Isosceles Triangle 23">
                <a:extLst>
                  <a:ext uri="{FF2B5EF4-FFF2-40B4-BE49-F238E27FC236}">
                    <a16:creationId xmlns:a16="http://schemas.microsoft.com/office/drawing/2014/main" id="{9A78FAF2-7FF0-4FE9-B078-89B6A9835504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D301B6AE-4F58-4DCE-A07A-8C7E1897C608}"/>
                </a:ext>
              </a:extLst>
            </p:cNvPr>
            <p:cNvGrpSpPr/>
            <p:nvPr/>
          </p:nvGrpSpPr>
          <p:grpSpPr>
            <a:xfrm>
              <a:off x="6579184" y="1728706"/>
              <a:ext cx="1650860" cy="503552"/>
              <a:chOff x="8784327" y="2670023"/>
              <a:chExt cx="2201146" cy="671403"/>
            </a:xfrm>
          </p:grpSpPr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AF61F1EE-BA08-4CBD-9947-EFA7C93C6740}"/>
                  </a:ext>
                </a:extLst>
              </p:cNvPr>
              <p:cNvSpPr txBox="1"/>
              <p:nvPr/>
            </p:nvSpPr>
            <p:spPr>
              <a:xfrm>
                <a:off x="8784327" y="288546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154C1E24-0894-44F0-A62A-B5529CEF657D}"/>
                  </a:ext>
                </a:extLst>
              </p:cNvPr>
              <p:cNvSpPr/>
              <p:nvPr/>
            </p:nvSpPr>
            <p:spPr>
              <a:xfrm>
                <a:off x="9346291" y="267002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4138ED18-94AA-4464-920F-1353BAA7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336" y="1213063"/>
              <a:ext cx="330812" cy="33081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B14FE770-052A-4563-B3ED-65709F1722BF}"/>
                </a:ext>
              </a:extLst>
            </p:cNvPr>
            <p:cNvGrpSpPr/>
            <p:nvPr/>
          </p:nvGrpSpPr>
          <p:grpSpPr>
            <a:xfrm>
              <a:off x="7019359" y="3280791"/>
              <a:ext cx="770510" cy="770510"/>
              <a:chOff x="2786183" y="1189182"/>
              <a:chExt cx="921712" cy="921712"/>
            </a:xfrm>
          </p:grpSpPr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2FDA6CD7-DAE8-4C68-9600-9475DED97107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170E027-D34D-4BE5-A4A1-C8C4FAF1FE12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04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E09F864-4F0F-495B-BDAF-EA043507EF12}"/>
              </a:ext>
            </a:extLst>
          </p:cNvPr>
          <p:cNvGrpSpPr/>
          <p:nvPr/>
        </p:nvGrpSpPr>
        <p:grpSpPr>
          <a:xfrm>
            <a:off x="4637653" y="1079285"/>
            <a:ext cx="1731861" cy="2972016"/>
            <a:chOff x="4637653" y="1079285"/>
            <a:chExt cx="1731861" cy="2972016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9C42BE83-8B0F-41E6-897B-26D513A0F9BE}"/>
                </a:ext>
              </a:extLst>
            </p:cNvPr>
            <p:cNvGrpSpPr/>
            <p:nvPr/>
          </p:nvGrpSpPr>
          <p:grpSpPr>
            <a:xfrm>
              <a:off x="4637653" y="1079285"/>
              <a:ext cx="1731861" cy="2058768"/>
              <a:chOff x="1208671" y="1659213"/>
              <a:chExt cx="2151201" cy="2557262"/>
            </a:xfrm>
            <a:solidFill>
              <a:schemeClr val="accent3"/>
            </a:solidFill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CCBEC7E5-8B24-48A5-B7DB-8D5FA7DFD896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5" name="Isosceles Triangle 17">
                <a:extLst>
                  <a:ext uri="{FF2B5EF4-FFF2-40B4-BE49-F238E27FC236}">
                    <a16:creationId xmlns:a16="http://schemas.microsoft.com/office/drawing/2014/main" id="{4D91AD5F-2EB4-485B-A939-8A0DBD3C064B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8657E767-3223-4C0E-B7CD-FDB2D25A12A1}"/>
                </a:ext>
              </a:extLst>
            </p:cNvPr>
            <p:cNvGrpSpPr/>
            <p:nvPr/>
          </p:nvGrpSpPr>
          <p:grpSpPr>
            <a:xfrm>
              <a:off x="4678153" y="1742320"/>
              <a:ext cx="1650860" cy="503552"/>
              <a:chOff x="6249619" y="2688175"/>
              <a:chExt cx="2201146" cy="671403"/>
            </a:xfrm>
          </p:grpSpPr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23B5C3BE-65E4-48DC-AE27-54F13CDE6C14}"/>
                  </a:ext>
                </a:extLst>
              </p:cNvPr>
              <p:cNvSpPr txBox="1"/>
              <p:nvPr/>
            </p:nvSpPr>
            <p:spPr>
              <a:xfrm>
                <a:off x="6249619" y="2903619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/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98D9BD71-8FE6-4099-ADCE-054EAEDF87E6}"/>
                  </a:ext>
                </a:extLst>
              </p:cNvPr>
              <p:cNvSpPr/>
              <p:nvPr/>
            </p:nvSpPr>
            <p:spPr>
              <a:xfrm>
                <a:off x="6811583" y="2688175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3475B4C6-0BD0-4FD8-8E81-761997FA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81" y="1200054"/>
              <a:ext cx="403249" cy="301016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EB64D4F-5203-4DE9-80B2-FC13E715D588}"/>
                </a:ext>
              </a:extLst>
            </p:cNvPr>
            <p:cNvGrpSpPr/>
            <p:nvPr/>
          </p:nvGrpSpPr>
          <p:grpSpPr>
            <a:xfrm>
              <a:off x="5118328" y="3280791"/>
              <a:ext cx="770510" cy="770510"/>
              <a:chOff x="2786183" y="1189182"/>
              <a:chExt cx="921712" cy="921712"/>
            </a:xfrm>
          </p:grpSpPr>
          <p:sp>
            <p:nvSpPr>
              <p:cNvPr id="20" name="Oval 41">
                <a:extLst>
                  <a:ext uri="{FF2B5EF4-FFF2-40B4-BE49-F238E27FC236}">
                    <a16:creationId xmlns:a16="http://schemas.microsoft.com/office/drawing/2014/main" id="{BC21A439-6ACF-4827-8CD3-FD8D151B965B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74307458-F956-4809-B468-D3A85F14F9AF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03</a:t>
                </a: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A836673-9E17-4C11-BE7A-F8EB0CE6D07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4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1A9C8F-3A2A-4BE4-8A59-199604021540}"/>
              </a:ext>
            </a:extLst>
          </p:cNvPr>
          <p:cNvGrpSpPr/>
          <p:nvPr/>
        </p:nvGrpSpPr>
        <p:grpSpPr>
          <a:xfrm>
            <a:off x="360" y="1336435"/>
            <a:ext cx="9143641" cy="2914250"/>
            <a:chOff x="360" y="1336435"/>
            <a:chExt cx="9143641" cy="2914250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E4A9AC40-896A-48E0-891F-E053F07EDAE0}"/>
                </a:ext>
              </a:extLst>
            </p:cNvPr>
            <p:cNvGrpSpPr/>
            <p:nvPr/>
          </p:nvGrpSpPr>
          <p:grpSpPr>
            <a:xfrm>
              <a:off x="360" y="1336435"/>
              <a:ext cx="9143641" cy="2914250"/>
              <a:chOff x="359" y="1659836"/>
              <a:chExt cx="9143641" cy="2914250"/>
            </a:xfrm>
          </p:grpSpPr>
          <p:sp>
            <p:nvSpPr>
              <p:cNvPr id="21" name="Freeform: Shape 33">
                <a:extLst>
                  <a:ext uri="{FF2B5EF4-FFF2-40B4-BE49-F238E27FC236}">
                    <a16:creationId xmlns:a16="http://schemas.microsoft.com/office/drawing/2014/main" id="{2472B03B-BAFB-49B0-ABF7-749ED79EDB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3497190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2" name="Straight Connector 34">
                <a:extLst>
                  <a:ext uri="{FF2B5EF4-FFF2-40B4-BE49-F238E27FC236}">
                    <a16:creationId xmlns:a16="http://schemas.microsoft.com/office/drawing/2014/main" id="{D6D1E41D-CA62-41A1-A50A-03A8BF3F56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2736730"/>
                <a:ext cx="0" cy="784815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Straight Connector 35">
                <a:extLst>
                  <a:ext uri="{FF2B5EF4-FFF2-40B4-BE49-F238E27FC236}">
                    <a16:creationId xmlns:a16="http://schemas.microsoft.com/office/drawing/2014/main" id="{92D64341-316E-4695-A736-F5903103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138" y="2716769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:a16="http://schemas.microsoft.com/office/drawing/2014/main" id="{BF4C1775-0CD2-44A1-9995-54F771482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1659836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Freeform: Shape 37">
                <a:extLst>
                  <a:ext uri="{FF2B5EF4-FFF2-40B4-BE49-F238E27FC236}">
                    <a16:creationId xmlns:a16="http://schemas.microsoft.com/office/drawing/2014/main" id="{78626507-A6D2-4020-A606-CED747B5DD9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339046" y="3497191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Straight Connector 38">
                <a:extLst>
                  <a:ext uri="{FF2B5EF4-FFF2-40B4-BE49-F238E27FC236}">
                    <a16:creationId xmlns:a16="http://schemas.microsoft.com/office/drawing/2014/main" id="{CA63E1DE-196D-4B39-A53C-879E1FBEC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2716772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Freeform: Shape 39">
                <a:extLst>
                  <a:ext uri="{FF2B5EF4-FFF2-40B4-BE49-F238E27FC236}">
                    <a16:creationId xmlns:a16="http://schemas.microsoft.com/office/drawing/2014/main" id="{4125A238-9D61-4049-BE59-1D89F26EDE96}"/>
                  </a:ext>
                </a:extLst>
              </p:cNvPr>
              <p:cNvSpPr/>
              <p:nvPr/>
            </p:nvSpPr>
            <p:spPr>
              <a:xfrm>
                <a:off x="7805313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:a16="http://schemas.microsoft.com/office/drawing/2014/main" id="{6BDBA6EB-DEE3-4946-80F6-5B1FB3600574}"/>
                  </a:ext>
                </a:extLst>
              </p:cNvPr>
              <p:cNvSpPr/>
              <p:nvPr/>
            </p:nvSpPr>
            <p:spPr>
              <a:xfrm flipH="1">
                <a:off x="359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5" name="Straight Connector 41">
              <a:extLst>
                <a:ext uri="{FF2B5EF4-FFF2-40B4-BE49-F238E27FC236}">
                  <a16:creationId xmlns:a16="http://schemas.microsoft.com/office/drawing/2014/main" id="{9D8532A8-4498-4695-9362-80C69B32D6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9046" y="2413331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2268443-2EA4-448A-8334-8D3881E4C12E}"/>
              </a:ext>
            </a:extLst>
          </p:cNvPr>
          <p:cNvGrpSpPr/>
          <p:nvPr/>
        </p:nvGrpSpPr>
        <p:grpSpPr>
          <a:xfrm>
            <a:off x="5922136" y="2382729"/>
            <a:ext cx="1620180" cy="1620180"/>
            <a:chOff x="5922136" y="2382729"/>
            <a:chExt cx="1620180" cy="1620180"/>
          </a:xfrm>
        </p:grpSpPr>
        <p:sp>
          <p:nvSpPr>
            <p:cNvPr id="7" name="Oval 60">
              <a:extLst>
                <a:ext uri="{FF2B5EF4-FFF2-40B4-BE49-F238E27FC236}">
                  <a16:creationId xmlns:a16="http://schemas.microsoft.com/office/drawing/2014/main" id="{395ED105-6EAC-4199-9325-D23B0ED096E6}"/>
                </a:ext>
              </a:extLst>
            </p:cNvPr>
            <p:cNvSpPr/>
            <p:nvPr/>
          </p:nvSpPr>
          <p:spPr>
            <a:xfrm>
              <a:off x="5922136" y="2382729"/>
              <a:ext cx="1620180" cy="16201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Freeform: Shape 64">
              <a:extLst>
                <a:ext uri="{FF2B5EF4-FFF2-40B4-BE49-F238E27FC236}">
                  <a16:creationId xmlns:a16="http://schemas.microsoft.com/office/drawing/2014/main" id="{088AECB2-647D-42A3-98C0-67AEF3F1C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053" y="2899416"/>
              <a:ext cx="586806" cy="5868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B4C0647-89ED-487E-BD78-68B27C8BA336}"/>
              </a:ext>
            </a:extLst>
          </p:cNvPr>
          <p:cNvGrpSpPr/>
          <p:nvPr/>
        </p:nvGrpSpPr>
        <p:grpSpPr>
          <a:xfrm>
            <a:off x="1606639" y="2382729"/>
            <a:ext cx="1620180" cy="1620180"/>
            <a:chOff x="1606639" y="2382729"/>
            <a:chExt cx="1620180" cy="1620180"/>
          </a:xfrm>
        </p:grpSpPr>
        <p:sp>
          <p:nvSpPr>
            <p:cNvPr id="6" name="Oval 59">
              <a:extLst>
                <a:ext uri="{FF2B5EF4-FFF2-40B4-BE49-F238E27FC236}">
                  <a16:creationId xmlns:a16="http://schemas.microsoft.com/office/drawing/2014/main" id="{35D62B64-29F7-472F-AEEB-B6153EAD702D}"/>
                </a:ext>
              </a:extLst>
            </p:cNvPr>
            <p:cNvSpPr/>
            <p:nvPr/>
          </p:nvSpPr>
          <p:spPr>
            <a:xfrm>
              <a:off x="1606639" y="2382729"/>
              <a:ext cx="1620180" cy="16201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Freeform: Shape 65">
              <a:extLst>
                <a:ext uri="{FF2B5EF4-FFF2-40B4-BE49-F238E27FC236}">
                  <a16:creationId xmlns:a16="http://schemas.microsoft.com/office/drawing/2014/main" id="{B31CA5F7-9C8A-4392-A229-9EF3D782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48" y="2858334"/>
              <a:ext cx="586806" cy="5868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A9B1A2-7CAA-4DE5-855C-C2340CCE43F7}"/>
              </a:ext>
            </a:extLst>
          </p:cNvPr>
          <p:cNvGrpSpPr/>
          <p:nvPr/>
        </p:nvGrpSpPr>
        <p:grpSpPr>
          <a:xfrm>
            <a:off x="3787434" y="1560249"/>
            <a:ext cx="1620180" cy="1620180"/>
            <a:chOff x="3787434" y="1560249"/>
            <a:chExt cx="1620180" cy="1620180"/>
          </a:xfrm>
        </p:grpSpPr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4EAA0173-8AED-4537-A0F7-7E7A2E10283F}"/>
                </a:ext>
              </a:extLst>
            </p:cNvPr>
            <p:cNvSpPr/>
            <p:nvPr/>
          </p:nvSpPr>
          <p:spPr>
            <a:xfrm>
              <a:off x="3787434" y="1560249"/>
              <a:ext cx="1620180" cy="162018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Freeform: Shape 66">
              <a:extLst>
                <a:ext uri="{FF2B5EF4-FFF2-40B4-BE49-F238E27FC236}">
                  <a16:creationId xmlns:a16="http://schemas.microsoft.com/office/drawing/2014/main" id="{14B7CD61-19A3-45A4-8974-F63097EC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451" y="2076936"/>
              <a:ext cx="586806" cy="5868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6E646A3F-2F51-48AE-8693-86B424F34141}"/>
              </a:ext>
            </a:extLst>
          </p:cNvPr>
          <p:cNvGrpSpPr/>
          <p:nvPr/>
        </p:nvGrpSpPr>
        <p:grpSpPr>
          <a:xfrm>
            <a:off x="3595795" y="3180429"/>
            <a:ext cx="1952595" cy="837093"/>
            <a:chOff x="8323877" y="1592801"/>
            <a:chExt cx="2911889" cy="1116124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7B6C7EE8-CD8E-433D-8059-11054B846D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640958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550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A30A2597-4899-48D1-B7FF-BD9B9716B5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DC011BA4-1ED1-4C00-AD9E-F9E30AA78469}"/>
              </a:ext>
            </a:extLst>
          </p:cNvPr>
          <p:cNvGrpSpPr/>
          <p:nvPr/>
        </p:nvGrpSpPr>
        <p:grpSpPr>
          <a:xfrm>
            <a:off x="5755929" y="1437624"/>
            <a:ext cx="1952595" cy="945105"/>
            <a:chOff x="8323877" y="1592801"/>
            <a:chExt cx="2911889" cy="1260140"/>
          </a:xfrm>
        </p:grpSpPr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C352F4A3-DD1B-4372-BD0E-D25EE0D738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700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00AC4191-F33B-471A-BA31-03A57BAE22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4F093440-7398-489F-A136-CF17443F07B0}"/>
              </a:ext>
            </a:extLst>
          </p:cNvPr>
          <p:cNvGrpSpPr/>
          <p:nvPr/>
        </p:nvGrpSpPr>
        <p:grpSpPr>
          <a:xfrm>
            <a:off x="1440345" y="1437624"/>
            <a:ext cx="1952595" cy="945105"/>
            <a:chOff x="8323877" y="1592801"/>
            <a:chExt cx="2911889" cy="1260140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2001AFF9-11BB-4855-9467-2A999C6F6B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700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TextBox 44">
              <a:extLst>
                <a:ext uri="{FF2B5EF4-FFF2-40B4-BE49-F238E27FC236}">
                  <a16:creationId xmlns:a16="http://schemas.microsoft.com/office/drawing/2014/main" id="{85AF746B-F723-4403-B802-A4C126E5FA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5150503B-E86E-485B-BC73-312F8B78BA72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4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Personalizado 18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15AB5"/>
      </a:accent1>
      <a:accent2>
        <a:srgbClr val="016EDB"/>
      </a:accent2>
      <a:accent3>
        <a:srgbClr val="015AB5"/>
      </a:accent3>
      <a:accent4>
        <a:srgbClr val="016EDB"/>
      </a:accent4>
      <a:accent5>
        <a:srgbClr val="015AB5"/>
      </a:accent5>
      <a:accent6>
        <a:srgbClr val="016EDB"/>
      </a:accent6>
      <a:hlink>
        <a:srgbClr val="000000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2101</Words>
  <Application>Microsoft Office PowerPoint</Application>
  <PresentationFormat>Presentación en pantalla (16:9)</PresentationFormat>
  <Paragraphs>264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맑은 고딕</vt:lpstr>
      <vt:lpstr>微软雅黑</vt:lpstr>
      <vt:lpstr>微软雅黑</vt:lpstr>
      <vt:lpstr>宋体</vt:lpstr>
      <vt:lpstr>Adobe Arabic</vt:lpstr>
      <vt:lpstr>Arial</vt:lpstr>
      <vt:lpstr>Calibri</vt:lpstr>
      <vt:lpstr>DFPiPiW5-B5</vt:lpstr>
      <vt:lpstr>Open Sans Light</vt:lpstr>
      <vt:lpstr>字魂59号-创粗黑</vt:lpstr>
      <vt:lpstr>第一PPT，www.1ppt.com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eduardo</cp:lastModifiedBy>
  <cp:revision>228</cp:revision>
  <dcterms:created xsi:type="dcterms:W3CDTF">2015-12-11T17:46:17Z</dcterms:created>
  <dcterms:modified xsi:type="dcterms:W3CDTF">2023-11-23T18:10:31Z</dcterms:modified>
</cp:coreProperties>
</file>